
<file path=[Content_Types].xml><?xml version="1.0" encoding="utf-8"?>
<Types xmlns="http://schemas.openxmlformats.org/package/2006/content-types">
  <Default ContentType="image/jpeg" Extension="jpg"/>
  <Default ContentType="application/vnd.openxmlformats-officedocument.vmlDrawing" Extension="vml"/>
  <Default ContentType="application/x-fontdata" Extension="fntdata"/>
  <Default ContentType="image/gif" Extension="gif"/>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oleObject" PartName="/ppt/embeddings/oleObject3.bin"/>
  <Override ContentType="application/vnd.openxmlformats-officedocument.oleObject" PartName="/ppt/embeddings/oleObject4.bin"/>
  <Override ContentType="application/vnd.openxmlformats-officedocument.oleObject" PartName="/ppt/embeddings/oleObject2.bin"/>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Lst>
  <p:sldSz cy="10058400" cx="17881600"/>
  <p:notesSz cx="7772400" cy="10058400"/>
  <p:embeddedFontLst>
    <p:embeddedFont>
      <p:font typeface="Roboto"/>
      <p:regular r:id="rId258"/>
      <p:bold r:id="rId259"/>
      <p:italic r:id="rId260"/>
      <p:boldItalic r:id="rId261"/>
    </p:embeddedFont>
    <p:embeddedFont>
      <p:font typeface="Tahoma"/>
      <p:regular r:id="rId262"/>
      <p:bold r:id="rId263"/>
    </p:embeddedFont>
    <p:embeddedFont>
      <p:font typeface="Noto Sans Symbols"/>
      <p:regular r:id="rId264"/>
      <p:bold r:id="rId2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5632">
          <p15:clr>
            <a:srgbClr val="A4A3A4"/>
          </p15:clr>
        </p15:guide>
      </p15:sldGuideLst>
    </p:ext>
    <p:ext uri="GoogleSlidesCustomDataVersion2">
      <go:slidesCustomData xmlns:go="http://customooxmlschemas.google.com/" r:id="rId266" roundtripDataSignature="AMtx7mi0gcUcHpYcUWVUBWbMabfeRch07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975E6AC-2E73-4492-A7AC-C53A87FD4983}">
  <a:tblStyle styleId="{1975E6AC-2E73-4492-A7AC-C53A87FD4983}"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09F968F-FBB2-4D8B-866C-1F73A23E0D69}"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5632"/>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font" Target="fonts/NotoSansSymbols-regular.fntdata"/><Relationship Id="rId142" Type="http://schemas.openxmlformats.org/officeDocument/2006/relationships/slide" Target="slides/slide136.xml"/><Relationship Id="rId263" Type="http://schemas.openxmlformats.org/officeDocument/2006/relationships/font" Target="fonts/Tahoma-bold.fntdata"/><Relationship Id="rId141" Type="http://schemas.openxmlformats.org/officeDocument/2006/relationships/slide" Target="slides/slide135.xml"/><Relationship Id="rId262" Type="http://schemas.openxmlformats.org/officeDocument/2006/relationships/font" Target="fonts/Tahoma-regular.fntdata"/><Relationship Id="rId140" Type="http://schemas.openxmlformats.org/officeDocument/2006/relationships/slide" Target="slides/slide134.xml"/><Relationship Id="rId261" Type="http://schemas.openxmlformats.org/officeDocument/2006/relationships/font" Target="fonts/Roboto-boldItalic.fntdata"/><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266" Type="http://customschemas.google.com/relationships/presentationmetadata" Target="metadata"/><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font" Target="fonts/NotoSansSymbols-bold.fntdata"/><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font" Target="fonts/Roboto-italic.fntdata"/><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font" Target="fonts/Roboto-bold.fntdata"/><Relationship Id="rId137" Type="http://schemas.openxmlformats.org/officeDocument/2006/relationships/slide" Target="slides/slide131.xml"/><Relationship Id="rId258" Type="http://schemas.openxmlformats.org/officeDocument/2006/relationships/font" Target="fonts/Roboto-regular.fntdata"/><Relationship Id="rId132" Type="http://schemas.openxmlformats.org/officeDocument/2006/relationships/slide" Target="slides/slide126.xml"/><Relationship Id="rId253" Type="http://schemas.openxmlformats.org/officeDocument/2006/relationships/slide" Target="slides/slide247.xml"/><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257" Type="http://schemas.openxmlformats.org/officeDocument/2006/relationships/slide" Target="slides/slide251.xml"/><Relationship Id="rId135" Type="http://schemas.openxmlformats.org/officeDocument/2006/relationships/slide" Target="slides/slide129.xml"/><Relationship Id="rId256" Type="http://schemas.openxmlformats.org/officeDocument/2006/relationships/slide" Target="slides/slide250.xml"/><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126" Type="http://schemas.openxmlformats.org/officeDocument/2006/relationships/slide" Target="slides/slide120.xml"/><Relationship Id="rId247" Type="http://schemas.openxmlformats.org/officeDocument/2006/relationships/slide" Target="slides/slide241.xml"/><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slide" Target="slides/slide240.xml"/><Relationship Id="rId124" Type="http://schemas.openxmlformats.org/officeDocument/2006/relationships/slide" Target="slides/slide118.xml"/><Relationship Id="rId245" Type="http://schemas.openxmlformats.org/officeDocument/2006/relationships/slide" Target="slides/slide239.xml"/><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30.png"/><Relationship Id="rId3" Type="http://schemas.openxmlformats.org/officeDocument/2006/relationships/image" Target="../media/image2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77225" y="4777725"/>
            <a:ext cx="6217900" cy="45262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0: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0: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4" name="Shape 2624"/>
        <p:cNvGrpSpPr/>
        <p:nvPr/>
      </p:nvGrpSpPr>
      <p:grpSpPr>
        <a:xfrm>
          <a:off x="0" y="0"/>
          <a:ext cx="0" cy="0"/>
          <a:chOff x="0" y="0"/>
          <a:chExt cx="0" cy="0"/>
        </a:xfrm>
      </p:grpSpPr>
      <p:sp>
        <p:nvSpPr>
          <p:cNvPr id="2625" name="Google Shape;2625;p99: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99: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5" name="Shape 2645"/>
        <p:cNvGrpSpPr/>
        <p:nvPr/>
      </p:nvGrpSpPr>
      <p:grpSpPr>
        <a:xfrm>
          <a:off x="0" y="0"/>
          <a:ext cx="0" cy="0"/>
          <a:chOff x="0" y="0"/>
          <a:chExt cx="0" cy="0"/>
        </a:xfrm>
      </p:grpSpPr>
      <p:sp>
        <p:nvSpPr>
          <p:cNvPr id="2646" name="Google Shape;2646;p100: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100: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6" name="Shape 2666"/>
        <p:cNvGrpSpPr/>
        <p:nvPr/>
      </p:nvGrpSpPr>
      <p:grpSpPr>
        <a:xfrm>
          <a:off x="0" y="0"/>
          <a:ext cx="0" cy="0"/>
          <a:chOff x="0" y="0"/>
          <a:chExt cx="0" cy="0"/>
        </a:xfrm>
      </p:grpSpPr>
      <p:sp>
        <p:nvSpPr>
          <p:cNvPr id="2667" name="Google Shape;2667;p101: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101: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7" name="Shape 2687"/>
        <p:cNvGrpSpPr/>
        <p:nvPr/>
      </p:nvGrpSpPr>
      <p:grpSpPr>
        <a:xfrm>
          <a:off x="0" y="0"/>
          <a:ext cx="0" cy="0"/>
          <a:chOff x="0" y="0"/>
          <a:chExt cx="0" cy="0"/>
        </a:xfrm>
      </p:grpSpPr>
      <p:sp>
        <p:nvSpPr>
          <p:cNvPr id="2688" name="Google Shape;2688;p102: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102: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8" name="Shape 2708"/>
        <p:cNvGrpSpPr/>
        <p:nvPr/>
      </p:nvGrpSpPr>
      <p:grpSpPr>
        <a:xfrm>
          <a:off x="0" y="0"/>
          <a:ext cx="0" cy="0"/>
          <a:chOff x="0" y="0"/>
          <a:chExt cx="0" cy="0"/>
        </a:xfrm>
      </p:grpSpPr>
      <p:sp>
        <p:nvSpPr>
          <p:cNvPr id="2709" name="Google Shape;2709;p103: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103: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9" name="Shape 2729"/>
        <p:cNvGrpSpPr/>
        <p:nvPr/>
      </p:nvGrpSpPr>
      <p:grpSpPr>
        <a:xfrm>
          <a:off x="0" y="0"/>
          <a:ext cx="0" cy="0"/>
          <a:chOff x="0" y="0"/>
          <a:chExt cx="0" cy="0"/>
        </a:xfrm>
      </p:grpSpPr>
      <p:sp>
        <p:nvSpPr>
          <p:cNvPr id="2730" name="Google Shape;2730;p104: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104: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0" name="Shape 2750"/>
        <p:cNvGrpSpPr/>
        <p:nvPr/>
      </p:nvGrpSpPr>
      <p:grpSpPr>
        <a:xfrm>
          <a:off x="0" y="0"/>
          <a:ext cx="0" cy="0"/>
          <a:chOff x="0" y="0"/>
          <a:chExt cx="0" cy="0"/>
        </a:xfrm>
      </p:grpSpPr>
      <p:sp>
        <p:nvSpPr>
          <p:cNvPr id="2751" name="Google Shape;2751;p105: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105: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1" name="Shape 2771"/>
        <p:cNvGrpSpPr/>
        <p:nvPr/>
      </p:nvGrpSpPr>
      <p:grpSpPr>
        <a:xfrm>
          <a:off x="0" y="0"/>
          <a:ext cx="0" cy="0"/>
          <a:chOff x="0" y="0"/>
          <a:chExt cx="0" cy="0"/>
        </a:xfrm>
      </p:grpSpPr>
      <p:sp>
        <p:nvSpPr>
          <p:cNvPr id="2772" name="Google Shape;2772;p106: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106: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3" name="Shape 2793"/>
        <p:cNvGrpSpPr/>
        <p:nvPr/>
      </p:nvGrpSpPr>
      <p:grpSpPr>
        <a:xfrm>
          <a:off x="0" y="0"/>
          <a:ext cx="0" cy="0"/>
          <a:chOff x="0" y="0"/>
          <a:chExt cx="0" cy="0"/>
        </a:xfrm>
      </p:grpSpPr>
      <p:sp>
        <p:nvSpPr>
          <p:cNvPr id="2794" name="Google Shape;2794;p107: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107: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5" name="Shape 2815"/>
        <p:cNvGrpSpPr/>
        <p:nvPr/>
      </p:nvGrpSpPr>
      <p:grpSpPr>
        <a:xfrm>
          <a:off x="0" y="0"/>
          <a:ext cx="0" cy="0"/>
          <a:chOff x="0" y="0"/>
          <a:chExt cx="0" cy="0"/>
        </a:xfrm>
      </p:grpSpPr>
      <p:sp>
        <p:nvSpPr>
          <p:cNvPr id="2816" name="Google Shape;2816;p108: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108: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1: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7" name="Shape 2837"/>
        <p:cNvGrpSpPr/>
        <p:nvPr/>
      </p:nvGrpSpPr>
      <p:grpSpPr>
        <a:xfrm>
          <a:off x="0" y="0"/>
          <a:ext cx="0" cy="0"/>
          <a:chOff x="0" y="0"/>
          <a:chExt cx="0" cy="0"/>
        </a:xfrm>
      </p:grpSpPr>
      <p:sp>
        <p:nvSpPr>
          <p:cNvPr id="2838" name="Google Shape;2838;p109: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109: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9" name="Shape 2859"/>
        <p:cNvGrpSpPr/>
        <p:nvPr/>
      </p:nvGrpSpPr>
      <p:grpSpPr>
        <a:xfrm>
          <a:off x="0" y="0"/>
          <a:ext cx="0" cy="0"/>
          <a:chOff x="0" y="0"/>
          <a:chExt cx="0" cy="0"/>
        </a:xfrm>
      </p:grpSpPr>
      <p:sp>
        <p:nvSpPr>
          <p:cNvPr id="2860" name="Google Shape;2860;p110: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110: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1" name="Shape 2881"/>
        <p:cNvGrpSpPr/>
        <p:nvPr/>
      </p:nvGrpSpPr>
      <p:grpSpPr>
        <a:xfrm>
          <a:off x="0" y="0"/>
          <a:ext cx="0" cy="0"/>
          <a:chOff x="0" y="0"/>
          <a:chExt cx="0" cy="0"/>
        </a:xfrm>
      </p:grpSpPr>
      <p:sp>
        <p:nvSpPr>
          <p:cNvPr id="2882" name="Google Shape;2882;p111: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111: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3" name="Shape 2903"/>
        <p:cNvGrpSpPr/>
        <p:nvPr/>
      </p:nvGrpSpPr>
      <p:grpSpPr>
        <a:xfrm>
          <a:off x="0" y="0"/>
          <a:ext cx="0" cy="0"/>
          <a:chOff x="0" y="0"/>
          <a:chExt cx="0" cy="0"/>
        </a:xfrm>
      </p:grpSpPr>
      <p:sp>
        <p:nvSpPr>
          <p:cNvPr id="2904" name="Google Shape;2904;p112: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112: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5" name="Shape 2925"/>
        <p:cNvGrpSpPr/>
        <p:nvPr/>
      </p:nvGrpSpPr>
      <p:grpSpPr>
        <a:xfrm>
          <a:off x="0" y="0"/>
          <a:ext cx="0" cy="0"/>
          <a:chOff x="0" y="0"/>
          <a:chExt cx="0" cy="0"/>
        </a:xfrm>
      </p:grpSpPr>
      <p:sp>
        <p:nvSpPr>
          <p:cNvPr id="2926" name="Google Shape;2926;p113: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113: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7" name="Shape 2947"/>
        <p:cNvGrpSpPr/>
        <p:nvPr/>
      </p:nvGrpSpPr>
      <p:grpSpPr>
        <a:xfrm>
          <a:off x="0" y="0"/>
          <a:ext cx="0" cy="0"/>
          <a:chOff x="0" y="0"/>
          <a:chExt cx="0" cy="0"/>
        </a:xfrm>
      </p:grpSpPr>
      <p:sp>
        <p:nvSpPr>
          <p:cNvPr id="2948" name="Google Shape;2948;p114: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114: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9" name="Shape 2969"/>
        <p:cNvGrpSpPr/>
        <p:nvPr/>
      </p:nvGrpSpPr>
      <p:grpSpPr>
        <a:xfrm>
          <a:off x="0" y="0"/>
          <a:ext cx="0" cy="0"/>
          <a:chOff x="0" y="0"/>
          <a:chExt cx="0" cy="0"/>
        </a:xfrm>
      </p:grpSpPr>
      <p:sp>
        <p:nvSpPr>
          <p:cNvPr id="2970" name="Google Shape;2970;p115: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115: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1" name="Shape 2991"/>
        <p:cNvGrpSpPr/>
        <p:nvPr/>
      </p:nvGrpSpPr>
      <p:grpSpPr>
        <a:xfrm>
          <a:off x="0" y="0"/>
          <a:ext cx="0" cy="0"/>
          <a:chOff x="0" y="0"/>
          <a:chExt cx="0" cy="0"/>
        </a:xfrm>
      </p:grpSpPr>
      <p:sp>
        <p:nvSpPr>
          <p:cNvPr id="2992" name="Google Shape;2992;p116: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116: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3" name="Shape 3013"/>
        <p:cNvGrpSpPr/>
        <p:nvPr/>
      </p:nvGrpSpPr>
      <p:grpSpPr>
        <a:xfrm>
          <a:off x="0" y="0"/>
          <a:ext cx="0" cy="0"/>
          <a:chOff x="0" y="0"/>
          <a:chExt cx="0" cy="0"/>
        </a:xfrm>
      </p:grpSpPr>
      <p:sp>
        <p:nvSpPr>
          <p:cNvPr id="3014" name="Google Shape;3014;p117: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117: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5" name="Shape 3035"/>
        <p:cNvGrpSpPr/>
        <p:nvPr/>
      </p:nvGrpSpPr>
      <p:grpSpPr>
        <a:xfrm>
          <a:off x="0" y="0"/>
          <a:ext cx="0" cy="0"/>
          <a:chOff x="0" y="0"/>
          <a:chExt cx="0" cy="0"/>
        </a:xfrm>
      </p:grpSpPr>
      <p:sp>
        <p:nvSpPr>
          <p:cNvPr id="3036" name="Google Shape;3036;p118: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118: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2: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2: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7" name="Shape 3057"/>
        <p:cNvGrpSpPr/>
        <p:nvPr/>
      </p:nvGrpSpPr>
      <p:grpSpPr>
        <a:xfrm>
          <a:off x="0" y="0"/>
          <a:ext cx="0" cy="0"/>
          <a:chOff x="0" y="0"/>
          <a:chExt cx="0" cy="0"/>
        </a:xfrm>
      </p:grpSpPr>
      <p:sp>
        <p:nvSpPr>
          <p:cNvPr id="3058" name="Google Shape;3058;p119: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119: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9" name="Shape 3079"/>
        <p:cNvGrpSpPr/>
        <p:nvPr/>
      </p:nvGrpSpPr>
      <p:grpSpPr>
        <a:xfrm>
          <a:off x="0" y="0"/>
          <a:ext cx="0" cy="0"/>
          <a:chOff x="0" y="0"/>
          <a:chExt cx="0" cy="0"/>
        </a:xfrm>
      </p:grpSpPr>
      <p:sp>
        <p:nvSpPr>
          <p:cNvPr id="3080" name="Google Shape;3080;p120: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120: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1" name="Shape 3101"/>
        <p:cNvGrpSpPr/>
        <p:nvPr/>
      </p:nvGrpSpPr>
      <p:grpSpPr>
        <a:xfrm>
          <a:off x="0" y="0"/>
          <a:ext cx="0" cy="0"/>
          <a:chOff x="0" y="0"/>
          <a:chExt cx="0" cy="0"/>
        </a:xfrm>
      </p:grpSpPr>
      <p:sp>
        <p:nvSpPr>
          <p:cNvPr id="3102" name="Google Shape;3102;p121: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121: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2" name="Shape 3122"/>
        <p:cNvGrpSpPr/>
        <p:nvPr/>
      </p:nvGrpSpPr>
      <p:grpSpPr>
        <a:xfrm>
          <a:off x="0" y="0"/>
          <a:ext cx="0" cy="0"/>
          <a:chOff x="0" y="0"/>
          <a:chExt cx="0" cy="0"/>
        </a:xfrm>
      </p:grpSpPr>
      <p:sp>
        <p:nvSpPr>
          <p:cNvPr id="3123" name="Google Shape;3123;p122: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122: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4" name="Shape 3144"/>
        <p:cNvGrpSpPr/>
        <p:nvPr/>
      </p:nvGrpSpPr>
      <p:grpSpPr>
        <a:xfrm>
          <a:off x="0" y="0"/>
          <a:ext cx="0" cy="0"/>
          <a:chOff x="0" y="0"/>
          <a:chExt cx="0" cy="0"/>
        </a:xfrm>
      </p:grpSpPr>
      <p:sp>
        <p:nvSpPr>
          <p:cNvPr id="3145" name="Google Shape;3145;p123: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123: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2" name="Shape 3152"/>
        <p:cNvGrpSpPr/>
        <p:nvPr/>
      </p:nvGrpSpPr>
      <p:grpSpPr>
        <a:xfrm>
          <a:off x="0" y="0"/>
          <a:ext cx="0" cy="0"/>
          <a:chOff x="0" y="0"/>
          <a:chExt cx="0" cy="0"/>
        </a:xfrm>
      </p:grpSpPr>
      <p:sp>
        <p:nvSpPr>
          <p:cNvPr id="3153" name="Google Shape;3153;p124: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124: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0" name="Shape 3160"/>
        <p:cNvGrpSpPr/>
        <p:nvPr/>
      </p:nvGrpSpPr>
      <p:grpSpPr>
        <a:xfrm>
          <a:off x="0" y="0"/>
          <a:ext cx="0" cy="0"/>
          <a:chOff x="0" y="0"/>
          <a:chExt cx="0" cy="0"/>
        </a:xfrm>
      </p:grpSpPr>
      <p:sp>
        <p:nvSpPr>
          <p:cNvPr id="3161" name="Google Shape;3161;p125: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125: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8" name="Shape 3168"/>
        <p:cNvGrpSpPr/>
        <p:nvPr/>
      </p:nvGrpSpPr>
      <p:grpSpPr>
        <a:xfrm>
          <a:off x="0" y="0"/>
          <a:ext cx="0" cy="0"/>
          <a:chOff x="0" y="0"/>
          <a:chExt cx="0" cy="0"/>
        </a:xfrm>
      </p:grpSpPr>
      <p:sp>
        <p:nvSpPr>
          <p:cNvPr id="3169" name="Google Shape;3169;p126: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126: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6" name="Shape 3176"/>
        <p:cNvGrpSpPr/>
        <p:nvPr/>
      </p:nvGrpSpPr>
      <p:grpSpPr>
        <a:xfrm>
          <a:off x="0" y="0"/>
          <a:ext cx="0" cy="0"/>
          <a:chOff x="0" y="0"/>
          <a:chExt cx="0" cy="0"/>
        </a:xfrm>
      </p:grpSpPr>
      <p:sp>
        <p:nvSpPr>
          <p:cNvPr id="3177" name="Google Shape;3177;p127: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127: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4" name="Shape 3184"/>
        <p:cNvGrpSpPr/>
        <p:nvPr/>
      </p:nvGrpSpPr>
      <p:grpSpPr>
        <a:xfrm>
          <a:off x="0" y="0"/>
          <a:ext cx="0" cy="0"/>
          <a:chOff x="0" y="0"/>
          <a:chExt cx="0" cy="0"/>
        </a:xfrm>
      </p:grpSpPr>
      <p:sp>
        <p:nvSpPr>
          <p:cNvPr id="3185" name="Google Shape;3185;p128: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128: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3: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3: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2" name="Shape 3192"/>
        <p:cNvGrpSpPr/>
        <p:nvPr/>
      </p:nvGrpSpPr>
      <p:grpSpPr>
        <a:xfrm>
          <a:off x="0" y="0"/>
          <a:ext cx="0" cy="0"/>
          <a:chOff x="0" y="0"/>
          <a:chExt cx="0" cy="0"/>
        </a:xfrm>
      </p:grpSpPr>
      <p:sp>
        <p:nvSpPr>
          <p:cNvPr id="3193" name="Google Shape;3193;p129: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129: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0" name="Shape 3200"/>
        <p:cNvGrpSpPr/>
        <p:nvPr/>
      </p:nvGrpSpPr>
      <p:grpSpPr>
        <a:xfrm>
          <a:off x="0" y="0"/>
          <a:ext cx="0" cy="0"/>
          <a:chOff x="0" y="0"/>
          <a:chExt cx="0" cy="0"/>
        </a:xfrm>
      </p:grpSpPr>
      <p:sp>
        <p:nvSpPr>
          <p:cNvPr id="3201" name="Google Shape;3201;p130: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130: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8" name="Shape 3208"/>
        <p:cNvGrpSpPr/>
        <p:nvPr/>
      </p:nvGrpSpPr>
      <p:grpSpPr>
        <a:xfrm>
          <a:off x="0" y="0"/>
          <a:ext cx="0" cy="0"/>
          <a:chOff x="0" y="0"/>
          <a:chExt cx="0" cy="0"/>
        </a:xfrm>
      </p:grpSpPr>
      <p:sp>
        <p:nvSpPr>
          <p:cNvPr id="3209" name="Google Shape;3209;p131: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131: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6" name="Shape 3216"/>
        <p:cNvGrpSpPr/>
        <p:nvPr/>
      </p:nvGrpSpPr>
      <p:grpSpPr>
        <a:xfrm>
          <a:off x="0" y="0"/>
          <a:ext cx="0" cy="0"/>
          <a:chOff x="0" y="0"/>
          <a:chExt cx="0" cy="0"/>
        </a:xfrm>
      </p:grpSpPr>
      <p:sp>
        <p:nvSpPr>
          <p:cNvPr id="3217" name="Google Shape;3217;p132: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132: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4" name="Shape 3224"/>
        <p:cNvGrpSpPr/>
        <p:nvPr/>
      </p:nvGrpSpPr>
      <p:grpSpPr>
        <a:xfrm>
          <a:off x="0" y="0"/>
          <a:ext cx="0" cy="0"/>
          <a:chOff x="0" y="0"/>
          <a:chExt cx="0" cy="0"/>
        </a:xfrm>
      </p:grpSpPr>
      <p:sp>
        <p:nvSpPr>
          <p:cNvPr id="3225" name="Google Shape;3225;p133: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133: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2" name="Shape 3232"/>
        <p:cNvGrpSpPr/>
        <p:nvPr/>
      </p:nvGrpSpPr>
      <p:grpSpPr>
        <a:xfrm>
          <a:off x="0" y="0"/>
          <a:ext cx="0" cy="0"/>
          <a:chOff x="0" y="0"/>
          <a:chExt cx="0" cy="0"/>
        </a:xfrm>
      </p:grpSpPr>
      <p:sp>
        <p:nvSpPr>
          <p:cNvPr id="3233" name="Google Shape;3233;p134: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4" name="Google Shape;3234;p134: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0" name="Shape 3240"/>
        <p:cNvGrpSpPr/>
        <p:nvPr/>
      </p:nvGrpSpPr>
      <p:grpSpPr>
        <a:xfrm>
          <a:off x="0" y="0"/>
          <a:ext cx="0" cy="0"/>
          <a:chOff x="0" y="0"/>
          <a:chExt cx="0" cy="0"/>
        </a:xfrm>
      </p:grpSpPr>
      <p:sp>
        <p:nvSpPr>
          <p:cNvPr id="3241" name="Google Shape;3241;p135: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135: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6" name="Shape 3246"/>
        <p:cNvGrpSpPr/>
        <p:nvPr/>
      </p:nvGrpSpPr>
      <p:grpSpPr>
        <a:xfrm>
          <a:off x="0" y="0"/>
          <a:ext cx="0" cy="0"/>
          <a:chOff x="0" y="0"/>
          <a:chExt cx="0" cy="0"/>
        </a:xfrm>
      </p:grpSpPr>
      <p:sp>
        <p:nvSpPr>
          <p:cNvPr id="3247" name="Google Shape;3247;p136: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136: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2" name="Shape 3252"/>
        <p:cNvGrpSpPr/>
        <p:nvPr/>
      </p:nvGrpSpPr>
      <p:grpSpPr>
        <a:xfrm>
          <a:off x="0" y="0"/>
          <a:ext cx="0" cy="0"/>
          <a:chOff x="0" y="0"/>
          <a:chExt cx="0" cy="0"/>
        </a:xfrm>
      </p:grpSpPr>
      <p:sp>
        <p:nvSpPr>
          <p:cNvPr id="3253" name="Google Shape;3253;g25a863104f6_0_0: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g25a863104f6_0_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8" name="Shape 3258"/>
        <p:cNvGrpSpPr/>
        <p:nvPr/>
      </p:nvGrpSpPr>
      <p:grpSpPr>
        <a:xfrm>
          <a:off x="0" y="0"/>
          <a:ext cx="0" cy="0"/>
          <a:chOff x="0" y="0"/>
          <a:chExt cx="0" cy="0"/>
        </a:xfrm>
      </p:grpSpPr>
      <p:sp>
        <p:nvSpPr>
          <p:cNvPr id="3259" name="Google Shape;3259;p137: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137: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4: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4: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4" name="Shape 3264"/>
        <p:cNvGrpSpPr/>
        <p:nvPr/>
      </p:nvGrpSpPr>
      <p:grpSpPr>
        <a:xfrm>
          <a:off x="0" y="0"/>
          <a:ext cx="0" cy="0"/>
          <a:chOff x="0" y="0"/>
          <a:chExt cx="0" cy="0"/>
        </a:xfrm>
      </p:grpSpPr>
      <p:sp>
        <p:nvSpPr>
          <p:cNvPr id="3265" name="Google Shape;3265;p138: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138: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1" name="Shape 3271"/>
        <p:cNvGrpSpPr/>
        <p:nvPr/>
      </p:nvGrpSpPr>
      <p:grpSpPr>
        <a:xfrm>
          <a:off x="0" y="0"/>
          <a:ext cx="0" cy="0"/>
          <a:chOff x="0" y="0"/>
          <a:chExt cx="0" cy="0"/>
        </a:xfrm>
      </p:grpSpPr>
      <p:sp>
        <p:nvSpPr>
          <p:cNvPr id="3272" name="Google Shape;3272;p139: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139: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8" name="Shape 3278"/>
        <p:cNvGrpSpPr/>
        <p:nvPr/>
      </p:nvGrpSpPr>
      <p:grpSpPr>
        <a:xfrm>
          <a:off x="0" y="0"/>
          <a:ext cx="0" cy="0"/>
          <a:chOff x="0" y="0"/>
          <a:chExt cx="0" cy="0"/>
        </a:xfrm>
      </p:grpSpPr>
      <p:sp>
        <p:nvSpPr>
          <p:cNvPr id="3279" name="Google Shape;3279;p140: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140: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5" name="Shape 3285"/>
        <p:cNvGrpSpPr/>
        <p:nvPr/>
      </p:nvGrpSpPr>
      <p:grpSpPr>
        <a:xfrm>
          <a:off x="0" y="0"/>
          <a:ext cx="0" cy="0"/>
          <a:chOff x="0" y="0"/>
          <a:chExt cx="0" cy="0"/>
        </a:xfrm>
      </p:grpSpPr>
      <p:sp>
        <p:nvSpPr>
          <p:cNvPr id="3286" name="Google Shape;3286;p141: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141: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2" name="Shape 3292"/>
        <p:cNvGrpSpPr/>
        <p:nvPr/>
      </p:nvGrpSpPr>
      <p:grpSpPr>
        <a:xfrm>
          <a:off x="0" y="0"/>
          <a:ext cx="0" cy="0"/>
          <a:chOff x="0" y="0"/>
          <a:chExt cx="0" cy="0"/>
        </a:xfrm>
      </p:grpSpPr>
      <p:sp>
        <p:nvSpPr>
          <p:cNvPr id="3293" name="Google Shape;3293;p142: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142: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9" name="Shape 3299"/>
        <p:cNvGrpSpPr/>
        <p:nvPr/>
      </p:nvGrpSpPr>
      <p:grpSpPr>
        <a:xfrm>
          <a:off x="0" y="0"/>
          <a:ext cx="0" cy="0"/>
          <a:chOff x="0" y="0"/>
          <a:chExt cx="0" cy="0"/>
        </a:xfrm>
      </p:grpSpPr>
      <p:sp>
        <p:nvSpPr>
          <p:cNvPr id="3300" name="Google Shape;3300;p143: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143: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6" name="Shape 3306"/>
        <p:cNvGrpSpPr/>
        <p:nvPr/>
      </p:nvGrpSpPr>
      <p:grpSpPr>
        <a:xfrm>
          <a:off x="0" y="0"/>
          <a:ext cx="0" cy="0"/>
          <a:chOff x="0" y="0"/>
          <a:chExt cx="0" cy="0"/>
        </a:xfrm>
      </p:grpSpPr>
      <p:sp>
        <p:nvSpPr>
          <p:cNvPr id="3307" name="Google Shape;3307;p144: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144: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3" name="Shape 3313"/>
        <p:cNvGrpSpPr/>
        <p:nvPr/>
      </p:nvGrpSpPr>
      <p:grpSpPr>
        <a:xfrm>
          <a:off x="0" y="0"/>
          <a:ext cx="0" cy="0"/>
          <a:chOff x="0" y="0"/>
          <a:chExt cx="0" cy="0"/>
        </a:xfrm>
      </p:grpSpPr>
      <p:sp>
        <p:nvSpPr>
          <p:cNvPr id="3314" name="Google Shape;3314;p145: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145: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0" name="Shape 3320"/>
        <p:cNvGrpSpPr/>
        <p:nvPr/>
      </p:nvGrpSpPr>
      <p:grpSpPr>
        <a:xfrm>
          <a:off x="0" y="0"/>
          <a:ext cx="0" cy="0"/>
          <a:chOff x="0" y="0"/>
          <a:chExt cx="0" cy="0"/>
        </a:xfrm>
      </p:grpSpPr>
      <p:sp>
        <p:nvSpPr>
          <p:cNvPr id="3321" name="Google Shape;3321;p146: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146: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7" name="Shape 3327"/>
        <p:cNvGrpSpPr/>
        <p:nvPr/>
      </p:nvGrpSpPr>
      <p:grpSpPr>
        <a:xfrm>
          <a:off x="0" y="0"/>
          <a:ext cx="0" cy="0"/>
          <a:chOff x="0" y="0"/>
          <a:chExt cx="0" cy="0"/>
        </a:xfrm>
      </p:grpSpPr>
      <p:sp>
        <p:nvSpPr>
          <p:cNvPr id="3328" name="Google Shape;3328;p147: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147: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5: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5: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3" name="Shape 3333"/>
        <p:cNvGrpSpPr/>
        <p:nvPr/>
      </p:nvGrpSpPr>
      <p:grpSpPr>
        <a:xfrm>
          <a:off x="0" y="0"/>
          <a:ext cx="0" cy="0"/>
          <a:chOff x="0" y="0"/>
          <a:chExt cx="0" cy="0"/>
        </a:xfrm>
      </p:grpSpPr>
      <p:sp>
        <p:nvSpPr>
          <p:cNvPr id="3334" name="Google Shape;3334;p148: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148: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3" name="Shape 3353"/>
        <p:cNvGrpSpPr/>
        <p:nvPr/>
      </p:nvGrpSpPr>
      <p:grpSpPr>
        <a:xfrm>
          <a:off x="0" y="0"/>
          <a:ext cx="0" cy="0"/>
          <a:chOff x="0" y="0"/>
          <a:chExt cx="0" cy="0"/>
        </a:xfrm>
      </p:grpSpPr>
      <p:sp>
        <p:nvSpPr>
          <p:cNvPr id="3354" name="Google Shape;3354;p149: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149: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7" name="Shape 3377"/>
        <p:cNvGrpSpPr/>
        <p:nvPr/>
      </p:nvGrpSpPr>
      <p:grpSpPr>
        <a:xfrm>
          <a:off x="0" y="0"/>
          <a:ext cx="0" cy="0"/>
          <a:chOff x="0" y="0"/>
          <a:chExt cx="0" cy="0"/>
        </a:xfrm>
      </p:grpSpPr>
      <p:sp>
        <p:nvSpPr>
          <p:cNvPr id="3378" name="Google Shape;3378;p150: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150: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2" name="Shape 3402"/>
        <p:cNvGrpSpPr/>
        <p:nvPr/>
      </p:nvGrpSpPr>
      <p:grpSpPr>
        <a:xfrm>
          <a:off x="0" y="0"/>
          <a:ext cx="0" cy="0"/>
          <a:chOff x="0" y="0"/>
          <a:chExt cx="0" cy="0"/>
        </a:xfrm>
      </p:grpSpPr>
      <p:sp>
        <p:nvSpPr>
          <p:cNvPr id="3403" name="Google Shape;3403;p151: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151: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7" name="Shape 3427"/>
        <p:cNvGrpSpPr/>
        <p:nvPr/>
      </p:nvGrpSpPr>
      <p:grpSpPr>
        <a:xfrm>
          <a:off x="0" y="0"/>
          <a:ext cx="0" cy="0"/>
          <a:chOff x="0" y="0"/>
          <a:chExt cx="0" cy="0"/>
        </a:xfrm>
      </p:grpSpPr>
      <p:sp>
        <p:nvSpPr>
          <p:cNvPr id="3428" name="Google Shape;3428;p152: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152: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3" name="Shape 3453"/>
        <p:cNvGrpSpPr/>
        <p:nvPr/>
      </p:nvGrpSpPr>
      <p:grpSpPr>
        <a:xfrm>
          <a:off x="0" y="0"/>
          <a:ext cx="0" cy="0"/>
          <a:chOff x="0" y="0"/>
          <a:chExt cx="0" cy="0"/>
        </a:xfrm>
      </p:grpSpPr>
      <p:sp>
        <p:nvSpPr>
          <p:cNvPr id="3454" name="Google Shape;3454;p153: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153: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8" name="Shape 3478"/>
        <p:cNvGrpSpPr/>
        <p:nvPr/>
      </p:nvGrpSpPr>
      <p:grpSpPr>
        <a:xfrm>
          <a:off x="0" y="0"/>
          <a:ext cx="0" cy="0"/>
          <a:chOff x="0" y="0"/>
          <a:chExt cx="0" cy="0"/>
        </a:xfrm>
      </p:grpSpPr>
      <p:sp>
        <p:nvSpPr>
          <p:cNvPr id="3479" name="Google Shape;3479;p154: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154: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3" name="Shape 3503"/>
        <p:cNvGrpSpPr/>
        <p:nvPr/>
      </p:nvGrpSpPr>
      <p:grpSpPr>
        <a:xfrm>
          <a:off x="0" y="0"/>
          <a:ext cx="0" cy="0"/>
          <a:chOff x="0" y="0"/>
          <a:chExt cx="0" cy="0"/>
        </a:xfrm>
      </p:grpSpPr>
      <p:sp>
        <p:nvSpPr>
          <p:cNvPr id="3504" name="Google Shape;3504;p155: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155: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9" name="Shape 3529"/>
        <p:cNvGrpSpPr/>
        <p:nvPr/>
      </p:nvGrpSpPr>
      <p:grpSpPr>
        <a:xfrm>
          <a:off x="0" y="0"/>
          <a:ext cx="0" cy="0"/>
          <a:chOff x="0" y="0"/>
          <a:chExt cx="0" cy="0"/>
        </a:xfrm>
      </p:grpSpPr>
      <p:sp>
        <p:nvSpPr>
          <p:cNvPr id="3530" name="Google Shape;3530;p156: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156: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6" name="Shape 3536"/>
        <p:cNvGrpSpPr/>
        <p:nvPr/>
      </p:nvGrpSpPr>
      <p:grpSpPr>
        <a:xfrm>
          <a:off x="0" y="0"/>
          <a:ext cx="0" cy="0"/>
          <a:chOff x="0" y="0"/>
          <a:chExt cx="0" cy="0"/>
        </a:xfrm>
      </p:grpSpPr>
      <p:sp>
        <p:nvSpPr>
          <p:cNvPr id="3537" name="Google Shape;3537;p157: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157: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16: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6: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5" name="Shape 3545"/>
        <p:cNvGrpSpPr/>
        <p:nvPr/>
      </p:nvGrpSpPr>
      <p:grpSpPr>
        <a:xfrm>
          <a:off x="0" y="0"/>
          <a:ext cx="0" cy="0"/>
          <a:chOff x="0" y="0"/>
          <a:chExt cx="0" cy="0"/>
        </a:xfrm>
      </p:grpSpPr>
      <p:sp>
        <p:nvSpPr>
          <p:cNvPr id="3546" name="Google Shape;3546;p158: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158: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4" name="Shape 3554"/>
        <p:cNvGrpSpPr/>
        <p:nvPr/>
      </p:nvGrpSpPr>
      <p:grpSpPr>
        <a:xfrm>
          <a:off x="0" y="0"/>
          <a:ext cx="0" cy="0"/>
          <a:chOff x="0" y="0"/>
          <a:chExt cx="0" cy="0"/>
        </a:xfrm>
      </p:grpSpPr>
      <p:sp>
        <p:nvSpPr>
          <p:cNvPr id="3555" name="Google Shape;3555;p159: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159: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3" name="Shape 3563"/>
        <p:cNvGrpSpPr/>
        <p:nvPr/>
      </p:nvGrpSpPr>
      <p:grpSpPr>
        <a:xfrm>
          <a:off x="0" y="0"/>
          <a:ext cx="0" cy="0"/>
          <a:chOff x="0" y="0"/>
          <a:chExt cx="0" cy="0"/>
        </a:xfrm>
      </p:grpSpPr>
      <p:sp>
        <p:nvSpPr>
          <p:cNvPr id="3564" name="Google Shape;3564;p160: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160: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2" name="Shape 3572"/>
        <p:cNvGrpSpPr/>
        <p:nvPr/>
      </p:nvGrpSpPr>
      <p:grpSpPr>
        <a:xfrm>
          <a:off x="0" y="0"/>
          <a:ext cx="0" cy="0"/>
          <a:chOff x="0" y="0"/>
          <a:chExt cx="0" cy="0"/>
        </a:xfrm>
      </p:grpSpPr>
      <p:sp>
        <p:nvSpPr>
          <p:cNvPr id="3573" name="Google Shape;3573;p161: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161: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0" name="Shape 3580"/>
        <p:cNvGrpSpPr/>
        <p:nvPr/>
      </p:nvGrpSpPr>
      <p:grpSpPr>
        <a:xfrm>
          <a:off x="0" y="0"/>
          <a:ext cx="0" cy="0"/>
          <a:chOff x="0" y="0"/>
          <a:chExt cx="0" cy="0"/>
        </a:xfrm>
      </p:grpSpPr>
      <p:sp>
        <p:nvSpPr>
          <p:cNvPr id="3581" name="Google Shape;3581;p162: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162: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8" name="Shape 3588"/>
        <p:cNvGrpSpPr/>
        <p:nvPr/>
      </p:nvGrpSpPr>
      <p:grpSpPr>
        <a:xfrm>
          <a:off x="0" y="0"/>
          <a:ext cx="0" cy="0"/>
          <a:chOff x="0" y="0"/>
          <a:chExt cx="0" cy="0"/>
        </a:xfrm>
      </p:grpSpPr>
      <p:sp>
        <p:nvSpPr>
          <p:cNvPr id="3589" name="Google Shape;3589;p163: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163: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6" name="Shape 3596"/>
        <p:cNvGrpSpPr/>
        <p:nvPr/>
      </p:nvGrpSpPr>
      <p:grpSpPr>
        <a:xfrm>
          <a:off x="0" y="0"/>
          <a:ext cx="0" cy="0"/>
          <a:chOff x="0" y="0"/>
          <a:chExt cx="0" cy="0"/>
        </a:xfrm>
      </p:grpSpPr>
      <p:sp>
        <p:nvSpPr>
          <p:cNvPr id="3597" name="Google Shape;3597;p164: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164: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3" name="Shape 3603"/>
        <p:cNvGrpSpPr/>
        <p:nvPr/>
      </p:nvGrpSpPr>
      <p:grpSpPr>
        <a:xfrm>
          <a:off x="0" y="0"/>
          <a:ext cx="0" cy="0"/>
          <a:chOff x="0" y="0"/>
          <a:chExt cx="0" cy="0"/>
        </a:xfrm>
      </p:grpSpPr>
      <p:sp>
        <p:nvSpPr>
          <p:cNvPr id="3604" name="Google Shape;3604;p165: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165: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0" name="Shape 3610"/>
        <p:cNvGrpSpPr/>
        <p:nvPr/>
      </p:nvGrpSpPr>
      <p:grpSpPr>
        <a:xfrm>
          <a:off x="0" y="0"/>
          <a:ext cx="0" cy="0"/>
          <a:chOff x="0" y="0"/>
          <a:chExt cx="0" cy="0"/>
        </a:xfrm>
      </p:grpSpPr>
      <p:sp>
        <p:nvSpPr>
          <p:cNvPr id="3611" name="Google Shape;3611;p166: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166: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7" name="Shape 3617"/>
        <p:cNvGrpSpPr/>
        <p:nvPr/>
      </p:nvGrpSpPr>
      <p:grpSpPr>
        <a:xfrm>
          <a:off x="0" y="0"/>
          <a:ext cx="0" cy="0"/>
          <a:chOff x="0" y="0"/>
          <a:chExt cx="0" cy="0"/>
        </a:xfrm>
      </p:grpSpPr>
      <p:sp>
        <p:nvSpPr>
          <p:cNvPr id="3618" name="Google Shape;3618;g25b0b0c5877_0_16: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3619" name="Google Shape;3619;g25b0b0c5877_0_16: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17: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7: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6" name="Shape 3626"/>
        <p:cNvGrpSpPr/>
        <p:nvPr/>
      </p:nvGrpSpPr>
      <p:grpSpPr>
        <a:xfrm>
          <a:off x="0" y="0"/>
          <a:ext cx="0" cy="0"/>
          <a:chOff x="0" y="0"/>
          <a:chExt cx="0" cy="0"/>
        </a:xfrm>
      </p:grpSpPr>
      <p:sp>
        <p:nvSpPr>
          <p:cNvPr id="3627" name="Google Shape;3627;p167: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167: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3" name="Shape 3633"/>
        <p:cNvGrpSpPr/>
        <p:nvPr/>
      </p:nvGrpSpPr>
      <p:grpSpPr>
        <a:xfrm>
          <a:off x="0" y="0"/>
          <a:ext cx="0" cy="0"/>
          <a:chOff x="0" y="0"/>
          <a:chExt cx="0" cy="0"/>
        </a:xfrm>
      </p:grpSpPr>
      <p:sp>
        <p:nvSpPr>
          <p:cNvPr id="3634" name="Google Shape;3634;g25b0b0c5877_0_24: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3635" name="Google Shape;3635;g25b0b0c5877_0_24: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2" name="Shape 3642"/>
        <p:cNvGrpSpPr/>
        <p:nvPr/>
      </p:nvGrpSpPr>
      <p:grpSpPr>
        <a:xfrm>
          <a:off x="0" y="0"/>
          <a:ext cx="0" cy="0"/>
          <a:chOff x="0" y="0"/>
          <a:chExt cx="0" cy="0"/>
        </a:xfrm>
      </p:grpSpPr>
      <p:sp>
        <p:nvSpPr>
          <p:cNvPr id="3643" name="Google Shape;3643;p168: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168: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0" name="Shape 3650"/>
        <p:cNvGrpSpPr/>
        <p:nvPr/>
      </p:nvGrpSpPr>
      <p:grpSpPr>
        <a:xfrm>
          <a:off x="0" y="0"/>
          <a:ext cx="0" cy="0"/>
          <a:chOff x="0" y="0"/>
          <a:chExt cx="0" cy="0"/>
        </a:xfrm>
      </p:grpSpPr>
      <p:sp>
        <p:nvSpPr>
          <p:cNvPr id="3651" name="Google Shape;3651;p169: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169: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8" name="Shape 3658"/>
        <p:cNvGrpSpPr/>
        <p:nvPr/>
      </p:nvGrpSpPr>
      <p:grpSpPr>
        <a:xfrm>
          <a:off x="0" y="0"/>
          <a:ext cx="0" cy="0"/>
          <a:chOff x="0" y="0"/>
          <a:chExt cx="0" cy="0"/>
        </a:xfrm>
      </p:grpSpPr>
      <p:sp>
        <p:nvSpPr>
          <p:cNvPr id="3659" name="Google Shape;3659;p170: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170: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6" name="Shape 3666"/>
        <p:cNvGrpSpPr/>
        <p:nvPr/>
      </p:nvGrpSpPr>
      <p:grpSpPr>
        <a:xfrm>
          <a:off x="0" y="0"/>
          <a:ext cx="0" cy="0"/>
          <a:chOff x="0" y="0"/>
          <a:chExt cx="0" cy="0"/>
        </a:xfrm>
      </p:grpSpPr>
      <p:sp>
        <p:nvSpPr>
          <p:cNvPr id="3667" name="Google Shape;3667;p171: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171: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4" name="Shape 3674"/>
        <p:cNvGrpSpPr/>
        <p:nvPr/>
      </p:nvGrpSpPr>
      <p:grpSpPr>
        <a:xfrm>
          <a:off x="0" y="0"/>
          <a:ext cx="0" cy="0"/>
          <a:chOff x="0" y="0"/>
          <a:chExt cx="0" cy="0"/>
        </a:xfrm>
      </p:grpSpPr>
      <p:sp>
        <p:nvSpPr>
          <p:cNvPr id="3675" name="Google Shape;3675;p172: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172: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1" name="Shape 3681"/>
        <p:cNvGrpSpPr/>
        <p:nvPr/>
      </p:nvGrpSpPr>
      <p:grpSpPr>
        <a:xfrm>
          <a:off x="0" y="0"/>
          <a:ext cx="0" cy="0"/>
          <a:chOff x="0" y="0"/>
          <a:chExt cx="0" cy="0"/>
        </a:xfrm>
      </p:grpSpPr>
      <p:sp>
        <p:nvSpPr>
          <p:cNvPr id="3682" name="Google Shape;3682;p173: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173: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8" name="Shape 3688"/>
        <p:cNvGrpSpPr/>
        <p:nvPr/>
      </p:nvGrpSpPr>
      <p:grpSpPr>
        <a:xfrm>
          <a:off x="0" y="0"/>
          <a:ext cx="0" cy="0"/>
          <a:chOff x="0" y="0"/>
          <a:chExt cx="0" cy="0"/>
        </a:xfrm>
      </p:grpSpPr>
      <p:sp>
        <p:nvSpPr>
          <p:cNvPr id="3689" name="Google Shape;3689;p174: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174: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5" name="Shape 3695"/>
        <p:cNvGrpSpPr/>
        <p:nvPr/>
      </p:nvGrpSpPr>
      <p:grpSpPr>
        <a:xfrm>
          <a:off x="0" y="0"/>
          <a:ext cx="0" cy="0"/>
          <a:chOff x="0" y="0"/>
          <a:chExt cx="0" cy="0"/>
        </a:xfrm>
      </p:grpSpPr>
      <p:sp>
        <p:nvSpPr>
          <p:cNvPr id="3696" name="Google Shape;3696;p175: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175: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18: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8: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2" name="Shape 3702"/>
        <p:cNvGrpSpPr/>
        <p:nvPr/>
      </p:nvGrpSpPr>
      <p:grpSpPr>
        <a:xfrm>
          <a:off x="0" y="0"/>
          <a:ext cx="0" cy="0"/>
          <a:chOff x="0" y="0"/>
          <a:chExt cx="0" cy="0"/>
        </a:xfrm>
      </p:grpSpPr>
      <p:sp>
        <p:nvSpPr>
          <p:cNvPr id="3703" name="Google Shape;3703;p180: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180: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9" name="Shape 3709"/>
        <p:cNvGrpSpPr/>
        <p:nvPr/>
      </p:nvGrpSpPr>
      <p:grpSpPr>
        <a:xfrm>
          <a:off x="0" y="0"/>
          <a:ext cx="0" cy="0"/>
          <a:chOff x="0" y="0"/>
          <a:chExt cx="0" cy="0"/>
        </a:xfrm>
      </p:grpSpPr>
      <p:sp>
        <p:nvSpPr>
          <p:cNvPr id="3710" name="Google Shape;3710;p176: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176: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6" name="Shape 3716"/>
        <p:cNvGrpSpPr/>
        <p:nvPr/>
      </p:nvGrpSpPr>
      <p:grpSpPr>
        <a:xfrm>
          <a:off x="0" y="0"/>
          <a:ext cx="0" cy="0"/>
          <a:chOff x="0" y="0"/>
          <a:chExt cx="0" cy="0"/>
        </a:xfrm>
      </p:grpSpPr>
      <p:sp>
        <p:nvSpPr>
          <p:cNvPr id="3717" name="Google Shape;3717;p177: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177: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3" name="Shape 3723"/>
        <p:cNvGrpSpPr/>
        <p:nvPr/>
      </p:nvGrpSpPr>
      <p:grpSpPr>
        <a:xfrm>
          <a:off x="0" y="0"/>
          <a:ext cx="0" cy="0"/>
          <a:chOff x="0" y="0"/>
          <a:chExt cx="0" cy="0"/>
        </a:xfrm>
      </p:grpSpPr>
      <p:sp>
        <p:nvSpPr>
          <p:cNvPr id="3724" name="Google Shape;3724;p178: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178: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0" name="Shape 3730"/>
        <p:cNvGrpSpPr/>
        <p:nvPr/>
      </p:nvGrpSpPr>
      <p:grpSpPr>
        <a:xfrm>
          <a:off x="0" y="0"/>
          <a:ext cx="0" cy="0"/>
          <a:chOff x="0" y="0"/>
          <a:chExt cx="0" cy="0"/>
        </a:xfrm>
      </p:grpSpPr>
      <p:sp>
        <p:nvSpPr>
          <p:cNvPr id="3731" name="Google Shape;3731;p179: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179: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7" name="Shape 3737"/>
        <p:cNvGrpSpPr/>
        <p:nvPr/>
      </p:nvGrpSpPr>
      <p:grpSpPr>
        <a:xfrm>
          <a:off x="0" y="0"/>
          <a:ext cx="0" cy="0"/>
          <a:chOff x="0" y="0"/>
          <a:chExt cx="0" cy="0"/>
        </a:xfrm>
      </p:grpSpPr>
      <p:sp>
        <p:nvSpPr>
          <p:cNvPr id="3738" name="Google Shape;3738;g25b0b0c5877_0_7: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3739" name="Google Shape;3739;g25b0b0c5877_0_7: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5" name="Shape 3745"/>
        <p:cNvGrpSpPr/>
        <p:nvPr/>
      </p:nvGrpSpPr>
      <p:grpSpPr>
        <a:xfrm>
          <a:off x="0" y="0"/>
          <a:ext cx="0" cy="0"/>
          <a:chOff x="0" y="0"/>
          <a:chExt cx="0" cy="0"/>
        </a:xfrm>
      </p:grpSpPr>
      <p:sp>
        <p:nvSpPr>
          <p:cNvPr id="3746" name="Google Shape;3746;g25b0b0c5877_0_32: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3747" name="Google Shape;3747;g25b0b0c5877_0_32: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3" name="Shape 3753"/>
        <p:cNvGrpSpPr/>
        <p:nvPr/>
      </p:nvGrpSpPr>
      <p:grpSpPr>
        <a:xfrm>
          <a:off x="0" y="0"/>
          <a:ext cx="0" cy="0"/>
          <a:chOff x="0" y="0"/>
          <a:chExt cx="0" cy="0"/>
        </a:xfrm>
      </p:grpSpPr>
      <p:sp>
        <p:nvSpPr>
          <p:cNvPr id="3754" name="Google Shape;3754;p181: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181: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0" name="Shape 3760"/>
        <p:cNvGrpSpPr/>
        <p:nvPr/>
      </p:nvGrpSpPr>
      <p:grpSpPr>
        <a:xfrm>
          <a:off x="0" y="0"/>
          <a:ext cx="0" cy="0"/>
          <a:chOff x="0" y="0"/>
          <a:chExt cx="0" cy="0"/>
        </a:xfrm>
      </p:grpSpPr>
      <p:sp>
        <p:nvSpPr>
          <p:cNvPr id="3761" name="Google Shape;3761;p182: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182: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7" name="Shape 3767"/>
        <p:cNvGrpSpPr/>
        <p:nvPr/>
      </p:nvGrpSpPr>
      <p:grpSpPr>
        <a:xfrm>
          <a:off x="0" y="0"/>
          <a:ext cx="0" cy="0"/>
          <a:chOff x="0" y="0"/>
          <a:chExt cx="0" cy="0"/>
        </a:xfrm>
      </p:grpSpPr>
      <p:sp>
        <p:nvSpPr>
          <p:cNvPr id="3768" name="Google Shape;3768;p183: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183: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20: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0: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4" name="Shape 3774"/>
        <p:cNvGrpSpPr/>
        <p:nvPr/>
      </p:nvGrpSpPr>
      <p:grpSpPr>
        <a:xfrm>
          <a:off x="0" y="0"/>
          <a:ext cx="0" cy="0"/>
          <a:chOff x="0" y="0"/>
          <a:chExt cx="0" cy="0"/>
        </a:xfrm>
      </p:grpSpPr>
      <p:sp>
        <p:nvSpPr>
          <p:cNvPr id="3775" name="Google Shape;3775;p184: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184: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1" name="Shape 3781"/>
        <p:cNvGrpSpPr/>
        <p:nvPr/>
      </p:nvGrpSpPr>
      <p:grpSpPr>
        <a:xfrm>
          <a:off x="0" y="0"/>
          <a:ext cx="0" cy="0"/>
          <a:chOff x="0" y="0"/>
          <a:chExt cx="0" cy="0"/>
        </a:xfrm>
      </p:grpSpPr>
      <p:sp>
        <p:nvSpPr>
          <p:cNvPr id="3782" name="Google Shape;3782;p185: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185: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8" name="Shape 3788"/>
        <p:cNvGrpSpPr/>
        <p:nvPr/>
      </p:nvGrpSpPr>
      <p:grpSpPr>
        <a:xfrm>
          <a:off x="0" y="0"/>
          <a:ext cx="0" cy="0"/>
          <a:chOff x="0" y="0"/>
          <a:chExt cx="0" cy="0"/>
        </a:xfrm>
      </p:grpSpPr>
      <p:sp>
        <p:nvSpPr>
          <p:cNvPr id="3789" name="Google Shape;3789;p186: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186: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3" name="Shape 3833"/>
        <p:cNvGrpSpPr/>
        <p:nvPr/>
      </p:nvGrpSpPr>
      <p:grpSpPr>
        <a:xfrm>
          <a:off x="0" y="0"/>
          <a:ext cx="0" cy="0"/>
          <a:chOff x="0" y="0"/>
          <a:chExt cx="0" cy="0"/>
        </a:xfrm>
      </p:grpSpPr>
      <p:sp>
        <p:nvSpPr>
          <p:cNvPr id="3834" name="Google Shape;3834;p187: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187: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0" name="Shape 3840"/>
        <p:cNvGrpSpPr/>
        <p:nvPr/>
      </p:nvGrpSpPr>
      <p:grpSpPr>
        <a:xfrm>
          <a:off x="0" y="0"/>
          <a:ext cx="0" cy="0"/>
          <a:chOff x="0" y="0"/>
          <a:chExt cx="0" cy="0"/>
        </a:xfrm>
      </p:grpSpPr>
      <p:sp>
        <p:nvSpPr>
          <p:cNvPr id="3841" name="Google Shape;3841;p188: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188: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7" name="Shape 3847"/>
        <p:cNvGrpSpPr/>
        <p:nvPr/>
      </p:nvGrpSpPr>
      <p:grpSpPr>
        <a:xfrm>
          <a:off x="0" y="0"/>
          <a:ext cx="0" cy="0"/>
          <a:chOff x="0" y="0"/>
          <a:chExt cx="0" cy="0"/>
        </a:xfrm>
      </p:grpSpPr>
      <p:sp>
        <p:nvSpPr>
          <p:cNvPr id="3848" name="Google Shape;3848;p189: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189: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4" name="Shape 3854"/>
        <p:cNvGrpSpPr/>
        <p:nvPr/>
      </p:nvGrpSpPr>
      <p:grpSpPr>
        <a:xfrm>
          <a:off x="0" y="0"/>
          <a:ext cx="0" cy="0"/>
          <a:chOff x="0" y="0"/>
          <a:chExt cx="0" cy="0"/>
        </a:xfrm>
      </p:grpSpPr>
      <p:sp>
        <p:nvSpPr>
          <p:cNvPr id="3855" name="Google Shape;3855;p190: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190: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1" name="Shape 3861"/>
        <p:cNvGrpSpPr/>
        <p:nvPr/>
      </p:nvGrpSpPr>
      <p:grpSpPr>
        <a:xfrm>
          <a:off x="0" y="0"/>
          <a:ext cx="0" cy="0"/>
          <a:chOff x="0" y="0"/>
          <a:chExt cx="0" cy="0"/>
        </a:xfrm>
      </p:grpSpPr>
      <p:sp>
        <p:nvSpPr>
          <p:cNvPr id="3862" name="Google Shape;3862;p191: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191: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8" name="Shape 3868"/>
        <p:cNvGrpSpPr/>
        <p:nvPr/>
      </p:nvGrpSpPr>
      <p:grpSpPr>
        <a:xfrm>
          <a:off x="0" y="0"/>
          <a:ext cx="0" cy="0"/>
          <a:chOff x="0" y="0"/>
          <a:chExt cx="0" cy="0"/>
        </a:xfrm>
      </p:grpSpPr>
      <p:sp>
        <p:nvSpPr>
          <p:cNvPr id="3869" name="Google Shape;3869;p192: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192: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5" name="Shape 3875"/>
        <p:cNvGrpSpPr/>
        <p:nvPr/>
      </p:nvGrpSpPr>
      <p:grpSpPr>
        <a:xfrm>
          <a:off x="0" y="0"/>
          <a:ext cx="0" cy="0"/>
          <a:chOff x="0" y="0"/>
          <a:chExt cx="0" cy="0"/>
        </a:xfrm>
      </p:grpSpPr>
      <p:sp>
        <p:nvSpPr>
          <p:cNvPr id="3876" name="Google Shape;3876;p193: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193: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2: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21:notes"/>
          <p:cNvSpPr/>
          <p:nvPr>
            <p:ph idx="2" type="sldImg"/>
          </p:nvPr>
        </p:nvSpPr>
        <p:spPr>
          <a:xfrm>
            <a:off x="1147763" y="690563"/>
            <a:ext cx="4610100" cy="3457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9" name="Google Shape;449;p21:notes"/>
          <p:cNvSpPr txBox="1"/>
          <p:nvPr>
            <p:ph idx="1" type="body"/>
          </p:nvPr>
        </p:nvSpPr>
        <p:spPr>
          <a:xfrm>
            <a:off x="920750" y="4379913"/>
            <a:ext cx="5062538" cy="41497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4" name="Shape 3884"/>
        <p:cNvGrpSpPr/>
        <p:nvPr/>
      </p:nvGrpSpPr>
      <p:grpSpPr>
        <a:xfrm>
          <a:off x="0" y="0"/>
          <a:ext cx="0" cy="0"/>
          <a:chOff x="0" y="0"/>
          <a:chExt cx="0" cy="0"/>
        </a:xfrm>
      </p:grpSpPr>
      <p:sp>
        <p:nvSpPr>
          <p:cNvPr id="3885" name="Google Shape;3885;g25a863104f6_0_5: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3886" name="Google Shape;3886;g25a863104f6_0_5: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1" name="Shape 3891"/>
        <p:cNvGrpSpPr/>
        <p:nvPr/>
      </p:nvGrpSpPr>
      <p:grpSpPr>
        <a:xfrm>
          <a:off x="0" y="0"/>
          <a:ext cx="0" cy="0"/>
          <a:chOff x="0" y="0"/>
          <a:chExt cx="0" cy="0"/>
        </a:xfrm>
      </p:grpSpPr>
      <p:sp>
        <p:nvSpPr>
          <p:cNvPr id="3892" name="Google Shape;3892;p194: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194: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8" name="Shape 3898"/>
        <p:cNvGrpSpPr/>
        <p:nvPr/>
      </p:nvGrpSpPr>
      <p:grpSpPr>
        <a:xfrm>
          <a:off x="0" y="0"/>
          <a:ext cx="0" cy="0"/>
          <a:chOff x="0" y="0"/>
          <a:chExt cx="0" cy="0"/>
        </a:xfrm>
      </p:grpSpPr>
      <p:sp>
        <p:nvSpPr>
          <p:cNvPr id="3899" name="Google Shape;3899;p195: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195: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4" name="Shape 3904"/>
        <p:cNvGrpSpPr/>
        <p:nvPr/>
      </p:nvGrpSpPr>
      <p:grpSpPr>
        <a:xfrm>
          <a:off x="0" y="0"/>
          <a:ext cx="0" cy="0"/>
          <a:chOff x="0" y="0"/>
          <a:chExt cx="0" cy="0"/>
        </a:xfrm>
      </p:grpSpPr>
      <p:sp>
        <p:nvSpPr>
          <p:cNvPr id="3905" name="Google Shape;3905;g25a863104f6_0_11: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3906" name="Google Shape;3906;g25a863104f6_0_11: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1" name="Shape 3911"/>
        <p:cNvGrpSpPr/>
        <p:nvPr/>
      </p:nvGrpSpPr>
      <p:grpSpPr>
        <a:xfrm>
          <a:off x="0" y="0"/>
          <a:ext cx="0" cy="0"/>
          <a:chOff x="0" y="0"/>
          <a:chExt cx="0" cy="0"/>
        </a:xfrm>
      </p:grpSpPr>
      <p:sp>
        <p:nvSpPr>
          <p:cNvPr id="3912" name="Google Shape;3912;p196: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196: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8" name="Shape 3918"/>
        <p:cNvGrpSpPr/>
        <p:nvPr/>
      </p:nvGrpSpPr>
      <p:grpSpPr>
        <a:xfrm>
          <a:off x="0" y="0"/>
          <a:ext cx="0" cy="0"/>
          <a:chOff x="0" y="0"/>
          <a:chExt cx="0" cy="0"/>
        </a:xfrm>
      </p:grpSpPr>
      <p:sp>
        <p:nvSpPr>
          <p:cNvPr id="3919" name="Google Shape;3919;p197: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197: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5" name="Shape 3925"/>
        <p:cNvGrpSpPr/>
        <p:nvPr/>
      </p:nvGrpSpPr>
      <p:grpSpPr>
        <a:xfrm>
          <a:off x="0" y="0"/>
          <a:ext cx="0" cy="0"/>
          <a:chOff x="0" y="0"/>
          <a:chExt cx="0" cy="0"/>
        </a:xfrm>
      </p:grpSpPr>
      <p:sp>
        <p:nvSpPr>
          <p:cNvPr id="3926" name="Google Shape;3926;g25a20642716_1_13: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g25a20642716_1_13: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1" name="Shape 3931"/>
        <p:cNvGrpSpPr/>
        <p:nvPr/>
      </p:nvGrpSpPr>
      <p:grpSpPr>
        <a:xfrm>
          <a:off x="0" y="0"/>
          <a:ext cx="0" cy="0"/>
          <a:chOff x="0" y="0"/>
          <a:chExt cx="0" cy="0"/>
        </a:xfrm>
      </p:grpSpPr>
      <p:sp>
        <p:nvSpPr>
          <p:cNvPr id="3932" name="Google Shape;3932;g25a20642716_1_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3933" name="Google Shape;3933;g25a20642716_1_0: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8" name="Shape 3938"/>
        <p:cNvGrpSpPr/>
        <p:nvPr/>
      </p:nvGrpSpPr>
      <p:grpSpPr>
        <a:xfrm>
          <a:off x="0" y="0"/>
          <a:ext cx="0" cy="0"/>
          <a:chOff x="0" y="0"/>
          <a:chExt cx="0" cy="0"/>
        </a:xfrm>
      </p:grpSpPr>
      <p:sp>
        <p:nvSpPr>
          <p:cNvPr id="3939" name="Google Shape;3939;g25a20642716_1_22: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3940" name="Google Shape;3940;g25a20642716_1_22: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5" name="Shape 3945"/>
        <p:cNvGrpSpPr/>
        <p:nvPr/>
      </p:nvGrpSpPr>
      <p:grpSpPr>
        <a:xfrm>
          <a:off x="0" y="0"/>
          <a:ext cx="0" cy="0"/>
          <a:chOff x="0" y="0"/>
          <a:chExt cx="0" cy="0"/>
        </a:xfrm>
      </p:grpSpPr>
      <p:sp>
        <p:nvSpPr>
          <p:cNvPr id="3946" name="Google Shape;3946;g25a20642716_1_34: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3947" name="Google Shape;3947;g25a20642716_1_34: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22: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2: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2" name="Shape 3952"/>
        <p:cNvGrpSpPr/>
        <p:nvPr/>
      </p:nvGrpSpPr>
      <p:grpSpPr>
        <a:xfrm>
          <a:off x="0" y="0"/>
          <a:ext cx="0" cy="0"/>
          <a:chOff x="0" y="0"/>
          <a:chExt cx="0" cy="0"/>
        </a:xfrm>
      </p:grpSpPr>
      <p:sp>
        <p:nvSpPr>
          <p:cNvPr id="3953" name="Google Shape;3953;g25a2918c10a_0_6: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3954" name="Google Shape;3954;g25a2918c10a_0_6: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9" name="Shape 3959"/>
        <p:cNvGrpSpPr/>
        <p:nvPr/>
      </p:nvGrpSpPr>
      <p:grpSpPr>
        <a:xfrm>
          <a:off x="0" y="0"/>
          <a:ext cx="0" cy="0"/>
          <a:chOff x="0" y="0"/>
          <a:chExt cx="0" cy="0"/>
        </a:xfrm>
      </p:grpSpPr>
      <p:sp>
        <p:nvSpPr>
          <p:cNvPr id="3960" name="Google Shape;3960;p198: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198: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5" name="Shape 3965"/>
        <p:cNvGrpSpPr/>
        <p:nvPr/>
      </p:nvGrpSpPr>
      <p:grpSpPr>
        <a:xfrm>
          <a:off x="0" y="0"/>
          <a:ext cx="0" cy="0"/>
          <a:chOff x="0" y="0"/>
          <a:chExt cx="0" cy="0"/>
        </a:xfrm>
      </p:grpSpPr>
      <p:sp>
        <p:nvSpPr>
          <p:cNvPr id="3966" name="Google Shape;3966;p199: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199: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4" name="Shape 3974"/>
        <p:cNvGrpSpPr/>
        <p:nvPr/>
      </p:nvGrpSpPr>
      <p:grpSpPr>
        <a:xfrm>
          <a:off x="0" y="0"/>
          <a:ext cx="0" cy="0"/>
          <a:chOff x="0" y="0"/>
          <a:chExt cx="0" cy="0"/>
        </a:xfrm>
      </p:grpSpPr>
      <p:sp>
        <p:nvSpPr>
          <p:cNvPr id="3975" name="Google Shape;3975;p200: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200: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4" name="Shape 3984"/>
        <p:cNvGrpSpPr/>
        <p:nvPr/>
      </p:nvGrpSpPr>
      <p:grpSpPr>
        <a:xfrm>
          <a:off x="0" y="0"/>
          <a:ext cx="0" cy="0"/>
          <a:chOff x="0" y="0"/>
          <a:chExt cx="0" cy="0"/>
        </a:xfrm>
      </p:grpSpPr>
      <p:sp>
        <p:nvSpPr>
          <p:cNvPr id="3985" name="Google Shape;3985;p201: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201: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1" name="Shape 3991"/>
        <p:cNvGrpSpPr/>
        <p:nvPr/>
      </p:nvGrpSpPr>
      <p:grpSpPr>
        <a:xfrm>
          <a:off x="0" y="0"/>
          <a:ext cx="0" cy="0"/>
          <a:chOff x="0" y="0"/>
          <a:chExt cx="0" cy="0"/>
        </a:xfrm>
      </p:grpSpPr>
      <p:sp>
        <p:nvSpPr>
          <p:cNvPr id="3992" name="Google Shape;3992;p202: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202: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8" name="Shape 3998"/>
        <p:cNvGrpSpPr/>
        <p:nvPr/>
      </p:nvGrpSpPr>
      <p:grpSpPr>
        <a:xfrm>
          <a:off x="0" y="0"/>
          <a:ext cx="0" cy="0"/>
          <a:chOff x="0" y="0"/>
          <a:chExt cx="0" cy="0"/>
        </a:xfrm>
      </p:grpSpPr>
      <p:sp>
        <p:nvSpPr>
          <p:cNvPr id="3999" name="Google Shape;3999;p203: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203: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1" name="Shape 4011"/>
        <p:cNvGrpSpPr/>
        <p:nvPr/>
      </p:nvGrpSpPr>
      <p:grpSpPr>
        <a:xfrm>
          <a:off x="0" y="0"/>
          <a:ext cx="0" cy="0"/>
          <a:chOff x="0" y="0"/>
          <a:chExt cx="0" cy="0"/>
        </a:xfrm>
      </p:grpSpPr>
      <p:sp>
        <p:nvSpPr>
          <p:cNvPr id="4012" name="Google Shape;4012;p204: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204: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4" name="Shape 4024"/>
        <p:cNvGrpSpPr/>
        <p:nvPr/>
      </p:nvGrpSpPr>
      <p:grpSpPr>
        <a:xfrm>
          <a:off x="0" y="0"/>
          <a:ext cx="0" cy="0"/>
          <a:chOff x="0" y="0"/>
          <a:chExt cx="0" cy="0"/>
        </a:xfrm>
      </p:grpSpPr>
      <p:sp>
        <p:nvSpPr>
          <p:cNvPr id="4025" name="Google Shape;4025;p205: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205: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1" name="Shape 4031"/>
        <p:cNvGrpSpPr/>
        <p:nvPr/>
      </p:nvGrpSpPr>
      <p:grpSpPr>
        <a:xfrm>
          <a:off x="0" y="0"/>
          <a:ext cx="0" cy="0"/>
          <a:chOff x="0" y="0"/>
          <a:chExt cx="0" cy="0"/>
        </a:xfrm>
      </p:grpSpPr>
      <p:sp>
        <p:nvSpPr>
          <p:cNvPr id="4032" name="Google Shape;4032;g25b0b0c5877_0_43: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g25b0b0c5877_0_43: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23: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3: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9" name="Shape 4039"/>
        <p:cNvGrpSpPr/>
        <p:nvPr/>
      </p:nvGrpSpPr>
      <p:grpSpPr>
        <a:xfrm>
          <a:off x="0" y="0"/>
          <a:ext cx="0" cy="0"/>
          <a:chOff x="0" y="0"/>
          <a:chExt cx="0" cy="0"/>
        </a:xfrm>
      </p:grpSpPr>
      <p:sp>
        <p:nvSpPr>
          <p:cNvPr id="4040" name="Google Shape;4040;p206: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206: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8" name="Shape 4048"/>
        <p:cNvGrpSpPr/>
        <p:nvPr/>
      </p:nvGrpSpPr>
      <p:grpSpPr>
        <a:xfrm>
          <a:off x="0" y="0"/>
          <a:ext cx="0" cy="0"/>
          <a:chOff x="0" y="0"/>
          <a:chExt cx="0" cy="0"/>
        </a:xfrm>
      </p:grpSpPr>
      <p:sp>
        <p:nvSpPr>
          <p:cNvPr id="4049" name="Google Shape;4049;p207: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207: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9" name="Shape 4059"/>
        <p:cNvGrpSpPr/>
        <p:nvPr/>
      </p:nvGrpSpPr>
      <p:grpSpPr>
        <a:xfrm>
          <a:off x="0" y="0"/>
          <a:ext cx="0" cy="0"/>
          <a:chOff x="0" y="0"/>
          <a:chExt cx="0" cy="0"/>
        </a:xfrm>
      </p:grpSpPr>
      <p:sp>
        <p:nvSpPr>
          <p:cNvPr id="4060" name="Google Shape;4060;p208: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208: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7" name="Shape 4067"/>
        <p:cNvGrpSpPr/>
        <p:nvPr/>
      </p:nvGrpSpPr>
      <p:grpSpPr>
        <a:xfrm>
          <a:off x="0" y="0"/>
          <a:ext cx="0" cy="0"/>
          <a:chOff x="0" y="0"/>
          <a:chExt cx="0" cy="0"/>
        </a:xfrm>
      </p:grpSpPr>
      <p:sp>
        <p:nvSpPr>
          <p:cNvPr id="4068" name="Google Shape;4068;p209:notes"/>
          <p:cNvSpPr/>
          <p:nvPr>
            <p:ph idx="2" type="sldImg"/>
          </p:nvPr>
        </p:nvSpPr>
        <p:spPr>
          <a:xfrm>
            <a:off x="379413" y="690563"/>
            <a:ext cx="6146800" cy="3457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69" name="Google Shape;4069;p209:notes"/>
          <p:cNvSpPr txBox="1"/>
          <p:nvPr>
            <p:ph idx="1" type="body"/>
          </p:nvPr>
        </p:nvSpPr>
        <p:spPr>
          <a:xfrm>
            <a:off x="920750" y="4379913"/>
            <a:ext cx="5062538" cy="41497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7" name="Shape 4077"/>
        <p:cNvGrpSpPr/>
        <p:nvPr/>
      </p:nvGrpSpPr>
      <p:grpSpPr>
        <a:xfrm>
          <a:off x="0" y="0"/>
          <a:ext cx="0" cy="0"/>
          <a:chOff x="0" y="0"/>
          <a:chExt cx="0" cy="0"/>
        </a:xfrm>
      </p:grpSpPr>
      <p:sp>
        <p:nvSpPr>
          <p:cNvPr id="4078" name="Google Shape;4078;p210: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210: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4" name="Shape 4084"/>
        <p:cNvGrpSpPr/>
        <p:nvPr/>
      </p:nvGrpSpPr>
      <p:grpSpPr>
        <a:xfrm>
          <a:off x="0" y="0"/>
          <a:ext cx="0" cy="0"/>
          <a:chOff x="0" y="0"/>
          <a:chExt cx="0" cy="0"/>
        </a:xfrm>
      </p:grpSpPr>
      <p:sp>
        <p:nvSpPr>
          <p:cNvPr id="4085" name="Google Shape;4085;p211: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211: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0" name="Shape 4090"/>
        <p:cNvGrpSpPr/>
        <p:nvPr/>
      </p:nvGrpSpPr>
      <p:grpSpPr>
        <a:xfrm>
          <a:off x="0" y="0"/>
          <a:ext cx="0" cy="0"/>
          <a:chOff x="0" y="0"/>
          <a:chExt cx="0" cy="0"/>
        </a:xfrm>
      </p:grpSpPr>
      <p:sp>
        <p:nvSpPr>
          <p:cNvPr id="4091" name="Google Shape;4091;p212: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212: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7" name="Shape 4097"/>
        <p:cNvGrpSpPr/>
        <p:nvPr/>
      </p:nvGrpSpPr>
      <p:grpSpPr>
        <a:xfrm>
          <a:off x="0" y="0"/>
          <a:ext cx="0" cy="0"/>
          <a:chOff x="0" y="0"/>
          <a:chExt cx="0" cy="0"/>
        </a:xfrm>
      </p:grpSpPr>
      <p:sp>
        <p:nvSpPr>
          <p:cNvPr id="4098" name="Google Shape;4098;p213: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213: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4" name="Shape 4104"/>
        <p:cNvGrpSpPr/>
        <p:nvPr/>
      </p:nvGrpSpPr>
      <p:grpSpPr>
        <a:xfrm>
          <a:off x="0" y="0"/>
          <a:ext cx="0" cy="0"/>
          <a:chOff x="0" y="0"/>
          <a:chExt cx="0" cy="0"/>
        </a:xfrm>
      </p:grpSpPr>
      <p:sp>
        <p:nvSpPr>
          <p:cNvPr id="4105" name="Google Shape;4105;p214: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214: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5" name="Shape 4115"/>
        <p:cNvGrpSpPr/>
        <p:nvPr/>
      </p:nvGrpSpPr>
      <p:grpSpPr>
        <a:xfrm>
          <a:off x="0" y="0"/>
          <a:ext cx="0" cy="0"/>
          <a:chOff x="0" y="0"/>
          <a:chExt cx="0" cy="0"/>
        </a:xfrm>
      </p:grpSpPr>
      <p:sp>
        <p:nvSpPr>
          <p:cNvPr id="4116" name="Google Shape;4116;p215: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215: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24:notes"/>
          <p:cNvSpPr/>
          <p:nvPr>
            <p:ph idx="2" type="sldImg"/>
          </p:nvPr>
        </p:nvSpPr>
        <p:spPr>
          <a:xfrm>
            <a:off x="1147763" y="690563"/>
            <a:ext cx="4610100" cy="3457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3" name="Google Shape;473;p24:notes"/>
          <p:cNvSpPr txBox="1"/>
          <p:nvPr>
            <p:ph idx="1" type="body"/>
          </p:nvPr>
        </p:nvSpPr>
        <p:spPr>
          <a:xfrm>
            <a:off x="920750" y="4379913"/>
            <a:ext cx="5062538" cy="41497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2" name="Shape 4122"/>
        <p:cNvGrpSpPr/>
        <p:nvPr/>
      </p:nvGrpSpPr>
      <p:grpSpPr>
        <a:xfrm>
          <a:off x="0" y="0"/>
          <a:ext cx="0" cy="0"/>
          <a:chOff x="0" y="0"/>
          <a:chExt cx="0" cy="0"/>
        </a:xfrm>
      </p:grpSpPr>
      <p:sp>
        <p:nvSpPr>
          <p:cNvPr id="4123" name="Google Shape;4123;p216: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216: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9" name="Shape 4129"/>
        <p:cNvGrpSpPr/>
        <p:nvPr/>
      </p:nvGrpSpPr>
      <p:grpSpPr>
        <a:xfrm>
          <a:off x="0" y="0"/>
          <a:ext cx="0" cy="0"/>
          <a:chOff x="0" y="0"/>
          <a:chExt cx="0" cy="0"/>
        </a:xfrm>
      </p:grpSpPr>
      <p:sp>
        <p:nvSpPr>
          <p:cNvPr id="4130" name="Google Shape;4130;p217: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217: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6" name="Shape 4136"/>
        <p:cNvGrpSpPr/>
        <p:nvPr/>
      </p:nvGrpSpPr>
      <p:grpSpPr>
        <a:xfrm>
          <a:off x="0" y="0"/>
          <a:ext cx="0" cy="0"/>
          <a:chOff x="0" y="0"/>
          <a:chExt cx="0" cy="0"/>
        </a:xfrm>
      </p:grpSpPr>
      <p:sp>
        <p:nvSpPr>
          <p:cNvPr id="4137" name="Google Shape;4137;p218: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218: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3" name="Shape 4143"/>
        <p:cNvGrpSpPr/>
        <p:nvPr/>
      </p:nvGrpSpPr>
      <p:grpSpPr>
        <a:xfrm>
          <a:off x="0" y="0"/>
          <a:ext cx="0" cy="0"/>
          <a:chOff x="0" y="0"/>
          <a:chExt cx="0" cy="0"/>
        </a:xfrm>
      </p:grpSpPr>
      <p:sp>
        <p:nvSpPr>
          <p:cNvPr id="4144" name="Google Shape;4144;g25c1936bde9_1_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4145" name="Google Shape;4145;g25c1936bde9_1_0: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0" name="Shape 4150"/>
        <p:cNvGrpSpPr/>
        <p:nvPr/>
      </p:nvGrpSpPr>
      <p:grpSpPr>
        <a:xfrm>
          <a:off x="0" y="0"/>
          <a:ext cx="0" cy="0"/>
          <a:chOff x="0" y="0"/>
          <a:chExt cx="0" cy="0"/>
        </a:xfrm>
      </p:grpSpPr>
      <p:sp>
        <p:nvSpPr>
          <p:cNvPr id="4151" name="Google Shape;4151;g25c1936bde9_1_9: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4152" name="Google Shape;4152;g25c1936bde9_1_9: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7" name="Shape 4157"/>
        <p:cNvGrpSpPr/>
        <p:nvPr/>
      </p:nvGrpSpPr>
      <p:grpSpPr>
        <a:xfrm>
          <a:off x="0" y="0"/>
          <a:ext cx="0" cy="0"/>
          <a:chOff x="0" y="0"/>
          <a:chExt cx="0" cy="0"/>
        </a:xfrm>
      </p:grpSpPr>
      <p:sp>
        <p:nvSpPr>
          <p:cNvPr id="4158" name="Google Shape;4158;g25c1936bde9_1_18: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4159" name="Google Shape;4159;g25c1936bde9_1_18: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4" name="Shape 4164"/>
        <p:cNvGrpSpPr/>
        <p:nvPr/>
      </p:nvGrpSpPr>
      <p:grpSpPr>
        <a:xfrm>
          <a:off x="0" y="0"/>
          <a:ext cx="0" cy="0"/>
          <a:chOff x="0" y="0"/>
          <a:chExt cx="0" cy="0"/>
        </a:xfrm>
      </p:grpSpPr>
      <p:sp>
        <p:nvSpPr>
          <p:cNvPr id="4165" name="Google Shape;4165;g25c1936bde9_1_27: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4166" name="Google Shape;4166;g25c1936bde9_1_27: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1" name="Shape 4171"/>
        <p:cNvGrpSpPr/>
        <p:nvPr/>
      </p:nvGrpSpPr>
      <p:grpSpPr>
        <a:xfrm>
          <a:off x="0" y="0"/>
          <a:ext cx="0" cy="0"/>
          <a:chOff x="0" y="0"/>
          <a:chExt cx="0" cy="0"/>
        </a:xfrm>
      </p:grpSpPr>
      <p:sp>
        <p:nvSpPr>
          <p:cNvPr id="4172" name="Google Shape;4172;g25c1936bde9_1_36: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4173" name="Google Shape;4173;g25c1936bde9_1_36: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8" name="Shape 4178"/>
        <p:cNvGrpSpPr/>
        <p:nvPr/>
      </p:nvGrpSpPr>
      <p:grpSpPr>
        <a:xfrm>
          <a:off x="0" y="0"/>
          <a:ext cx="0" cy="0"/>
          <a:chOff x="0" y="0"/>
          <a:chExt cx="0" cy="0"/>
        </a:xfrm>
      </p:grpSpPr>
      <p:sp>
        <p:nvSpPr>
          <p:cNvPr id="4179" name="Google Shape;4179;g25c1936bde9_1_45: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4180" name="Google Shape;4180;g25c1936bde9_1_45: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5" name="Shape 4185"/>
        <p:cNvGrpSpPr/>
        <p:nvPr/>
      </p:nvGrpSpPr>
      <p:grpSpPr>
        <a:xfrm>
          <a:off x="0" y="0"/>
          <a:ext cx="0" cy="0"/>
          <a:chOff x="0" y="0"/>
          <a:chExt cx="0" cy="0"/>
        </a:xfrm>
      </p:grpSpPr>
      <p:sp>
        <p:nvSpPr>
          <p:cNvPr id="4186" name="Google Shape;4186;g25c1936bde9_1_57: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4187" name="Google Shape;4187;g25c1936bde9_1_57: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31654da561_0_6: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g231654da561_0_6: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2" name="Shape 4192"/>
        <p:cNvGrpSpPr/>
        <p:nvPr/>
      </p:nvGrpSpPr>
      <p:grpSpPr>
        <a:xfrm>
          <a:off x="0" y="0"/>
          <a:ext cx="0" cy="0"/>
          <a:chOff x="0" y="0"/>
          <a:chExt cx="0" cy="0"/>
        </a:xfrm>
      </p:grpSpPr>
      <p:sp>
        <p:nvSpPr>
          <p:cNvPr id="4193" name="Google Shape;4193;p219: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219: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9" name="Shape 4199"/>
        <p:cNvGrpSpPr/>
        <p:nvPr/>
      </p:nvGrpSpPr>
      <p:grpSpPr>
        <a:xfrm>
          <a:off x="0" y="0"/>
          <a:ext cx="0" cy="0"/>
          <a:chOff x="0" y="0"/>
          <a:chExt cx="0" cy="0"/>
        </a:xfrm>
      </p:grpSpPr>
      <p:sp>
        <p:nvSpPr>
          <p:cNvPr id="4200" name="Google Shape;4200;p220: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220: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6" name="Shape 4206"/>
        <p:cNvGrpSpPr/>
        <p:nvPr/>
      </p:nvGrpSpPr>
      <p:grpSpPr>
        <a:xfrm>
          <a:off x="0" y="0"/>
          <a:ext cx="0" cy="0"/>
          <a:chOff x="0" y="0"/>
          <a:chExt cx="0" cy="0"/>
        </a:xfrm>
      </p:grpSpPr>
      <p:sp>
        <p:nvSpPr>
          <p:cNvPr id="4207" name="Google Shape;4207;p221: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221: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3" name="Shape 4213"/>
        <p:cNvGrpSpPr/>
        <p:nvPr/>
      </p:nvGrpSpPr>
      <p:grpSpPr>
        <a:xfrm>
          <a:off x="0" y="0"/>
          <a:ext cx="0" cy="0"/>
          <a:chOff x="0" y="0"/>
          <a:chExt cx="0" cy="0"/>
        </a:xfrm>
      </p:grpSpPr>
      <p:sp>
        <p:nvSpPr>
          <p:cNvPr id="4214" name="Google Shape;4214;p222: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222: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0" name="Shape 4220"/>
        <p:cNvGrpSpPr/>
        <p:nvPr/>
      </p:nvGrpSpPr>
      <p:grpSpPr>
        <a:xfrm>
          <a:off x="0" y="0"/>
          <a:ext cx="0" cy="0"/>
          <a:chOff x="0" y="0"/>
          <a:chExt cx="0" cy="0"/>
        </a:xfrm>
      </p:grpSpPr>
      <p:sp>
        <p:nvSpPr>
          <p:cNvPr id="4221" name="Google Shape;4221;p223: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223: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7" name="Shape 4227"/>
        <p:cNvGrpSpPr/>
        <p:nvPr/>
      </p:nvGrpSpPr>
      <p:grpSpPr>
        <a:xfrm>
          <a:off x="0" y="0"/>
          <a:ext cx="0" cy="0"/>
          <a:chOff x="0" y="0"/>
          <a:chExt cx="0" cy="0"/>
        </a:xfrm>
      </p:grpSpPr>
      <p:sp>
        <p:nvSpPr>
          <p:cNvPr id="4228" name="Google Shape;4228;p224: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224: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4" name="Shape 4234"/>
        <p:cNvGrpSpPr/>
        <p:nvPr/>
      </p:nvGrpSpPr>
      <p:grpSpPr>
        <a:xfrm>
          <a:off x="0" y="0"/>
          <a:ext cx="0" cy="0"/>
          <a:chOff x="0" y="0"/>
          <a:chExt cx="0" cy="0"/>
        </a:xfrm>
      </p:grpSpPr>
      <p:sp>
        <p:nvSpPr>
          <p:cNvPr id="4235" name="Google Shape;4235;p225: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225: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1" name="Shape 4241"/>
        <p:cNvGrpSpPr/>
        <p:nvPr/>
      </p:nvGrpSpPr>
      <p:grpSpPr>
        <a:xfrm>
          <a:off x="0" y="0"/>
          <a:ext cx="0" cy="0"/>
          <a:chOff x="0" y="0"/>
          <a:chExt cx="0" cy="0"/>
        </a:xfrm>
      </p:grpSpPr>
      <p:sp>
        <p:nvSpPr>
          <p:cNvPr id="4242" name="Google Shape;4242;p226: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226: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8" name="Shape 4248"/>
        <p:cNvGrpSpPr/>
        <p:nvPr/>
      </p:nvGrpSpPr>
      <p:grpSpPr>
        <a:xfrm>
          <a:off x="0" y="0"/>
          <a:ext cx="0" cy="0"/>
          <a:chOff x="0" y="0"/>
          <a:chExt cx="0" cy="0"/>
        </a:xfrm>
      </p:grpSpPr>
      <p:sp>
        <p:nvSpPr>
          <p:cNvPr id="4249" name="Google Shape;4249;p227: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227: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6" name="Shape 4256"/>
        <p:cNvGrpSpPr/>
        <p:nvPr/>
      </p:nvGrpSpPr>
      <p:grpSpPr>
        <a:xfrm>
          <a:off x="0" y="0"/>
          <a:ext cx="0" cy="0"/>
          <a:chOff x="0" y="0"/>
          <a:chExt cx="0" cy="0"/>
        </a:xfrm>
      </p:grpSpPr>
      <p:sp>
        <p:nvSpPr>
          <p:cNvPr id="4257" name="Google Shape;4257;p228: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228: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31654da561_0_13: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g231654da561_0_13: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2" name="Shape 4262"/>
        <p:cNvGrpSpPr/>
        <p:nvPr/>
      </p:nvGrpSpPr>
      <p:grpSpPr>
        <a:xfrm>
          <a:off x="0" y="0"/>
          <a:ext cx="0" cy="0"/>
          <a:chOff x="0" y="0"/>
          <a:chExt cx="0" cy="0"/>
        </a:xfrm>
      </p:grpSpPr>
      <p:sp>
        <p:nvSpPr>
          <p:cNvPr id="4263" name="Google Shape;4263;p229: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229: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9" name="Shape 4269"/>
        <p:cNvGrpSpPr/>
        <p:nvPr/>
      </p:nvGrpSpPr>
      <p:grpSpPr>
        <a:xfrm>
          <a:off x="0" y="0"/>
          <a:ext cx="0" cy="0"/>
          <a:chOff x="0" y="0"/>
          <a:chExt cx="0" cy="0"/>
        </a:xfrm>
      </p:grpSpPr>
      <p:sp>
        <p:nvSpPr>
          <p:cNvPr id="4270" name="Google Shape;4270;p230: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230: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31654da561_0_20: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g231654da561_0_2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31654da561_0_29: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g231654da561_0_29: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25:notes"/>
          <p:cNvSpPr/>
          <p:nvPr>
            <p:ph idx="2" type="sldImg"/>
          </p:nvPr>
        </p:nvSpPr>
        <p:spPr>
          <a:xfrm>
            <a:off x="1147763" y="690563"/>
            <a:ext cx="4610100" cy="3457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9" name="Google Shape;529;p25:notes"/>
          <p:cNvSpPr txBox="1"/>
          <p:nvPr>
            <p:ph idx="1" type="body"/>
          </p:nvPr>
        </p:nvSpPr>
        <p:spPr>
          <a:xfrm>
            <a:off x="920750" y="4379913"/>
            <a:ext cx="5062538" cy="41497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26: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6: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3: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27: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7: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28: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8: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29: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9: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30: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0: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31: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1: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32: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2: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36: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6: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37: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7: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31654da561_0_0: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g231654da561_0_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38: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8: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4: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4: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39: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9: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40: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0: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41: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1: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42: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2: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43: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3: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44: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4: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4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chemeClr val="dk1"/>
                </a:solidFill>
                <a:latin typeface="Tahoma"/>
                <a:ea typeface="Tahoma"/>
                <a:cs typeface="Tahoma"/>
                <a:sym typeface="Tahoma"/>
              </a:rPr>
              <a:t>‹#›</a:t>
            </a:fld>
            <a:endParaRPr sz="1200">
              <a:solidFill>
                <a:schemeClr val="dk1"/>
              </a:solidFill>
              <a:latin typeface="Tahoma"/>
              <a:ea typeface="Tahoma"/>
              <a:cs typeface="Tahoma"/>
              <a:sym typeface="Tahoma"/>
            </a:endParaRPr>
          </a:p>
        </p:txBody>
      </p:sp>
      <p:sp>
        <p:nvSpPr>
          <p:cNvPr id="689" name="Google Shape;689;p45:notes"/>
          <p:cNvSpPr/>
          <p:nvPr>
            <p:ph idx="2" type="sldImg"/>
          </p:nvPr>
        </p:nvSpPr>
        <p:spPr>
          <a:xfrm>
            <a:off x="1198563" y="714375"/>
            <a:ext cx="4598987" cy="34480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690" name="Google Shape;690;p45:notes"/>
          <p:cNvSpPr txBox="1"/>
          <p:nvPr>
            <p:ph idx="1" type="body"/>
          </p:nvPr>
        </p:nvSpPr>
        <p:spPr>
          <a:xfrm>
            <a:off x="933450" y="4406900"/>
            <a:ext cx="5129213" cy="41687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p4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chemeClr val="dk1"/>
                </a:solidFill>
                <a:latin typeface="Tahoma"/>
                <a:ea typeface="Tahoma"/>
                <a:cs typeface="Tahoma"/>
                <a:sym typeface="Tahoma"/>
              </a:rPr>
              <a:t>‹#›</a:t>
            </a:fld>
            <a:endParaRPr sz="1200">
              <a:solidFill>
                <a:schemeClr val="dk1"/>
              </a:solidFill>
              <a:latin typeface="Tahoma"/>
              <a:ea typeface="Tahoma"/>
              <a:cs typeface="Tahoma"/>
              <a:sym typeface="Tahoma"/>
            </a:endParaRPr>
          </a:p>
        </p:txBody>
      </p:sp>
      <p:sp>
        <p:nvSpPr>
          <p:cNvPr id="703" name="Google Shape;703;p46:notes"/>
          <p:cNvSpPr/>
          <p:nvPr>
            <p:ph idx="2" type="sldImg"/>
          </p:nvPr>
        </p:nvSpPr>
        <p:spPr>
          <a:xfrm>
            <a:off x="1198563" y="714375"/>
            <a:ext cx="4598987" cy="34480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704" name="Google Shape;704;p46:notes"/>
          <p:cNvSpPr txBox="1"/>
          <p:nvPr>
            <p:ph idx="1" type="body"/>
          </p:nvPr>
        </p:nvSpPr>
        <p:spPr>
          <a:xfrm>
            <a:off x="933450" y="4406900"/>
            <a:ext cx="5129213" cy="41687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4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chemeClr val="dk1"/>
                </a:solidFill>
                <a:latin typeface="Tahoma"/>
                <a:ea typeface="Tahoma"/>
                <a:cs typeface="Tahoma"/>
                <a:sym typeface="Tahoma"/>
              </a:rPr>
              <a:t>‹#›</a:t>
            </a:fld>
            <a:endParaRPr sz="1200">
              <a:solidFill>
                <a:schemeClr val="dk1"/>
              </a:solidFill>
              <a:latin typeface="Tahoma"/>
              <a:ea typeface="Tahoma"/>
              <a:cs typeface="Tahoma"/>
              <a:sym typeface="Tahoma"/>
            </a:endParaRPr>
          </a:p>
        </p:txBody>
      </p:sp>
      <p:sp>
        <p:nvSpPr>
          <p:cNvPr id="725" name="Google Shape;725;p47:notes"/>
          <p:cNvSpPr/>
          <p:nvPr>
            <p:ph idx="2" type="sldImg"/>
          </p:nvPr>
        </p:nvSpPr>
        <p:spPr>
          <a:xfrm>
            <a:off x="1198563" y="714375"/>
            <a:ext cx="4598987" cy="34480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726" name="Google Shape;726;p47:notes"/>
          <p:cNvSpPr txBox="1"/>
          <p:nvPr>
            <p:ph idx="1" type="body"/>
          </p:nvPr>
        </p:nvSpPr>
        <p:spPr>
          <a:xfrm>
            <a:off x="933450" y="4406900"/>
            <a:ext cx="5129213" cy="41687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p4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chemeClr val="dk1"/>
                </a:solidFill>
                <a:latin typeface="Tahoma"/>
                <a:ea typeface="Tahoma"/>
                <a:cs typeface="Tahoma"/>
                <a:sym typeface="Tahoma"/>
              </a:rPr>
              <a:t>‹#›</a:t>
            </a:fld>
            <a:endParaRPr sz="1200">
              <a:solidFill>
                <a:schemeClr val="dk1"/>
              </a:solidFill>
              <a:latin typeface="Tahoma"/>
              <a:ea typeface="Tahoma"/>
              <a:cs typeface="Tahoma"/>
              <a:sym typeface="Tahoma"/>
            </a:endParaRPr>
          </a:p>
        </p:txBody>
      </p:sp>
      <p:sp>
        <p:nvSpPr>
          <p:cNvPr id="751" name="Google Shape;751;p48:notes"/>
          <p:cNvSpPr/>
          <p:nvPr>
            <p:ph idx="2" type="sldImg"/>
          </p:nvPr>
        </p:nvSpPr>
        <p:spPr>
          <a:xfrm>
            <a:off x="1198563" y="714375"/>
            <a:ext cx="4598987" cy="34480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752" name="Google Shape;752;p48:notes"/>
          <p:cNvSpPr txBox="1"/>
          <p:nvPr>
            <p:ph idx="1" type="body"/>
          </p:nvPr>
        </p:nvSpPr>
        <p:spPr>
          <a:xfrm>
            <a:off x="933450" y="4406900"/>
            <a:ext cx="5129213" cy="41687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5: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p4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chemeClr val="dk1"/>
                </a:solidFill>
                <a:latin typeface="Tahoma"/>
                <a:ea typeface="Tahoma"/>
                <a:cs typeface="Tahoma"/>
                <a:sym typeface="Tahoma"/>
              </a:rPr>
              <a:t>‹#›</a:t>
            </a:fld>
            <a:endParaRPr sz="1200">
              <a:solidFill>
                <a:schemeClr val="dk1"/>
              </a:solidFill>
              <a:latin typeface="Tahoma"/>
              <a:ea typeface="Tahoma"/>
              <a:cs typeface="Tahoma"/>
              <a:sym typeface="Tahoma"/>
            </a:endParaRPr>
          </a:p>
        </p:txBody>
      </p:sp>
      <p:sp>
        <p:nvSpPr>
          <p:cNvPr id="779" name="Google Shape;779;p49:notes"/>
          <p:cNvSpPr/>
          <p:nvPr>
            <p:ph idx="2" type="sldImg"/>
          </p:nvPr>
        </p:nvSpPr>
        <p:spPr>
          <a:xfrm>
            <a:off x="1198563" y="714375"/>
            <a:ext cx="4598987" cy="34480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780" name="Google Shape;780;p49:notes"/>
          <p:cNvSpPr txBox="1"/>
          <p:nvPr>
            <p:ph idx="1" type="body"/>
          </p:nvPr>
        </p:nvSpPr>
        <p:spPr>
          <a:xfrm>
            <a:off x="933450" y="4406900"/>
            <a:ext cx="5129213" cy="41687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p5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chemeClr val="dk1"/>
                </a:solidFill>
                <a:latin typeface="Tahoma"/>
                <a:ea typeface="Tahoma"/>
                <a:cs typeface="Tahoma"/>
                <a:sym typeface="Tahoma"/>
              </a:rPr>
              <a:t>‹#›</a:t>
            </a:fld>
            <a:endParaRPr sz="1200">
              <a:solidFill>
                <a:schemeClr val="dk1"/>
              </a:solidFill>
              <a:latin typeface="Tahoma"/>
              <a:ea typeface="Tahoma"/>
              <a:cs typeface="Tahoma"/>
              <a:sym typeface="Tahoma"/>
            </a:endParaRPr>
          </a:p>
        </p:txBody>
      </p:sp>
      <p:sp>
        <p:nvSpPr>
          <p:cNvPr id="808" name="Google Shape;808;p50:notes"/>
          <p:cNvSpPr/>
          <p:nvPr>
            <p:ph idx="2" type="sldImg"/>
          </p:nvPr>
        </p:nvSpPr>
        <p:spPr>
          <a:xfrm>
            <a:off x="1198563" y="714375"/>
            <a:ext cx="4598987" cy="34480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809" name="Google Shape;809;p50:notes"/>
          <p:cNvSpPr txBox="1"/>
          <p:nvPr>
            <p:ph idx="1" type="body"/>
          </p:nvPr>
        </p:nvSpPr>
        <p:spPr>
          <a:xfrm>
            <a:off x="933450" y="4406900"/>
            <a:ext cx="5129213" cy="41687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p5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chemeClr val="dk1"/>
                </a:solidFill>
                <a:latin typeface="Tahoma"/>
                <a:ea typeface="Tahoma"/>
                <a:cs typeface="Tahoma"/>
                <a:sym typeface="Tahoma"/>
              </a:rPr>
              <a:t>‹#›</a:t>
            </a:fld>
            <a:endParaRPr sz="1200">
              <a:solidFill>
                <a:schemeClr val="dk1"/>
              </a:solidFill>
              <a:latin typeface="Tahoma"/>
              <a:ea typeface="Tahoma"/>
              <a:cs typeface="Tahoma"/>
              <a:sym typeface="Tahoma"/>
            </a:endParaRPr>
          </a:p>
        </p:txBody>
      </p:sp>
      <p:sp>
        <p:nvSpPr>
          <p:cNvPr id="838" name="Google Shape;838;p51:notes"/>
          <p:cNvSpPr/>
          <p:nvPr>
            <p:ph idx="2" type="sldImg"/>
          </p:nvPr>
        </p:nvSpPr>
        <p:spPr>
          <a:xfrm>
            <a:off x="1198563" y="714375"/>
            <a:ext cx="4598987" cy="34480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839" name="Google Shape;839;p51:notes"/>
          <p:cNvSpPr txBox="1"/>
          <p:nvPr>
            <p:ph idx="1" type="body"/>
          </p:nvPr>
        </p:nvSpPr>
        <p:spPr>
          <a:xfrm>
            <a:off x="933450" y="4406900"/>
            <a:ext cx="5129213" cy="41687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p5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chemeClr val="dk1"/>
                </a:solidFill>
                <a:latin typeface="Tahoma"/>
                <a:ea typeface="Tahoma"/>
                <a:cs typeface="Tahoma"/>
                <a:sym typeface="Tahoma"/>
              </a:rPr>
              <a:t>‹#›</a:t>
            </a:fld>
            <a:endParaRPr sz="1200">
              <a:solidFill>
                <a:schemeClr val="dk1"/>
              </a:solidFill>
              <a:latin typeface="Tahoma"/>
              <a:ea typeface="Tahoma"/>
              <a:cs typeface="Tahoma"/>
              <a:sym typeface="Tahoma"/>
            </a:endParaRPr>
          </a:p>
        </p:txBody>
      </p:sp>
      <p:sp>
        <p:nvSpPr>
          <p:cNvPr id="869" name="Google Shape;869;p52:notes"/>
          <p:cNvSpPr/>
          <p:nvPr>
            <p:ph idx="2" type="sldImg"/>
          </p:nvPr>
        </p:nvSpPr>
        <p:spPr>
          <a:xfrm>
            <a:off x="1198563" y="714375"/>
            <a:ext cx="4598987" cy="34480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870" name="Google Shape;870;p52:notes"/>
          <p:cNvSpPr txBox="1"/>
          <p:nvPr>
            <p:ph idx="1" type="body"/>
          </p:nvPr>
        </p:nvSpPr>
        <p:spPr>
          <a:xfrm>
            <a:off x="933450" y="4406900"/>
            <a:ext cx="5129213" cy="41687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p5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chemeClr val="dk1"/>
                </a:solidFill>
                <a:latin typeface="Tahoma"/>
                <a:ea typeface="Tahoma"/>
                <a:cs typeface="Tahoma"/>
                <a:sym typeface="Tahoma"/>
              </a:rPr>
              <a:t>‹#›</a:t>
            </a:fld>
            <a:endParaRPr sz="1200">
              <a:solidFill>
                <a:schemeClr val="dk1"/>
              </a:solidFill>
              <a:latin typeface="Tahoma"/>
              <a:ea typeface="Tahoma"/>
              <a:cs typeface="Tahoma"/>
              <a:sym typeface="Tahoma"/>
            </a:endParaRPr>
          </a:p>
        </p:txBody>
      </p:sp>
      <p:sp>
        <p:nvSpPr>
          <p:cNvPr id="901" name="Google Shape;901;p53:notes"/>
          <p:cNvSpPr/>
          <p:nvPr>
            <p:ph idx="2" type="sldImg"/>
          </p:nvPr>
        </p:nvSpPr>
        <p:spPr>
          <a:xfrm>
            <a:off x="1198563" y="714375"/>
            <a:ext cx="4598987" cy="34480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902" name="Google Shape;902;p53:notes"/>
          <p:cNvSpPr txBox="1"/>
          <p:nvPr>
            <p:ph idx="1" type="body"/>
          </p:nvPr>
        </p:nvSpPr>
        <p:spPr>
          <a:xfrm>
            <a:off x="933450" y="4406900"/>
            <a:ext cx="5129213" cy="41687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p5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chemeClr val="dk1"/>
                </a:solidFill>
                <a:latin typeface="Tahoma"/>
                <a:ea typeface="Tahoma"/>
                <a:cs typeface="Tahoma"/>
                <a:sym typeface="Tahoma"/>
              </a:rPr>
              <a:t>‹#›</a:t>
            </a:fld>
            <a:endParaRPr sz="1200">
              <a:solidFill>
                <a:schemeClr val="dk1"/>
              </a:solidFill>
              <a:latin typeface="Tahoma"/>
              <a:ea typeface="Tahoma"/>
              <a:cs typeface="Tahoma"/>
              <a:sym typeface="Tahoma"/>
            </a:endParaRPr>
          </a:p>
        </p:txBody>
      </p:sp>
      <p:sp>
        <p:nvSpPr>
          <p:cNvPr id="934" name="Google Shape;934;p54:notes"/>
          <p:cNvSpPr/>
          <p:nvPr>
            <p:ph idx="2" type="sldImg"/>
          </p:nvPr>
        </p:nvSpPr>
        <p:spPr>
          <a:xfrm>
            <a:off x="1198563" y="714375"/>
            <a:ext cx="4598987" cy="34480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935" name="Google Shape;935;p54:notes"/>
          <p:cNvSpPr txBox="1"/>
          <p:nvPr>
            <p:ph idx="1" type="body"/>
          </p:nvPr>
        </p:nvSpPr>
        <p:spPr>
          <a:xfrm>
            <a:off x="933450" y="4406900"/>
            <a:ext cx="5129213" cy="41687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p5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chemeClr val="dk1"/>
                </a:solidFill>
                <a:latin typeface="Tahoma"/>
                <a:ea typeface="Tahoma"/>
                <a:cs typeface="Tahoma"/>
                <a:sym typeface="Tahoma"/>
              </a:rPr>
              <a:t>‹#›</a:t>
            </a:fld>
            <a:endParaRPr sz="1200">
              <a:solidFill>
                <a:schemeClr val="dk1"/>
              </a:solidFill>
              <a:latin typeface="Tahoma"/>
              <a:ea typeface="Tahoma"/>
              <a:cs typeface="Tahoma"/>
              <a:sym typeface="Tahoma"/>
            </a:endParaRPr>
          </a:p>
        </p:txBody>
      </p:sp>
      <p:sp>
        <p:nvSpPr>
          <p:cNvPr id="968" name="Google Shape;968;p55:notes"/>
          <p:cNvSpPr/>
          <p:nvPr>
            <p:ph idx="2" type="sldImg"/>
          </p:nvPr>
        </p:nvSpPr>
        <p:spPr>
          <a:xfrm>
            <a:off x="1198563" y="714375"/>
            <a:ext cx="4598987" cy="34480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969" name="Google Shape;969;p55:notes"/>
          <p:cNvSpPr txBox="1"/>
          <p:nvPr>
            <p:ph idx="1" type="body"/>
          </p:nvPr>
        </p:nvSpPr>
        <p:spPr>
          <a:xfrm>
            <a:off x="933450" y="4406900"/>
            <a:ext cx="5129213" cy="41687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p5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chemeClr val="dk1"/>
                </a:solidFill>
                <a:latin typeface="Tahoma"/>
                <a:ea typeface="Tahoma"/>
                <a:cs typeface="Tahoma"/>
                <a:sym typeface="Tahoma"/>
              </a:rPr>
              <a:t>‹#›</a:t>
            </a:fld>
            <a:endParaRPr sz="1200">
              <a:solidFill>
                <a:schemeClr val="dk1"/>
              </a:solidFill>
              <a:latin typeface="Tahoma"/>
              <a:ea typeface="Tahoma"/>
              <a:cs typeface="Tahoma"/>
              <a:sym typeface="Tahoma"/>
            </a:endParaRPr>
          </a:p>
        </p:txBody>
      </p:sp>
      <p:sp>
        <p:nvSpPr>
          <p:cNvPr id="1003" name="Google Shape;1003;p56:notes"/>
          <p:cNvSpPr/>
          <p:nvPr>
            <p:ph idx="2" type="sldImg"/>
          </p:nvPr>
        </p:nvSpPr>
        <p:spPr>
          <a:xfrm>
            <a:off x="1198563" y="714375"/>
            <a:ext cx="4598987" cy="34480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004" name="Google Shape;1004;p56:notes"/>
          <p:cNvSpPr txBox="1"/>
          <p:nvPr>
            <p:ph idx="1" type="body"/>
          </p:nvPr>
        </p:nvSpPr>
        <p:spPr>
          <a:xfrm>
            <a:off x="933450" y="4406900"/>
            <a:ext cx="5129213" cy="41687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p5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chemeClr val="dk1"/>
                </a:solidFill>
                <a:latin typeface="Tahoma"/>
                <a:ea typeface="Tahoma"/>
                <a:cs typeface="Tahoma"/>
                <a:sym typeface="Tahoma"/>
              </a:rPr>
              <a:t>‹#›</a:t>
            </a:fld>
            <a:endParaRPr sz="1200">
              <a:solidFill>
                <a:schemeClr val="dk1"/>
              </a:solidFill>
              <a:latin typeface="Tahoma"/>
              <a:ea typeface="Tahoma"/>
              <a:cs typeface="Tahoma"/>
              <a:sym typeface="Tahoma"/>
            </a:endParaRPr>
          </a:p>
        </p:txBody>
      </p:sp>
      <p:sp>
        <p:nvSpPr>
          <p:cNvPr id="1038" name="Google Shape;1038;p57:notes"/>
          <p:cNvSpPr/>
          <p:nvPr>
            <p:ph idx="2" type="sldImg"/>
          </p:nvPr>
        </p:nvSpPr>
        <p:spPr>
          <a:xfrm>
            <a:off x="1198563" y="714375"/>
            <a:ext cx="4598987" cy="34480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039" name="Google Shape;1039;p57:notes"/>
          <p:cNvSpPr txBox="1"/>
          <p:nvPr>
            <p:ph idx="1" type="body"/>
          </p:nvPr>
        </p:nvSpPr>
        <p:spPr>
          <a:xfrm>
            <a:off x="933450" y="4406900"/>
            <a:ext cx="5129213" cy="41687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p5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chemeClr val="dk1"/>
                </a:solidFill>
                <a:latin typeface="Tahoma"/>
                <a:ea typeface="Tahoma"/>
                <a:cs typeface="Tahoma"/>
                <a:sym typeface="Tahoma"/>
              </a:rPr>
              <a:t>‹#›</a:t>
            </a:fld>
            <a:endParaRPr sz="1200">
              <a:solidFill>
                <a:schemeClr val="dk1"/>
              </a:solidFill>
              <a:latin typeface="Tahoma"/>
              <a:ea typeface="Tahoma"/>
              <a:cs typeface="Tahoma"/>
              <a:sym typeface="Tahoma"/>
            </a:endParaRPr>
          </a:p>
        </p:txBody>
      </p:sp>
      <p:sp>
        <p:nvSpPr>
          <p:cNvPr id="1074" name="Google Shape;1074;p58:notes"/>
          <p:cNvSpPr/>
          <p:nvPr>
            <p:ph idx="2" type="sldImg"/>
          </p:nvPr>
        </p:nvSpPr>
        <p:spPr>
          <a:xfrm>
            <a:off x="1198563" y="714375"/>
            <a:ext cx="4598987" cy="34480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075" name="Google Shape;1075;p58:notes"/>
          <p:cNvSpPr txBox="1"/>
          <p:nvPr>
            <p:ph idx="1" type="body"/>
          </p:nvPr>
        </p:nvSpPr>
        <p:spPr>
          <a:xfrm>
            <a:off x="933450" y="4406900"/>
            <a:ext cx="5129213" cy="41687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6: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6: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p5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chemeClr val="dk1"/>
                </a:solidFill>
                <a:latin typeface="Tahoma"/>
                <a:ea typeface="Tahoma"/>
                <a:cs typeface="Tahoma"/>
                <a:sym typeface="Tahoma"/>
              </a:rPr>
              <a:t>‹#›</a:t>
            </a:fld>
            <a:endParaRPr sz="1200">
              <a:solidFill>
                <a:schemeClr val="dk1"/>
              </a:solidFill>
              <a:latin typeface="Tahoma"/>
              <a:ea typeface="Tahoma"/>
              <a:cs typeface="Tahoma"/>
              <a:sym typeface="Tahoma"/>
            </a:endParaRPr>
          </a:p>
        </p:txBody>
      </p:sp>
      <p:sp>
        <p:nvSpPr>
          <p:cNvPr id="1111" name="Google Shape;1111;p59:notes"/>
          <p:cNvSpPr/>
          <p:nvPr>
            <p:ph idx="2" type="sldImg"/>
          </p:nvPr>
        </p:nvSpPr>
        <p:spPr>
          <a:xfrm>
            <a:off x="1198563" y="714375"/>
            <a:ext cx="4598987" cy="34480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112" name="Google Shape;1112;p59:notes"/>
          <p:cNvSpPr txBox="1"/>
          <p:nvPr>
            <p:ph idx="1" type="body"/>
          </p:nvPr>
        </p:nvSpPr>
        <p:spPr>
          <a:xfrm>
            <a:off x="933450" y="4406900"/>
            <a:ext cx="5129213" cy="41687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p6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chemeClr val="dk1"/>
                </a:solidFill>
                <a:latin typeface="Tahoma"/>
                <a:ea typeface="Tahoma"/>
                <a:cs typeface="Tahoma"/>
                <a:sym typeface="Tahoma"/>
              </a:rPr>
              <a:t>‹#›</a:t>
            </a:fld>
            <a:endParaRPr sz="1200">
              <a:solidFill>
                <a:schemeClr val="dk1"/>
              </a:solidFill>
              <a:latin typeface="Tahoma"/>
              <a:ea typeface="Tahoma"/>
              <a:cs typeface="Tahoma"/>
              <a:sym typeface="Tahoma"/>
            </a:endParaRPr>
          </a:p>
        </p:txBody>
      </p:sp>
      <p:sp>
        <p:nvSpPr>
          <p:cNvPr id="1149" name="Google Shape;1149;p60:notes"/>
          <p:cNvSpPr/>
          <p:nvPr>
            <p:ph idx="2" type="sldImg"/>
          </p:nvPr>
        </p:nvSpPr>
        <p:spPr>
          <a:xfrm>
            <a:off x="1198563" y="714375"/>
            <a:ext cx="4598987" cy="34480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150" name="Google Shape;1150;p60:notes"/>
          <p:cNvSpPr txBox="1"/>
          <p:nvPr>
            <p:ph idx="1" type="body"/>
          </p:nvPr>
        </p:nvSpPr>
        <p:spPr>
          <a:xfrm>
            <a:off x="933450" y="4406900"/>
            <a:ext cx="5129213" cy="41687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p6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chemeClr val="dk1"/>
                </a:solidFill>
                <a:latin typeface="Tahoma"/>
                <a:ea typeface="Tahoma"/>
                <a:cs typeface="Tahoma"/>
                <a:sym typeface="Tahoma"/>
              </a:rPr>
              <a:t>‹#›</a:t>
            </a:fld>
            <a:endParaRPr sz="1200">
              <a:solidFill>
                <a:schemeClr val="dk1"/>
              </a:solidFill>
              <a:latin typeface="Tahoma"/>
              <a:ea typeface="Tahoma"/>
              <a:cs typeface="Tahoma"/>
              <a:sym typeface="Tahoma"/>
            </a:endParaRPr>
          </a:p>
        </p:txBody>
      </p:sp>
      <p:sp>
        <p:nvSpPr>
          <p:cNvPr id="1188" name="Google Shape;1188;p61:notes"/>
          <p:cNvSpPr/>
          <p:nvPr>
            <p:ph idx="2" type="sldImg"/>
          </p:nvPr>
        </p:nvSpPr>
        <p:spPr>
          <a:xfrm>
            <a:off x="1198563" y="714375"/>
            <a:ext cx="4598987" cy="34480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189" name="Google Shape;1189;p61:notes"/>
          <p:cNvSpPr txBox="1"/>
          <p:nvPr>
            <p:ph idx="1" type="body"/>
          </p:nvPr>
        </p:nvSpPr>
        <p:spPr>
          <a:xfrm>
            <a:off x="933450" y="4406900"/>
            <a:ext cx="5129213" cy="41687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p6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chemeClr val="dk1"/>
                </a:solidFill>
                <a:latin typeface="Tahoma"/>
                <a:ea typeface="Tahoma"/>
                <a:cs typeface="Tahoma"/>
                <a:sym typeface="Tahoma"/>
              </a:rPr>
              <a:t>‹#›</a:t>
            </a:fld>
            <a:endParaRPr sz="1200">
              <a:solidFill>
                <a:schemeClr val="dk1"/>
              </a:solidFill>
              <a:latin typeface="Tahoma"/>
              <a:ea typeface="Tahoma"/>
              <a:cs typeface="Tahoma"/>
              <a:sym typeface="Tahoma"/>
            </a:endParaRPr>
          </a:p>
        </p:txBody>
      </p:sp>
      <p:sp>
        <p:nvSpPr>
          <p:cNvPr id="1230" name="Google Shape;1230;p62:notes"/>
          <p:cNvSpPr/>
          <p:nvPr>
            <p:ph idx="2" type="sldImg"/>
          </p:nvPr>
        </p:nvSpPr>
        <p:spPr>
          <a:xfrm>
            <a:off x="1198563" y="714375"/>
            <a:ext cx="4598987" cy="34480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231" name="Google Shape;1231;p62:notes"/>
          <p:cNvSpPr txBox="1"/>
          <p:nvPr>
            <p:ph idx="1" type="body"/>
          </p:nvPr>
        </p:nvSpPr>
        <p:spPr>
          <a:xfrm>
            <a:off x="933450" y="4406900"/>
            <a:ext cx="5129213" cy="41687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p6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chemeClr val="dk1"/>
                </a:solidFill>
                <a:latin typeface="Tahoma"/>
                <a:ea typeface="Tahoma"/>
                <a:cs typeface="Tahoma"/>
                <a:sym typeface="Tahoma"/>
              </a:rPr>
              <a:t>‹#›</a:t>
            </a:fld>
            <a:endParaRPr sz="1200">
              <a:solidFill>
                <a:schemeClr val="dk1"/>
              </a:solidFill>
              <a:latin typeface="Tahoma"/>
              <a:ea typeface="Tahoma"/>
              <a:cs typeface="Tahoma"/>
              <a:sym typeface="Tahoma"/>
            </a:endParaRPr>
          </a:p>
        </p:txBody>
      </p:sp>
      <p:sp>
        <p:nvSpPr>
          <p:cNvPr id="1274" name="Google Shape;1274;p63:notes"/>
          <p:cNvSpPr/>
          <p:nvPr>
            <p:ph idx="2" type="sldImg"/>
          </p:nvPr>
        </p:nvSpPr>
        <p:spPr>
          <a:xfrm>
            <a:off x="1198563" y="714375"/>
            <a:ext cx="4598987" cy="34480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275" name="Google Shape;1275;p63:notes"/>
          <p:cNvSpPr txBox="1"/>
          <p:nvPr>
            <p:ph idx="1" type="body"/>
          </p:nvPr>
        </p:nvSpPr>
        <p:spPr>
          <a:xfrm>
            <a:off x="933450" y="4406900"/>
            <a:ext cx="5129213" cy="41687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p6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chemeClr val="dk1"/>
                </a:solidFill>
                <a:latin typeface="Tahoma"/>
                <a:ea typeface="Tahoma"/>
                <a:cs typeface="Tahoma"/>
                <a:sym typeface="Tahoma"/>
              </a:rPr>
              <a:t>‹#›</a:t>
            </a:fld>
            <a:endParaRPr sz="1200">
              <a:solidFill>
                <a:schemeClr val="dk1"/>
              </a:solidFill>
              <a:latin typeface="Tahoma"/>
              <a:ea typeface="Tahoma"/>
              <a:cs typeface="Tahoma"/>
              <a:sym typeface="Tahoma"/>
            </a:endParaRPr>
          </a:p>
        </p:txBody>
      </p:sp>
      <p:sp>
        <p:nvSpPr>
          <p:cNvPr id="1319" name="Google Shape;1319;p64:notes"/>
          <p:cNvSpPr/>
          <p:nvPr>
            <p:ph idx="2" type="sldImg"/>
          </p:nvPr>
        </p:nvSpPr>
        <p:spPr>
          <a:xfrm>
            <a:off x="1198563" y="714375"/>
            <a:ext cx="4598987" cy="34480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320" name="Google Shape;1320;p64:notes"/>
          <p:cNvSpPr txBox="1"/>
          <p:nvPr>
            <p:ph idx="1" type="body"/>
          </p:nvPr>
        </p:nvSpPr>
        <p:spPr>
          <a:xfrm>
            <a:off x="933450" y="4406900"/>
            <a:ext cx="5129213" cy="41687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p6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chemeClr val="dk1"/>
                </a:solidFill>
                <a:latin typeface="Tahoma"/>
                <a:ea typeface="Tahoma"/>
                <a:cs typeface="Tahoma"/>
                <a:sym typeface="Tahoma"/>
              </a:rPr>
              <a:t>‹#›</a:t>
            </a:fld>
            <a:endParaRPr sz="1200">
              <a:solidFill>
                <a:schemeClr val="dk1"/>
              </a:solidFill>
              <a:latin typeface="Tahoma"/>
              <a:ea typeface="Tahoma"/>
              <a:cs typeface="Tahoma"/>
              <a:sym typeface="Tahoma"/>
            </a:endParaRPr>
          </a:p>
        </p:txBody>
      </p:sp>
      <p:sp>
        <p:nvSpPr>
          <p:cNvPr id="1365" name="Google Shape;1365;p65:notes"/>
          <p:cNvSpPr/>
          <p:nvPr>
            <p:ph idx="2" type="sldImg"/>
          </p:nvPr>
        </p:nvSpPr>
        <p:spPr>
          <a:xfrm>
            <a:off x="1198563" y="714375"/>
            <a:ext cx="4598987" cy="34480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366" name="Google Shape;1366;p65:notes"/>
          <p:cNvSpPr txBox="1"/>
          <p:nvPr>
            <p:ph idx="1" type="body"/>
          </p:nvPr>
        </p:nvSpPr>
        <p:spPr>
          <a:xfrm>
            <a:off x="933450" y="4406900"/>
            <a:ext cx="5129213" cy="41687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0" name="Shape 1410"/>
        <p:cNvGrpSpPr/>
        <p:nvPr/>
      </p:nvGrpSpPr>
      <p:grpSpPr>
        <a:xfrm>
          <a:off x="0" y="0"/>
          <a:ext cx="0" cy="0"/>
          <a:chOff x="0" y="0"/>
          <a:chExt cx="0" cy="0"/>
        </a:xfrm>
      </p:grpSpPr>
      <p:sp>
        <p:nvSpPr>
          <p:cNvPr id="1411" name="Google Shape;1411;p6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chemeClr val="dk1"/>
                </a:solidFill>
                <a:latin typeface="Tahoma"/>
                <a:ea typeface="Tahoma"/>
                <a:cs typeface="Tahoma"/>
                <a:sym typeface="Tahoma"/>
              </a:rPr>
              <a:t>‹#›</a:t>
            </a:fld>
            <a:endParaRPr sz="1200">
              <a:solidFill>
                <a:schemeClr val="dk1"/>
              </a:solidFill>
              <a:latin typeface="Tahoma"/>
              <a:ea typeface="Tahoma"/>
              <a:cs typeface="Tahoma"/>
              <a:sym typeface="Tahoma"/>
            </a:endParaRPr>
          </a:p>
        </p:txBody>
      </p:sp>
      <p:sp>
        <p:nvSpPr>
          <p:cNvPr id="1412" name="Google Shape;1412;p66:notes"/>
          <p:cNvSpPr/>
          <p:nvPr>
            <p:ph idx="2" type="sldImg"/>
          </p:nvPr>
        </p:nvSpPr>
        <p:spPr>
          <a:xfrm>
            <a:off x="1198563" y="714375"/>
            <a:ext cx="4598987" cy="34480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413" name="Google Shape;1413;p66:notes"/>
          <p:cNvSpPr txBox="1"/>
          <p:nvPr>
            <p:ph idx="1" type="body"/>
          </p:nvPr>
        </p:nvSpPr>
        <p:spPr>
          <a:xfrm>
            <a:off x="933450" y="4406900"/>
            <a:ext cx="5129213" cy="41687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p6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chemeClr val="dk1"/>
                </a:solidFill>
                <a:latin typeface="Tahoma"/>
                <a:ea typeface="Tahoma"/>
                <a:cs typeface="Tahoma"/>
                <a:sym typeface="Tahoma"/>
              </a:rPr>
              <a:t>‹#›</a:t>
            </a:fld>
            <a:endParaRPr sz="1200">
              <a:solidFill>
                <a:schemeClr val="dk1"/>
              </a:solidFill>
              <a:latin typeface="Tahoma"/>
              <a:ea typeface="Tahoma"/>
              <a:cs typeface="Tahoma"/>
              <a:sym typeface="Tahoma"/>
            </a:endParaRPr>
          </a:p>
        </p:txBody>
      </p:sp>
      <p:sp>
        <p:nvSpPr>
          <p:cNvPr id="1460" name="Google Shape;1460;p67:notes"/>
          <p:cNvSpPr/>
          <p:nvPr>
            <p:ph idx="2" type="sldImg"/>
          </p:nvPr>
        </p:nvSpPr>
        <p:spPr>
          <a:xfrm>
            <a:off x="1198563" y="714375"/>
            <a:ext cx="4598987" cy="34480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461" name="Google Shape;1461;p67:notes"/>
          <p:cNvSpPr txBox="1"/>
          <p:nvPr>
            <p:ph idx="1" type="body"/>
          </p:nvPr>
        </p:nvSpPr>
        <p:spPr>
          <a:xfrm>
            <a:off x="933450" y="4406900"/>
            <a:ext cx="5129213" cy="41687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p6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chemeClr val="dk1"/>
                </a:solidFill>
                <a:latin typeface="Tahoma"/>
                <a:ea typeface="Tahoma"/>
                <a:cs typeface="Tahoma"/>
                <a:sym typeface="Tahoma"/>
              </a:rPr>
              <a:t>‹#›</a:t>
            </a:fld>
            <a:endParaRPr sz="1200">
              <a:solidFill>
                <a:schemeClr val="dk1"/>
              </a:solidFill>
              <a:latin typeface="Tahoma"/>
              <a:ea typeface="Tahoma"/>
              <a:cs typeface="Tahoma"/>
              <a:sym typeface="Tahoma"/>
            </a:endParaRPr>
          </a:p>
        </p:txBody>
      </p:sp>
      <p:sp>
        <p:nvSpPr>
          <p:cNvPr id="1509" name="Google Shape;1509;p68:notes"/>
          <p:cNvSpPr/>
          <p:nvPr>
            <p:ph idx="2" type="sldImg"/>
          </p:nvPr>
        </p:nvSpPr>
        <p:spPr>
          <a:xfrm>
            <a:off x="1198563" y="714375"/>
            <a:ext cx="4598987" cy="34480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510" name="Google Shape;1510;p68:notes"/>
          <p:cNvSpPr txBox="1"/>
          <p:nvPr>
            <p:ph idx="1" type="body"/>
          </p:nvPr>
        </p:nvSpPr>
        <p:spPr>
          <a:xfrm>
            <a:off x="933450" y="4406900"/>
            <a:ext cx="5129213" cy="41687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7: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7: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7" name="Shape 1557"/>
        <p:cNvGrpSpPr/>
        <p:nvPr/>
      </p:nvGrpSpPr>
      <p:grpSpPr>
        <a:xfrm>
          <a:off x="0" y="0"/>
          <a:ext cx="0" cy="0"/>
          <a:chOff x="0" y="0"/>
          <a:chExt cx="0" cy="0"/>
        </a:xfrm>
      </p:grpSpPr>
      <p:sp>
        <p:nvSpPr>
          <p:cNvPr id="1558" name="Google Shape;1558;p6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chemeClr val="dk1"/>
                </a:solidFill>
                <a:latin typeface="Tahoma"/>
                <a:ea typeface="Tahoma"/>
                <a:cs typeface="Tahoma"/>
                <a:sym typeface="Tahoma"/>
              </a:rPr>
              <a:t>‹#›</a:t>
            </a:fld>
            <a:endParaRPr sz="1200">
              <a:solidFill>
                <a:schemeClr val="dk1"/>
              </a:solidFill>
              <a:latin typeface="Tahoma"/>
              <a:ea typeface="Tahoma"/>
              <a:cs typeface="Tahoma"/>
              <a:sym typeface="Tahoma"/>
            </a:endParaRPr>
          </a:p>
        </p:txBody>
      </p:sp>
      <p:sp>
        <p:nvSpPr>
          <p:cNvPr id="1559" name="Google Shape;1559;p69:notes"/>
          <p:cNvSpPr/>
          <p:nvPr>
            <p:ph idx="2" type="sldImg"/>
          </p:nvPr>
        </p:nvSpPr>
        <p:spPr>
          <a:xfrm>
            <a:off x="1198563" y="714375"/>
            <a:ext cx="4598987" cy="34480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560" name="Google Shape;1560;p69:notes"/>
          <p:cNvSpPr txBox="1"/>
          <p:nvPr>
            <p:ph idx="1" type="body"/>
          </p:nvPr>
        </p:nvSpPr>
        <p:spPr>
          <a:xfrm>
            <a:off x="933450" y="4406900"/>
            <a:ext cx="5129213" cy="41687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8" name="Shape 1608"/>
        <p:cNvGrpSpPr/>
        <p:nvPr/>
      </p:nvGrpSpPr>
      <p:grpSpPr>
        <a:xfrm>
          <a:off x="0" y="0"/>
          <a:ext cx="0" cy="0"/>
          <a:chOff x="0" y="0"/>
          <a:chExt cx="0" cy="0"/>
        </a:xfrm>
      </p:grpSpPr>
      <p:sp>
        <p:nvSpPr>
          <p:cNvPr id="1609" name="Google Shape;1609;p7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chemeClr val="dk1"/>
                </a:solidFill>
                <a:latin typeface="Tahoma"/>
                <a:ea typeface="Tahoma"/>
                <a:cs typeface="Tahoma"/>
                <a:sym typeface="Tahoma"/>
              </a:rPr>
              <a:t>‹#›</a:t>
            </a:fld>
            <a:endParaRPr sz="1200">
              <a:solidFill>
                <a:schemeClr val="dk1"/>
              </a:solidFill>
              <a:latin typeface="Tahoma"/>
              <a:ea typeface="Tahoma"/>
              <a:cs typeface="Tahoma"/>
              <a:sym typeface="Tahoma"/>
            </a:endParaRPr>
          </a:p>
        </p:txBody>
      </p:sp>
      <p:sp>
        <p:nvSpPr>
          <p:cNvPr id="1610" name="Google Shape;1610;p70:notes"/>
          <p:cNvSpPr/>
          <p:nvPr>
            <p:ph idx="2" type="sldImg"/>
          </p:nvPr>
        </p:nvSpPr>
        <p:spPr>
          <a:xfrm>
            <a:off x="1198563" y="714375"/>
            <a:ext cx="4598987" cy="34480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611" name="Google Shape;1611;p70:notes"/>
          <p:cNvSpPr txBox="1"/>
          <p:nvPr>
            <p:ph idx="1" type="body"/>
          </p:nvPr>
        </p:nvSpPr>
        <p:spPr>
          <a:xfrm>
            <a:off x="933450" y="4406900"/>
            <a:ext cx="5129213" cy="41687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9" name="Shape 1659"/>
        <p:cNvGrpSpPr/>
        <p:nvPr/>
      </p:nvGrpSpPr>
      <p:grpSpPr>
        <a:xfrm>
          <a:off x="0" y="0"/>
          <a:ext cx="0" cy="0"/>
          <a:chOff x="0" y="0"/>
          <a:chExt cx="0" cy="0"/>
        </a:xfrm>
      </p:grpSpPr>
      <p:sp>
        <p:nvSpPr>
          <p:cNvPr id="1660" name="Google Shape;1660;p7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chemeClr val="dk1"/>
                </a:solidFill>
                <a:latin typeface="Tahoma"/>
                <a:ea typeface="Tahoma"/>
                <a:cs typeface="Tahoma"/>
                <a:sym typeface="Tahoma"/>
              </a:rPr>
              <a:t>‹#›</a:t>
            </a:fld>
            <a:endParaRPr sz="1200">
              <a:solidFill>
                <a:schemeClr val="dk1"/>
              </a:solidFill>
              <a:latin typeface="Tahoma"/>
              <a:ea typeface="Tahoma"/>
              <a:cs typeface="Tahoma"/>
              <a:sym typeface="Tahoma"/>
            </a:endParaRPr>
          </a:p>
        </p:txBody>
      </p:sp>
      <p:sp>
        <p:nvSpPr>
          <p:cNvPr id="1661" name="Google Shape;1661;p71:notes"/>
          <p:cNvSpPr/>
          <p:nvPr>
            <p:ph idx="2" type="sldImg"/>
          </p:nvPr>
        </p:nvSpPr>
        <p:spPr>
          <a:xfrm>
            <a:off x="1198563" y="714375"/>
            <a:ext cx="4598987" cy="34480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662" name="Google Shape;1662;p71:notes"/>
          <p:cNvSpPr txBox="1"/>
          <p:nvPr>
            <p:ph idx="1" type="body"/>
          </p:nvPr>
        </p:nvSpPr>
        <p:spPr>
          <a:xfrm>
            <a:off x="933450" y="4406900"/>
            <a:ext cx="5129213" cy="41687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1" name="Shape 1711"/>
        <p:cNvGrpSpPr/>
        <p:nvPr/>
      </p:nvGrpSpPr>
      <p:grpSpPr>
        <a:xfrm>
          <a:off x="0" y="0"/>
          <a:ext cx="0" cy="0"/>
          <a:chOff x="0" y="0"/>
          <a:chExt cx="0" cy="0"/>
        </a:xfrm>
      </p:grpSpPr>
      <p:sp>
        <p:nvSpPr>
          <p:cNvPr id="1712" name="Google Shape;1712;p7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chemeClr val="dk1"/>
                </a:solidFill>
                <a:latin typeface="Tahoma"/>
                <a:ea typeface="Tahoma"/>
                <a:cs typeface="Tahoma"/>
                <a:sym typeface="Tahoma"/>
              </a:rPr>
              <a:t>‹#›</a:t>
            </a:fld>
            <a:endParaRPr sz="1200">
              <a:solidFill>
                <a:schemeClr val="dk1"/>
              </a:solidFill>
              <a:latin typeface="Tahoma"/>
              <a:ea typeface="Tahoma"/>
              <a:cs typeface="Tahoma"/>
              <a:sym typeface="Tahoma"/>
            </a:endParaRPr>
          </a:p>
        </p:txBody>
      </p:sp>
      <p:sp>
        <p:nvSpPr>
          <p:cNvPr id="1713" name="Google Shape;1713;p72:notes"/>
          <p:cNvSpPr/>
          <p:nvPr>
            <p:ph idx="2" type="sldImg"/>
          </p:nvPr>
        </p:nvSpPr>
        <p:spPr>
          <a:xfrm>
            <a:off x="1198563" y="714375"/>
            <a:ext cx="4598987" cy="34480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714" name="Google Shape;1714;p72:notes"/>
          <p:cNvSpPr txBox="1"/>
          <p:nvPr>
            <p:ph idx="1" type="body"/>
          </p:nvPr>
        </p:nvSpPr>
        <p:spPr>
          <a:xfrm>
            <a:off x="933450" y="4406900"/>
            <a:ext cx="5129213" cy="41687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4" name="Shape 1764"/>
        <p:cNvGrpSpPr/>
        <p:nvPr/>
      </p:nvGrpSpPr>
      <p:grpSpPr>
        <a:xfrm>
          <a:off x="0" y="0"/>
          <a:ext cx="0" cy="0"/>
          <a:chOff x="0" y="0"/>
          <a:chExt cx="0" cy="0"/>
        </a:xfrm>
      </p:grpSpPr>
      <p:sp>
        <p:nvSpPr>
          <p:cNvPr id="1765" name="Google Shape;1765;p7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chemeClr val="dk1"/>
                </a:solidFill>
                <a:latin typeface="Tahoma"/>
                <a:ea typeface="Tahoma"/>
                <a:cs typeface="Tahoma"/>
                <a:sym typeface="Tahoma"/>
              </a:rPr>
              <a:t>‹#›</a:t>
            </a:fld>
            <a:endParaRPr sz="1200">
              <a:solidFill>
                <a:schemeClr val="dk1"/>
              </a:solidFill>
              <a:latin typeface="Tahoma"/>
              <a:ea typeface="Tahoma"/>
              <a:cs typeface="Tahoma"/>
              <a:sym typeface="Tahoma"/>
            </a:endParaRPr>
          </a:p>
        </p:txBody>
      </p:sp>
      <p:sp>
        <p:nvSpPr>
          <p:cNvPr id="1766" name="Google Shape;1766;p73:notes"/>
          <p:cNvSpPr/>
          <p:nvPr>
            <p:ph idx="2" type="sldImg"/>
          </p:nvPr>
        </p:nvSpPr>
        <p:spPr>
          <a:xfrm>
            <a:off x="1198563" y="714375"/>
            <a:ext cx="4598987" cy="34480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767" name="Google Shape;1767;p73:notes"/>
          <p:cNvSpPr txBox="1"/>
          <p:nvPr>
            <p:ph idx="1" type="body"/>
          </p:nvPr>
        </p:nvSpPr>
        <p:spPr>
          <a:xfrm>
            <a:off x="933450" y="4406900"/>
            <a:ext cx="5129213" cy="41687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8" name="Shape 1818"/>
        <p:cNvGrpSpPr/>
        <p:nvPr/>
      </p:nvGrpSpPr>
      <p:grpSpPr>
        <a:xfrm>
          <a:off x="0" y="0"/>
          <a:ext cx="0" cy="0"/>
          <a:chOff x="0" y="0"/>
          <a:chExt cx="0" cy="0"/>
        </a:xfrm>
      </p:grpSpPr>
      <p:sp>
        <p:nvSpPr>
          <p:cNvPr id="1819" name="Google Shape;1819;p7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chemeClr val="dk1"/>
                </a:solidFill>
                <a:latin typeface="Tahoma"/>
                <a:ea typeface="Tahoma"/>
                <a:cs typeface="Tahoma"/>
                <a:sym typeface="Tahoma"/>
              </a:rPr>
              <a:t>‹#›</a:t>
            </a:fld>
            <a:endParaRPr sz="1200">
              <a:solidFill>
                <a:schemeClr val="dk1"/>
              </a:solidFill>
              <a:latin typeface="Tahoma"/>
              <a:ea typeface="Tahoma"/>
              <a:cs typeface="Tahoma"/>
              <a:sym typeface="Tahoma"/>
            </a:endParaRPr>
          </a:p>
        </p:txBody>
      </p:sp>
      <p:sp>
        <p:nvSpPr>
          <p:cNvPr id="1820" name="Google Shape;1820;p74:notes"/>
          <p:cNvSpPr/>
          <p:nvPr>
            <p:ph idx="2" type="sldImg"/>
          </p:nvPr>
        </p:nvSpPr>
        <p:spPr>
          <a:xfrm>
            <a:off x="1198563" y="714375"/>
            <a:ext cx="4598987" cy="34480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821" name="Google Shape;1821;p74:notes"/>
          <p:cNvSpPr txBox="1"/>
          <p:nvPr>
            <p:ph idx="1" type="body"/>
          </p:nvPr>
        </p:nvSpPr>
        <p:spPr>
          <a:xfrm>
            <a:off x="933450" y="4406900"/>
            <a:ext cx="5129213" cy="41687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3" name="Shape 1873"/>
        <p:cNvGrpSpPr/>
        <p:nvPr/>
      </p:nvGrpSpPr>
      <p:grpSpPr>
        <a:xfrm>
          <a:off x="0" y="0"/>
          <a:ext cx="0" cy="0"/>
          <a:chOff x="0" y="0"/>
          <a:chExt cx="0" cy="0"/>
        </a:xfrm>
      </p:grpSpPr>
      <p:sp>
        <p:nvSpPr>
          <p:cNvPr id="1874" name="Google Shape;1874;p7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chemeClr val="dk1"/>
                </a:solidFill>
                <a:latin typeface="Tahoma"/>
                <a:ea typeface="Tahoma"/>
                <a:cs typeface="Tahoma"/>
                <a:sym typeface="Tahoma"/>
              </a:rPr>
              <a:t>‹#›</a:t>
            </a:fld>
            <a:endParaRPr sz="1200">
              <a:solidFill>
                <a:schemeClr val="dk1"/>
              </a:solidFill>
              <a:latin typeface="Tahoma"/>
              <a:ea typeface="Tahoma"/>
              <a:cs typeface="Tahoma"/>
              <a:sym typeface="Tahoma"/>
            </a:endParaRPr>
          </a:p>
        </p:txBody>
      </p:sp>
      <p:sp>
        <p:nvSpPr>
          <p:cNvPr id="1875" name="Google Shape;1875;p75:notes"/>
          <p:cNvSpPr/>
          <p:nvPr>
            <p:ph idx="2" type="sldImg"/>
          </p:nvPr>
        </p:nvSpPr>
        <p:spPr>
          <a:xfrm>
            <a:off x="1198563" y="714375"/>
            <a:ext cx="4598987" cy="34480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876" name="Google Shape;1876;p75:notes"/>
          <p:cNvSpPr txBox="1"/>
          <p:nvPr>
            <p:ph idx="1" type="body"/>
          </p:nvPr>
        </p:nvSpPr>
        <p:spPr>
          <a:xfrm>
            <a:off x="933450" y="4406900"/>
            <a:ext cx="5129213" cy="41687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8" name="Shape 1928"/>
        <p:cNvGrpSpPr/>
        <p:nvPr/>
      </p:nvGrpSpPr>
      <p:grpSpPr>
        <a:xfrm>
          <a:off x="0" y="0"/>
          <a:ext cx="0" cy="0"/>
          <a:chOff x="0" y="0"/>
          <a:chExt cx="0" cy="0"/>
        </a:xfrm>
      </p:grpSpPr>
      <p:sp>
        <p:nvSpPr>
          <p:cNvPr id="1929" name="Google Shape;1929;p7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chemeClr val="dk1"/>
                </a:solidFill>
                <a:latin typeface="Tahoma"/>
                <a:ea typeface="Tahoma"/>
                <a:cs typeface="Tahoma"/>
                <a:sym typeface="Tahoma"/>
              </a:rPr>
              <a:t>‹#›</a:t>
            </a:fld>
            <a:endParaRPr sz="1200">
              <a:solidFill>
                <a:schemeClr val="dk1"/>
              </a:solidFill>
              <a:latin typeface="Tahoma"/>
              <a:ea typeface="Tahoma"/>
              <a:cs typeface="Tahoma"/>
              <a:sym typeface="Tahoma"/>
            </a:endParaRPr>
          </a:p>
        </p:txBody>
      </p:sp>
      <p:sp>
        <p:nvSpPr>
          <p:cNvPr id="1930" name="Google Shape;1930;p76:notes"/>
          <p:cNvSpPr/>
          <p:nvPr>
            <p:ph idx="2" type="sldImg"/>
          </p:nvPr>
        </p:nvSpPr>
        <p:spPr>
          <a:xfrm>
            <a:off x="1198563" y="714375"/>
            <a:ext cx="4598987" cy="34480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931" name="Google Shape;1931;p76:notes"/>
          <p:cNvSpPr txBox="1"/>
          <p:nvPr>
            <p:ph idx="1" type="body"/>
          </p:nvPr>
        </p:nvSpPr>
        <p:spPr>
          <a:xfrm>
            <a:off x="933450" y="4406900"/>
            <a:ext cx="5129213" cy="41687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4" name="Shape 1984"/>
        <p:cNvGrpSpPr/>
        <p:nvPr/>
      </p:nvGrpSpPr>
      <p:grpSpPr>
        <a:xfrm>
          <a:off x="0" y="0"/>
          <a:ext cx="0" cy="0"/>
          <a:chOff x="0" y="0"/>
          <a:chExt cx="0" cy="0"/>
        </a:xfrm>
      </p:grpSpPr>
      <p:sp>
        <p:nvSpPr>
          <p:cNvPr id="1985" name="Google Shape;1985;p7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chemeClr val="dk1"/>
                </a:solidFill>
                <a:latin typeface="Tahoma"/>
                <a:ea typeface="Tahoma"/>
                <a:cs typeface="Tahoma"/>
                <a:sym typeface="Tahoma"/>
              </a:rPr>
              <a:t>‹#›</a:t>
            </a:fld>
            <a:endParaRPr sz="1200">
              <a:solidFill>
                <a:schemeClr val="dk1"/>
              </a:solidFill>
              <a:latin typeface="Tahoma"/>
              <a:ea typeface="Tahoma"/>
              <a:cs typeface="Tahoma"/>
              <a:sym typeface="Tahoma"/>
            </a:endParaRPr>
          </a:p>
        </p:txBody>
      </p:sp>
      <p:sp>
        <p:nvSpPr>
          <p:cNvPr id="1986" name="Google Shape;1986;p77:notes"/>
          <p:cNvSpPr/>
          <p:nvPr>
            <p:ph idx="2" type="sldImg"/>
          </p:nvPr>
        </p:nvSpPr>
        <p:spPr>
          <a:xfrm>
            <a:off x="1198563" y="714375"/>
            <a:ext cx="4598987" cy="34480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987" name="Google Shape;1987;p77:notes"/>
          <p:cNvSpPr txBox="1"/>
          <p:nvPr>
            <p:ph idx="1" type="body"/>
          </p:nvPr>
        </p:nvSpPr>
        <p:spPr>
          <a:xfrm>
            <a:off x="933450" y="4406900"/>
            <a:ext cx="5129213" cy="41687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1" name="Shape 2041"/>
        <p:cNvGrpSpPr/>
        <p:nvPr/>
      </p:nvGrpSpPr>
      <p:grpSpPr>
        <a:xfrm>
          <a:off x="0" y="0"/>
          <a:ext cx="0" cy="0"/>
          <a:chOff x="0" y="0"/>
          <a:chExt cx="0" cy="0"/>
        </a:xfrm>
      </p:grpSpPr>
      <p:sp>
        <p:nvSpPr>
          <p:cNvPr id="2042" name="Google Shape;2042;p7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chemeClr val="dk1"/>
                </a:solidFill>
                <a:latin typeface="Tahoma"/>
                <a:ea typeface="Tahoma"/>
                <a:cs typeface="Tahoma"/>
                <a:sym typeface="Tahoma"/>
              </a:rPr>
              <a:t>‹#›</a:t>
            </a:fld>
            <a:endParaRPr sz="1200">
              <a:solidFill>
                <a:schemeClr val="dk1"/>
              </a:solidFill>
              <a:latin typeface="Tahoma"/>
              <a:ea typeface="Tahoma"/>
              <a:cs typeface="Tahoma"/>
              <a:sym typeface="Tahoma"/>
            </a:endParaRPr>
          </a:p>
        </p:txBody>
      </p:sp>
      <p:sp>
        <p:nvSpPr>
          <p:cNvPr id="2043" name="Google Shape;2043;p78:notes"/>
          <p:cNvSpPr/>
          <p:nvPr>
            <p:ph idx="2" type="sldImg"/>
          </p:nvPr>
        </p:nvSpPr>
        <p:spPr>
          <a:xfrm>
            <a:off x="1198563" y="714375"/>
            <a:ext cx="4598987" cy="34480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2044" name="Google Shape;2044;p78:notes"/>
          <p:cNvSpPr txBox="1"/>
          <p:nvPr>
            <p:ph idx="1" type="body"/>
          </p:nvPr>
        </p:nvSpPr>
        <p:spPr>
          <a:xfrm>
            <a:off x="933450" y="4406900"/>
            <a:ext cx="5129213" cy="41687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8: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8: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9" name="Shape 2099"/>
        <p:cNvGrpSpPr/>
        <p:nvPr/>
      </p:nvGrpSpPr>
      <p:grpSpPr>
        <a:xfrm>
          <a:off x="0" y="0"/>
          <a:ext cx="0" cy="0"/>
          <a:chOff x="0" y="0"/>
          <a:chExt cx="0" cy="0"/>
        </a:xfrm>
      </p:grpSpPr>
      <p:sp>
        <p:nvSpPr>
          <p:cNvPr id="2100" name="Google Shape;2100;p7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chemeClr val="dk1"/>
                </a:solidFill>
                <a:latin typeface="Tahoma"/>
                <a:ea typeface="Tahoma"/>
                <a:cs typeface="Tahoma"/>
                <a:sym typeface="Tahoma"/>
              </a:rPr>
              <a:t>‹#›</a:t>
            </a:fld>
            <a:endParaRPr sz="1200">
              <a:solidFill>
                <a:schemeClr val="dk1"/>
              </a:solidFill>
              <a:latin typeface="Tahoma"/>
              <a:ea typeface="Tahoma"/>
              <a:cs typeface="Tahoma"/>
              <a:sym typeface="Tahoma"/>
            </a:endParaRPr>
          </a:p>
        </p:txBody>
      </p:sp>
      <p:sp>
        <p:nvSpPr>
          <p:cNvPr id="2101" name="Google Shape;2101;p79:notes"/>
          <p:cNvSpPr/>
          <p:nvPr>
            <p:ph idx="2" type="sldImg"/>
          </p:nvPr>
        </p:nvSpPr>
        <p:spPr>
          <a:xfrm>
            <a:off x="1198563" y="714375"/>
            <a:ext cx="4598987" cy="34480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2102" name="Google Shape;2102;p79:notes"/>
          <p:cNvSpPr txBox="1"/>
          <p:nvPr>
            <p:ph idx="1" type="body"/>
          </p:nvPr>
        </p:nvSpPr>
        <p:spPr>
          <a:xfrm>
            <a:off x="933450" y="4406900"/>
            <a:ext cx="5129213" cy="41687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8" name="Shape 2158"/>
        <p:cNvGrpSpPr/>
        <p:nvPr/>
      </p:nvGrpSpPr>
      <p:grpSpPr>
        <a:xfrm>
          <a:off x="0" y="0"/>
          <a:ext cx="0" cy="0"/>
          <a:chOff x="0" y="0"/>
          <a:chExt cx="0" cy="0"/>
        </a:xfrm>
      </p:grpSpPr>
      <p:sp>
        <p:nvSpPr>
          <p:cNvPr id="2159" name="Google Shape;2159;p8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chemeClr val="dk1"/>
                </a:solidFill>
                <a:latin typeface="Tahoma"/>
                <a:ea typeface="Tahoma"/>
                <a:cs typeface="Tahoma"/>
                <a:sym typeface="Tahoma"/>
              </a:rPr>
              <a:t>‹#›</a:t>
            </a:fld>
            <a:endParaRPr sz="1200">
              <a:solidFill>
                <a:schemeClr val="dk1"/>
              </a:solidFill>
              <a:latin typeface="Tahoma"/>
              <a:ea typeface="Tahoma"/>
              <a:cs typeface="Tahoma"/>
              <a:sym typeface="Tahoma"/>
            </a:endParaRPr>
          </a:p>
        </p:txBody>
      </p:sp>
      <p:sp>
        <p:nvSpPr>
          <p:cNvPr id="2160" name="Google Shape;2160;p80:notes"/>
          <p:cNvSpPr/>
          <p:nvPr>
            <p:ph idx="2" type="sldImg"/>
          </p:nvPr>
        </p:nvSpPr>
        <p:spPr>
          <a:xfrm>
            <a:off x="1198563" y="714375"/>
            <a:ext cx="4598987" cy="34480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2161" name="Google Shape;2161;p80:notes"/>
          <p:cNvSpPr txBox="1"/>
          <p:nvPr>
            <p:ph idx="1" type="body"/>
          </p:nvPr>
        </p:nvSpPr>
        <p:spPr>
          <a:xfrm>
            <a:off x="933450" y="4406900"/>
            <a:ext cx="5129213" cy="41687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8" name="Shape 2218"/>
        <p:cNvGrpSpPr/>
        <p:nvPr/>
      </p:nvGrpSpPr>
      <p:grpSpPr>
        <a:xfrm>
          <a:off x="0" y="0"/>
          <a:ext cx="0" cy="0"/>
          <a:chOff x="0" y="0"/>
          <a:chExt cx="0" cy="0"/>
        </a:xfrm>
      </p:grpSpPr>
      <p:sp>
        <p:nvSpPr>
          <p:cNvPr id="2219" name="Google Shape;2219;p8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chemeClr val="dk1"/>
                </a:solidFill>
                <a:latin typeface="Tahoma"/>
                <a:ea typeface="Tahoma"/>
                <a:cs typeface="Tahoma"/>
                <a:sym typeface="Tahoma"/>
              </a:rPr>
              <a:t>‹#›</a:t>
            </a:fld>
            <a:endParaRPr sz="1200">
              <a:solidFill>
                <a:schemeClr val="dk1"/>
              </a:solidFill>
              <a:latin typeface="Tahoma"/>
              <a:ea typeface="Tahoma"/>
              <a:cs typeface="Tahoma"/>
              <a:sym typeface="Tahoma"/>
            </a:endParaRPr>
          </a:p>
        </p:txBody>
      </p:sp>
      <p:sp>
        <p:nvSpPr>
          <p:cNvPr id="2220" name="Google Shape;2220;p81:notes"/>
          <p:cNvSpPr/>
          <p:nvPr>
            <p:ph idx="2" type="sldImg"/>
          </p:nvPr>
        </p:nvSpPr>
        <p:spPr>
          <a:xfrm>
            <a:off x="1198563" y="714375"/>
            <a:ext cx="4598987" cy="34480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2221" name="Google Shape;2221;p81:notes"/>
          <p:cNvSpPr txBox="1"/>
          <p:nvPr>
            <p:ph idx="1" type="body"/>
          </p:nvPr>
        </p:nvSpPr>
        <p:spPr>
          <a:xfrm>
            <a:off x="933450" y="4406900"/>
            <a:ext cx="5129213" cy="41687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9" name="Shape 2279"/>
        <p:cNvGrpSpPr/>
        <p:nvPr/>
      </p:nvGrpSpPr>
      <p:grpSpPr>
        <a:xfrm>
          <a:off x="0" y="0"/>
          <a:ext cx="0" cy="0"/>
          <a:chOff x="0" y="0"/>
          <a:chExt cx="0" cy="0"/>
        </a:xfrm>
      </p:grpSpPr>
      <p:sp>
        <p:nvSpPr>
          <p:cNvPr id="2280" name="Google Shape;2280;p8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chemeClr val="dk1"/>
                </a:solidFill>
                <a:latin typeface="Tahoma"/>
                <a:ea typeface="Tahoma"/>
                <a:cs typeface="Tahoma"/>
                <a:sym typeface="Tahoma"/>
              </a:rPr>
              <a:t>‹#›</a:t>
            </a:fld>
            <a:endParaRPr sz="1200">
              <a:solidFill>
                <a:schemeClr val="dk1"/>
              </a:solidFill>
              <a:latin typeface="Tahoma"/>
              <a:ea typeface="Tahoma"/>
              <a:cs typeface="Tahoma"/>
              <a:sym typeface="Tahoma"/>
            </a:endParaRPr>
          </a:p>
        </p:txBody>
      </p:sp>
      <p:sp>
        <p:nvSpPr>
          <p:cNvPr id="2281" name="Google Shape;2281;p82:notes"/>
          <p:cNvSpPr/>
          <p:nvPr>
            <p:ph idx="2" type="sldImg"/>
          </p:nvPr>
        </p:nvSpPr>
        <p:spPr>
          <a:xfrm>
            <a:off x="1198563" y="714375"/>
            <a:ext cx="4598987" cy="34480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2282" name="Google Shape;2282;p82:notes"/>
          <p:cNvSpPr txBox="1"/>
          <p:nvPr>
            <p:ph idx="1" type="body"/>
          </p:nvPr>
        </p:nvSpPr>
        <p:spPr>
          <a:xfrm>
            <a:off x="933450" y="4406900"/>
            <a:ext cx="5129213" cy="41687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1" name="Shape 2341"/>
        <p:cNvGrpSpPr/>
        <p:nvPr/>
      </p:nvGrpSpPr>
      <p:grpSpPr>
        <a:xfrm>
          <a:off x="0" y="0"/>
          <a:ext cx="0" cy="0"/>
          <a:chOff x="0" y="0"/>
          <a:chExt cx="0" cy="0"/>
        </a:xfrm>
      </p:grpSpPr>
      <p:sp>
        <p:nvSpPr>
          <p:cNvPr id="2342" name="Google Shape;2342;p8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chemeClr val="dk1"/>
                </a:solidFill>
                <a:latin typeface="Tahoma"/>
                <a:ea typeface="Tahoma"/>
                <a:cs typeface="Tahoma"/>
                <a:sym typeface="Tahoma"/>
              </a:rPr>
              <a:t>‹#›</a:t>
            </a:fld>
            <a:endParaRPr sz="1200">
              <a:solidFill>
                <a:schemeClr val="dk1"/>
              </a:solidFill>
              <a:latin typeface="Tahoma"/>
              <a:ea typeface="Tahoma"/>
              <a:cs typeface="Tahoma"/>
              <a:sym typeface="Tahoma"/>
            </a:endParaRPr>
          </a:p>
        </p:txBody>
      </p:sp>
      <p:sp>
        <p:nvSpPr>
          <p:cNvPr id="2343" name="Google Shape;2343;p83:notes"/>
          <p:cNvSpPr/>
          <p:nvPr>
            <p:ph idx="2" type="sldImg"/>
          </p:nvPr>
        </p:nvSpPr>
        <p:spPr>
          <a:xfrm>
            <a:off x="1198563" y="714375"/>
            <a:ext cx="4598987" cy="34480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2344" name="Google Shape;2344;p83:notes"/>
          <p:cNvSpPr txBox="1"/>
          <p:nvPr>
            <p:ph idx="1" type="body"/>
          </p:nvPr>
        </p:nvSpPr>
        <p:spPr>
          <a:xfrm>
            <a:off x="933450" y="4406900"/>
            <a:ext cx="5129213" cy="41687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4" name="Shape 2404"/>
        <p:cNvGrpSpPr/>
        <p:nvPr/>
      </p:nvGrpSpPr>
      <p:grpSpPr>
        <a:xfrm>
          <a:off x="0" y="0"/>
          <a:ext cx="0" cy="0"/>
          <a:chOff x="0" y="0"/>
          <a:chExt cx="0" cy="0"/>
        </a:xfrm>
      </p:grpSpPr>
      <p:sp>
        <p:nvSpPr>
          <p:cNvPr id="2405" name="Google Shape;2405;p8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chemeClr val="dk1"/>
                </a:solidFill>
                <a:latin typeface="Tahoma"/>
                <a:ea typeface="Tahoma"/>
                <a:cs typeface="Tahoma"/>
                <a:sym typeface="Tahoma"/>
              </a:rPr>
              <a:t>‹#›</a:t>
            </a:fld>
            <a:endParaRPr sz="1200">
              <a:solidFill>
                <a:schemeClr val="dk1"/>
              </a:solidFill>
              <a:latin typeface="Tahoma"/>
              <a:ea typeface="Tahoma"/>
              <a:cs typeface="Tahoma"/>
              <a:sym typeface="Tahoma"/>
            </a:endParaRPr>
          </a:p>
        </p:txBody>
      </p:sp>
      <p:sp>
        <p:nvSpPr>
          <p:cNvPr id="2406" name="Google Shape;2406;p84:notes"/>
          <p:cNvSpPr/>
          <p:nvPr>
            <p:ph idx="2" type="sldImg"/>
          </p:nvPr>
        </p:nvSpPr>
        <p:spPr>
          <a:xfrm>
            <a:off x="1198563" y="714375"/>
            <a:ext cx="4598987" cy="34480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2407" name="Google Shape;2407;p84:notes"/>
          <p:cNvSpPr txBox="1"/>
          <p:nvPr>
            <p:ph idx="1" type="body"/>
          </p:nvPr>
        </p:nvSpPr>
        <p:spPr>
          <a:xfrm>
            <a:off x="933450" y="4406900"/>
            <a:ext cx="5129213" cy="41687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7" name="Shape 2467"/>
        <p:cNvGrpSpPr/>
        <p:nvPr/>
      </p:nvGrpSpPr>
      <p:grpSpPr>
        <a:xfrm>
          <a:off x="0" y="0"/>
          <a:ext cx="0" cy="0"/>
          <a:chOff x="0" y="0"/>
          <a:chExt cx="0" cy="0"/>
        </a:xfrm>
      </p:grpSpPr>
      <p:sp>
        <p:nvSpPr>
          <p:cNvPr id="2468" name="Google Shape;2468;p8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chemeClr val="dk1"/>
                </a:solidFill>
                <a:latin typeface="Tahoma"/>
                <a:ea typeface="Tahoma"/>
                <a:cs typeface="Tahoma"/>
                <a:sym typeface="Tahoma"/>
              </a:rPr>
              <a:t>‹#›</a:t>
            </a:fld>
            <a:endParaRPr sz="1200">
              <a:solidFill>
                <a:schemeClr val="dk1"/>
              </a:solidFill>
              <a:latin typeface="Tahoma"/>
              <a:ea typeface="Tahoma"/>
              <a:cs typeface="Tahoma"/>
              <a:sym typeface="Tahoma"/>
            </a:endParaRPr>
          </a:p>
        </p:txBody>
      </p:sp>
      <p:sp>
        <p:nvSpPr>
          <p:cNvPr id="2469" name="Google Shape;2469;p85:notes"/>
          <p:cNvSpPr/>
          <p:nvPr>
            <p:ph idx="2" type="sldImg"/>
          </p:nvPr>
        </p:nvSpPr>
        <p:spPr>
          <a:xfrm>
            <a:off x="1198563" y="714375"/>
            <a:ext cx="4598987" cy="34480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2470" name="Google Shape;2470;p85:notes"/>
          <p:cNvSpPr txBox="1"/>
          <p:nvPr>
            <p:ph idx="1" type="body"/>
          </p:nvPr>
        </p:nvSpPr>
        <p:spPr>
          <a:xfrm>
            <a:off x="933450" y="4406900"/>
            <a:ext cx="5129213" cy="41687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0" name="Shape 2490"/>
        <p:cNvGrpSpPr/>
        <p:nvPr/>
      </p:nvGrpSpPr>
      <p:grpSpPr>
        <a:xfrm>
          <a:off x="0" y="0"/>
          <a:ext cx="0" cy="0"/>
          <a:chOff x="0" y="0"/>
          <a:chExt cx="0" cy="0"/>
        </a:xfrm>
      </p:grpSpPr>
      <p:sp>
        <p:nvSpPr>
          <p:cNvPr id="2491" name="Google Shape;2491;p86: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86: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8" name="Shape 2498"/>
        <p:cNvGrpSpPr/>
        <p:nvPr/>
      </p:nvGrpSpPr>
      <p:grpSpPr>
        <a:xfrm>
          <a:off x="0" y="0"/>
          <a:ext cx="0" cy="0"/>
          <a:chOff x="0" y="0"/>
          <a:chExt cx="0" cy="0"/>
        </a:xfrm>
      </p:grpSpPr>
      <p:sp>
        <p:nvSpPr>
          <p:cNvPr id="2499" name="Google Shape;2499;p87: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87: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4" name="Shape 2504"/>
        <p:cNvGrpSpPr/>
        <p:nvPr/>
      </p:nvGrpSpPr>
      <p:grpSpPr>
        <a:xfrm>
          <a:off x="0" y="0"/>
          <a:ext cx="0" cy="0"/>
          <a:chOff x="0" y="0"/>
          <a:chExt cx="0" cy="0"/>
        </a:xfrm>
      </p:grpSpPr>
      <p:sp>
        <p:nvSpPr>
          <p:cNvPr id="2505" name="Google Shape;2505;p88: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88: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9: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9: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2" name="Shape 2512"/>
        <p:cNvGrpSpPr/>
        <p:nvPr/>
      </p:nvGrpSpPr>
      <p:grpSpPr>
        <a:xfrm>
          <a:off x="0" y="0"/>
          <a:ext cx="0" cy="0"/>
          <a:chOff x="0" y="0"/>
          <a:chExt cx="0" cy="0"/>
        </a:xfrm>
      </p:grpSpPr>
      <p:sp>
        <p:nvSpPr>
          <p:cNvPr id="2513" name="Google Shape;2513;p89: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89: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9" name="Shape 2519"/>
        <p:cNvGrpSpPr/>
        <p:nvPr/>
      </p:nvGrpSpPr>
      <p:grpSpPr>
        <a:xfrm>
          <a:off x="0" y="0"/>
          <a:ext cx="0" cy="0"/>
          <a:chOff x="0" y="0"/>
          <a:chExt cx="0" cy="0"/>
        </a:xfrm>
      </p:grpSpPr>
      <p:sp>
        <p:nvSpPr>
          <p:cNvPr id="2520" name="Google Shape;2520;p90: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90: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7" name="Shape 2527"/>
        <p:cNvGrpSpPr/>
        <p:nvPr/>
      </p:nvGrpSpPr>
      <p:grpSpPr>
        <a:xfrm>
          <a:off x="0" y="0"/>
          <a:ext cx="0" cy="0"/>
          <a:chOff x="0" y="0"/>
          <a:chExt cx="0" cy="0"/>
        </a:xfrm>
      </p:grpSpPr>
      <p:sp>
        <p:nvSpPr>
          <p:cNvPr id="2528" name="Google Shape;2528;p91: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91: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5" name="Shape 2535"/>
        <p:cNvGrpSpPr/>
        <p:nvPr/>
      </p:nvGrpSpPr>
      <p:grpSpPr>
        <a:xfrm>
          <a:off x="0" y="0"/>
          <a:ext cx="0" cy="0"/>
          <a:chOff x="0" y="0"/>
          <a:chExt cx="0" cy="0"/>
        </a:xfrm>
      </p:grpSpPr>
      <p:sp>
        <p:nvSpPr>
          <p:cNvPr id="2536" name="Google Shape;2536;p92: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92: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4" name="Shape 2544"/>
        <p:cNvGrpSpPr/>
        <p:nvPr/>
      </p:nvGrpSpPr>
      <p:grpSpPr>
        <a:xfrm>
          <a:off x="0" y="0"/>
          <a:ext cx="0" cy="0"/>
          <a:chOff x="0" y="0"/>
          <a:chExt cx="0" cy="0"/>
        </a:xfrm>
      </p:grpSpPr>
      <p:sp>
        <p:nvSpPr>
          <p:cNvPr id="2545" name="Google Shape;2545;p93:notes"/>
          <p:cNvSpPr/>
          <p:nvPr>
            <p:ph idx="2" type="sldImg"/>
          </p:nvPr>
        </p:nvSpPr>
        <p:spPr>
          <a:xfrm>
            <a:off x="379413" y="690563"/>
            <a:ext cx="6146800" cy="3457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46" name="Google Shape;2546;p93:notes"/>
          <p:cNvSpPr txBox="1"/>
          <p:nvPr>
            <p:ph idx="1" type="body"/>
          </p:nvPr>
        </p:nvSpPr>
        <p:spPr>
          <a:xfrm>
            <a:off x="920750" y="4379913"/>
            <a:ext cx="5062538" cy="41497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4" name="Shape 2554"/>
        <p:cNvGrpSpPr/>
        <p:nvPr/>
      </p:nvGrpSpPr>
      <p:grpSpPr>
        <a:xfrm>
          <a:off x="0" y="0"/>
          <a:ext cx="0" cy="0"/>
          <a:chOff x="0" y="0"/>
          <a:chExt cx="0" cy="0"/>
        </a:xfrm>
      </p:grpSpPr>
      <p:sp>
        <p:nvSpPr>
          <p:cNvPr id="2555" name="Google Shape;2555;p94: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94: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0" name="Shape 2560"/>
        <p:cNvGrpSpPr/>
        <p:nvPr/>
      </p:nvGrpSpPr>
      <p:grpSpPr>
        <a:xfrm>
          <a:off x="0" y="0"/>
          <a:ext cx="0" cy="0"/>
          <a:chOff x="0" y="0"/>
          <a:chExt cx="0" cy="0"/>
        </a:xfrm>
      </p:grpSpPr>
      <p:sp>
        <p:nvSpPr>
          <p:cNvPr id="2561" name="Google Shape;2561;p95: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95: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6" name="Shape 2576"/>
        <p:cNvGrpSpPr/>
        <p:nvPr/>
      </p:nvGrpSpPr>
      <p:grpSpPr>
        <a:xfrm>
          <a:off x="0" y="0"/>
          <a:ext cx="0" cy="0"/>
          <a:chOff x="0" y="0"/>
          <a:chExt cx="0" cy="0"/>
        </a:xfrm>
      </p:grpSpPr>
      <p:sp>
        <p:nvSpPr>
          <p:cNvPr id="2577" name="Google Shape;2577;p96: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96: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3" name="Shape 2583"/>
        <p:cNvGrpSpPr/>
        <p:nvPr/>
      </p:nvGrpSpPr>
      <p:grpSpPr>
        <a:xfrm>
          <a:off x="0" y="0"/>
          <a:ext cx="0" cy="0"/>
          <a:chOff x="0" y="0"/>
          <a:chExt cx="0" cy="0"/>
        </a:xfrm>
      </p:grpSpPr>
      <p:sp>
        <p:nvSpPr>
          <p:cNvPr id="2584" name="Google Shape;2584;p97: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97: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3" name="Shape 2603"/>
        <p:cNvGrpSpPr/>
        <p:nvPr/>
      </p:nvGrpSpPr>
      <p:grpSpPr>
        <a:xfrm>
          <a:off x="0" y="0"/>
          <a:ext cx="0" cy="0"/>
          <a:chOff x="0" y="0"/>
          <a:chExt cx="0" cy="0"/>
        </a:xfrm>
      </p:grpSpPr>
      <p:sp>
        <p:nvSpPr>
          <p:cNvPr id="2604" name="Google Shape;2604;p98: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98: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15" name="Shape 15"/>
        <p:cNvGrpSpPr/>
        <p:nvPr/>
      </p:nvGrpSpPr>
      <p:grpSpPr>
        <a:xfrm>
          <a:off x="0" y="0"/>
          <a:ext cx="0" cy="0"/>
          <a:chOff x="0" y="0"/>
          <a:chExt cx="0" cy="0"/>
        </a:xfrm>
      </p:grpSpPr>
      <p:sp>
        <p:nvSpPr>
          <p:cNvPr id="16" name="Google Shape;16;p232"/>
          <p:cNvSpPr txBox="1"/>
          <p:nvPr>
            <p:ph type="ctrTitle"/>
          </p:nvPr>
        </p:nvSpPr>
        <p:spPr>
          <a:xfrm>
            <a:off x="1341120" y="3118105"/>
            <a:ext cx="15199360" cy="276999"/>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1pPr>
            <a:lvl2pPr lvl="1"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2pPr>
            <a:lvl3pPr lvl="2"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3pPr>
            <a:lvl4pPr lvl="3"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4pPr>
            <a:lvl5pPr lvl="4"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5pPr>
            <a:lvl6pPr lvl="5"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6pPr>
            <a:lvl7pPr lvl="6"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7pPr>
            <a:lvl8pPr lvl="7"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8pPr>
            <a:lvl9pPr lvl="8"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9pPr>
          </a:lstStyle>
          <a:p/>
        </p:txBody>
      </p:sp>
      <p:sp>
        <p:nvSpPr>
          <p:cNvPr id="17" name="Google Shape;17;p232"/>
          <p:cNvSpPr txBox="1"/>
          <p:nvPr>
            <p:ph idx="1" type="subTitle"/>
          </p:nvPr>
        </p:nvSpPr>
        <p:spPr>
          <a:xfrm>
            <a:off x="2682241" y="5632704"/>
            <a:ext cx="12517118" cy="276999"/>
          </a:xfrm>
          <a:prstGeom prst="rect">
            <a:avLst/>
          </a:prstGeom>
          <a:noFill/>
          <a:ln>
            <a:noFill/>
          </a:ln>
        </p:spPr>
        <p:txBody>
          <a:bodyPr anchorCtr="0" anchor="t" bIns="0" lIns="0" spcFirstLastPara="1" rIns="0" wrap="square" tIns="0">
            <a:spAutoFit/>
          </a:bodyPr>
          <a:lstStyle>
            <a:lvl1pPr lvl="0" algn="l">
              <a:spcBef>
                <a:spcPts val="360"/>
              </a:spcBef>
              <a:spcAft>
                <a:spcPts val="0"/>
              </a:spcAft>
              <a:buSzPts val="1400"/>
              <a:buNone/>
              <a:defRPr/>
            </a:lvl1pPr>
            <a:lvl2pPr lvl="1" algn="l">
              <a:spcBef>
                <a:spcPts val="360"/>
              </a:spcBef>
              <a:spcAft>
                <a:spcPts val="0"/>
              </a:spcAft>
              <a:buSzPts val="1400"/>
              <a:buNone/>
              <a:defRPr/>
            </a:lvl2pPr>
            <a:lvl3pPr lvl="2" algn="l">
              <a:spcBef>
                <a:spcPts val="360"/>
              </a:spcBef>
              <a:spcAft>
                <a:spcPts val="0"/>
              </a:spcAft>
              <a:buSzPts val="1400"/>
              <a:buNone/>
              <a:defRPr/>
            </a:lvl3pPr>
            <a:lvl4pPr lvl="3" algn="l">
              <a:spcBef>
                <a:spcPts val="360"/>
              </a:spcBef>
              <a:spcAft>
                <a:spcPts val="0"/>
              </a:spcAft>
              <a:buSzPts val="1400"/>
              <a:buNone/>
              <a:defRPr/>
            </a:lvl4pPr>
            <a:lvl5pPr lvl="4" algn="l">
              <a:spcBef>
                <a:spcPts val="36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32"/>
          <p:cNvSpPr txBox="1"/>
          <p:nvPr/>
        </p:nvSpPr>
        <p:spPr>
          <a:xfrm>
            <a:off x="406400" y="59293"/>
            <a:ext cx="32766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2F2F2"/>
                </a:solidFill>
                <a:latin typeface="Cambria"/>
                <a:ea typeface="Cambria"/>
                <a:cs typeface="Cambria"/>
                <a:sym typeface="Cambria"/>
              </a:rPr>
              <a:t>Subject-code:CS358</a:t>
            </a:r>
            <a:endParaRPr/>
          </a:p>
        </p:txBody>
      </p:sp>
      <p:sp>
        <p:nvSpPr>
          <p:cNvPr id="19" name="Google Shape;19;p232"/>
          <p:cNvSpPr txBox="1"/>
          <p:nvPr/>
        </p:nvSpPr>
        <p:spPr>
          <a:xfrm>
            <a:off x="12522200" y="0"/>
            <a:ext cx="51054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2F2F2"/>
                </a:solidFill>
                <a:latin typeface="Cambria"/>
                <a:ea typeface="Cambria"/>
                <a:cs typeface="Cambria"/>
                <a:sym typeface="Cambria"/>
              </a:rPr>
              <a:t>Design and Analysis of Algorithm</a:t>
            </a:r>
            <a:endParaRPr/>
          </a:p>
        </p:txBody>
      </p:sp>
      <p:sp>
        <p:nvSpPr>
          <p:cNvPr id="20" name="Google Shape;20;p232"/>
          <p:cNvSpPr txBox="1"/>
          <p:nvPr/>
        </p:nvSpPr>
        <p:spPr>
          <a:xfrm>
            <a:off x="0" y="9596735"/>
            <a:ext cx="176276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F2F2F2"/>
                </a:solidFill>
                <a:latin typeface="Cambria"/>
                <a:ea typeface="Cambria"/>
                <a:cs typeface="Cambria"/>
                <a:sym typeface="Cambria"/>
              </a:rPr>
              <a:t>ComputerScience and Engineering,CSPIT -CHARUSAT</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1" name="Shape 21"/>
        <p:cNvGrpSpPr/>
        <p:nvPr/>
      </p:nvGrpSpPr>
      <p:grpSpPr>
        <a:xfrm>
          <a:off x="0" y="0"/>
          <a:ext cx="0" cy="0"/>
          <a:chOff x="0" y="0"/>
          <a:chExt cx="0" cy="0"/>
        </a:xfrm>
      </p:grpSpPr>
      <p:sp>
        <p:nvSpPr>
          <p:cNvPr id="22" name="Google Shape;22;p233"/>
          <p:cNvSpPr txBox="1"/>
          <p:nvPr>
            <p:ph type="title"/>
          </p:nvPr>
        </p:nvSpPr>
        <p:spPr>
          <a:xfrm>
            <a:off x="895350" y="401638"/>
            <a:ext cx="16090900" cy="2762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1pPr>
            <a:lvl2pPr lvl="1"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2pPr>
            <a:lvl3pPr lvl="2"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3pPr>
            <a:lvl4pPr lvl="3"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4pPr>
            <a:lvl5pPr lvl="4"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5pPr>
            <a:lvl6pPr lvl="5"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6pPr>
            <a:lvl7pPr lvl="6"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7pPr>
            <a:lvl8pPr lvl="7"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8pPr>
            <a:lvl9pPr lvl="8"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9pPr>
          </a:lstStyle>
          <a:p/>
        </p:txBody>
      </p:sp>
      <p:sp>
        <p:nvSpPr>
          <p:cNvPr id="23" name="Google Shape;23;p233"/>
          <p:cNvSpPr txBox="1"/>
          <p:nvPr>
            <p:ph idx="1" type="body"/>
          </p:nvPr>
        </p:nvSpPr>
        <p:spPr>
          <a:xfrm>
            <a:off x="895350" y="2312988"/>
            <a:ext cx="16090900" cy="276225"/>
          </a:xfrm>
          <a:prstGeom prst="rect">
            <a:avLst/>
          </a:prstGeom>
          <a:noFill/>
          <a:ln>
            <a:noFill/>
          </a:ln>
        </p:spPr>
        <p:txBody>
          <a:bodyPr anchorCtr="0" anchor="t" bIns="0" lIns="0" spcFirstLastPara="1" rIns="0" wrap="square" tIns="0">
            <a:sp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228600" lvl="2" marL="1371600" algn="l">
              <a:spcBef>
                <a:spcPts val="360"/>
              </a:spcBef>
              <a:spcAft>
                <a:spcPts val="0"/>
              </a:spcAft>
              <a:buSzPts val="1400"/>
              <a:buNone/>
              <a:defRPr/>
            </a:lvl3pPr>
            <a:lvl4pPr indent="-228600" lvl="3" marL="1828800" algn="l">
              <a:spcBef>
                <a:spcPts val="360"/>
              </a:spcBef>
              <a:spcAft>
                <a:spcPts val="0"/>
              </a:spcAft>
              <a:buSzPts val="1400"/>
              <a:buNone/>
              <a:defRPr/>
            </a:lvl4pPr>
            <a:lvl5pPr indent="-228600" lvl="4" marL="2286000" algn="l">
              <a:spcBef>
                <a:spcPts val="36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4" name="Google Shape;24;p233"/>
          <p:cNvSpPr txBox="1"/>
          <p:nvPr>
            <p:ph idx="11" type="ftr"/>
          </p:nvPr>
        </p:nvSpPr>
        <p:spPr>
          <a:xfrm>
            <a:off x="6081713" y="9353550"/>
            <a:ext cx="5718175" cy="27622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33"/>
          <p:cNvSpPr txBox="1"/>
          <p:nvPr>
            <p:ph idx="10" type="dt"/>
          </p:nvPr>
        </p:nvSpPr>
        <p:spPr>
          <a:xfrm>
            <a:off x="895350" y="9353550"/>
            <a:ext cx="4111625" cy="27622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33"/>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lvl1pPr indent="0" lvl="0" marL="0" marR="0" algn="r">
              <a:spcBef>
                <a:spcPts val="0"/>
              </a:spcBef>
              <a:spcAft>
                <a:spcPts val="0"/>
              </a:spcAft>
              <a:buNone/>
              <a:defRPr>
                <a:solidFill>
                  <a:srgbClr val="898989"/>
                </a:solidFill>
                <a:latin typeface="Calibri"/>
                <a:ea typeface="Calibri"/>
                <a:cs typeface="Calibri"/>
                <a:sym typeface="Calibri"/>
              </a:defRPr>
            </a:lvl1pPr>
            <a:lvl2pPr indent="0" lvl="1" marL="0" marR="0" algn="r">
              <a:spcBef>
                <a:spcPts val="0"/>
              </a:spcBef>
              <a:spcAft>
                <a:spcPts val="0"/>
              </a:spcAft>
              <a:buNone/>
              <a:defRPr>
                <a:solidFill>
                  <a:srgbClr val="898989"/>
                </a:solidFill>
                <a:latin typeface="Calibri"/>
                <a:ea typeface="Calibri"/>
                <a:cs typeface="Calibri"/>
                <a:sym typeface="Calibri"/>
              </a:defRPr>
            </a:lvl2pPr>
            <a:lvl3pPr indent="0" lvl="2" marL="0" marR="0" algn="r">
              <a:spcBef>
                <a:spcPts val="0"/>
              </a:spcBef>
              <a:spcAft>
                <a:spcPts val="0"/>
              </a:spcAft>
              <a:buNone/>
              <a:defRPr>
                <a:solidFill>
                  <a:srgbClr val="898989"/>
                </a:solidFill>
                <a:latin typeface="Calibri"/>
                <a:ea typeface="Calibri"/>
                <a:cs typeface="Calibri"/>
                <a:sym typeface="Calibri"/>
              </a:defRPr>
            </a:lvl3pPr>
            <a:lvl4pPr indent="0" lvl="3" marL="0" marR="0" algn="r">
              <a:spcBef>
                <a:spcPts val="0"/>
              </a:spcBef>
              <a:spcAft>
                <a:spcPts val="0"/>
              </a:spcAft>
              <a:buNone/>
              <a:defRPr>
                <a:solidFill>
                  <a:srgbClr val="898989"/>
                </a:solidFill>
                <a:latin typeface="Calibri"/>
                <a:ea typeface="Calibri"/>
                <a:cs typeface="Calibri"/>
                <a:sym typeface="Calibri"/>
              </a:defRPr>
            </a:lvl4pPr>
            <a:lvl5pPr indent="0" lvl="4" marL="0" marR="0" algn="r">
              <a:spcBef>
                <a:spcPts val="0"/>
              </a:spcBef>
              <a:spcAft>
                <a:spcPts val="0"/>
              </a:spcAft>
              <a:buNone/>
              <a:defRPr>
                <a:solidFill>
                  <a:srgbClr val="898989"/>
                </a:solidFill>
                <a:latin typeface="Calibri"/>
                <a:ea typeface="Calibri"/>
                <a:cs typeface="Calibri"/>
                <a:sym typeface="Calibri"/>
              </a:defRPr>
            </a:lvl5pPr>
            <a:lvl6pPr indent="0" lvl="5" marL="0" marR="0" algn="r">
              <a:spcBef>
                <a:spcPts val="0"/>
              </a:spcBef>
              <a:spcAft>
                <a:spcPts val="0"/>
              </a:spcAft>
              <a:buNone/>
              <a:defRPr>
                <a:solidFill>
                  <a:srgbClr val="898989"/>
                </a:solidFill>
                <a:latin typeface="Calibri"/>
                <a:ea typeface="Calibri"/>
                <a:cs typeface="Calibri"/>
                <a:sym typeface="Calibri"/>
              </a:defRPr>
            </a:lvl6pPr>
            <a:lvl7pPr indent="0" lvl="6" marL="0" marR="0" algn="r">
              <a:spcBef>
                <a:spcPts val="0"/>
              </a:spcBef>
              <a:spcAft>
                <a:spcPts val="0"/>
              </a:spcAft>
              <a:buNone/>
              <a:defRPr>
                <a:solidFill>
                  <a:srgbClr val="898989"/>
                </a:solidFill>
                <a:latin typeface="Calibri"/>
                <a:ea typeface="Calibri"/>
                <a:cs typeface="Calibri"/>
                <a:sym typeface="Calibri"/>
              </a:defRPr>
            </a:lvl7pPr>
            <a:lvl8pPr indent="0" lvl="7" marL="0" marR="0" algn="r">
              <a:spcBef>
                <a:spcPts val="0"/>
              </a:spcBef>
              <a:spcAft>
                <a:spcPts val="0"/>
              </a:spcAft>
              <a:buNone/>
              <a:defRPr>
                <a:solidFill>
                  <a:srgbClr val="898989"/>
                </a:solidFill>
                <a:latin typeface="Calibri"/>
                <a:ea typeface="Calibri"/>
                <a:cs typeface="Calibri"/>
                <a:sym typeface="Calibri"/>
              </a:defRPr>
            </a:lvl8pPr>
            <a:lvl9pPr indent="0" lvl="8" marL="0" marR="0" algn="r">
              <a:spcBef>
                <a:spcPts val="0"/>
              </a:spcBef>
              <a:spcAft>
                <a:spcPts val="0"/>
              </a:spcAft>
              <a:buNone/>
              <a:defRPr>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27" name="Shape 27"/>
        <p:cNvGrpSpPr/>
        <p:nvPr/>
      </p:nvGrpSpPr>
      <p:grpSpPr>
        <a:xfrm>
          <a:off x="0" y="0"/>
          <a:ext cx="0" cy="0"/>
          <a:chOff x="0" y="0"/>
          <a:chExt cx="0" cy="0"/>
        </a:xfrm>
      </p:grpSpPr>
      <p:sp>
        <p:nvSpPr>
          <p:cNvPr id="28" name="Google Shape;28;p234"/>
          <p:cNvSpPr txBox="1"/>
          <p:nvPr>
            <p:ph type="title"/>
          </p:nvPr>
        </p:nvSpPr>
        <p:spPr>
          <a:xfrm>
            <a:off x="895350" y="401638"/>
            <a:ext cx="16090900" cy="2762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1pPr>
            <a:lvl2pPr lvl="1"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2pPr>
            <a:lvl3pPr lvl="2"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3pPr>
            <a:lvl4pPr lvl="3"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4pPr>
            <a:lvl5pPr lvl="4"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5pPr>
            <a:lvl6pPr lvl="5"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6pPr>
            <a:lvl7pPr lvl="6"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7pPr>
            <a:lvl8pPr lvl="7"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8pPr>
            <a:lvl9pPr lvl="8"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9pPr>
          </a:lstStyle>
          <a:p/>
        </p:txBody>
      </p:sp>
      <p:sp>
        <p:nvSpPr>
          <p:cNvPr id="29" name="Google Shape;29;p234"/>
          <p:cNvSpPr txBox="1"/>
          <p:nvPr>
            <p:ph idx="1" type="body"/>
          </p:nvPr>
        </p:nvSpPr>
        <p:spPr>
          <a:xfrm>
            <a:off x="596054" y="1676400"/>
            <a:ext cx="8195733" cy="2798715"/>
          </a:xfrm>
          <a:prstGeom prst="rect">
            <a:avLst/>
          </a:prstGeom>
          <a:noFill/>
          <a:ln>
            <a:noFill/>
          </a:ln>
        </p:spPr>
        <p:txBody>
          <a:bodyPr anchorCtr="0" anchor="t" bIns="0" lIns="0" spcFirstLastPara="1" rIns="0" wrap="square" tIns="0">
            <a:spAutoFit/>
          </a:bodyPr>
          <a:lstStyle>
            <a:lvl1pPr indent="-228600" lvl="0" marL="457200" algn="l">
              <a:spcBef>
                <a:spcPts val="821"/>
              </a:spcBef>
              <a:spcAft>
                <a:spcPts val="0"/>
              </a:spcAft>
              <a:buSzPts val="1400"/>
              <a:buNone/>
              <a:defRPr sz="4107"/>
            </a:lvl1pPr>
            <a:lvl2pPr indent="-228600" lvl="1" marL="914400" algn="l">
              <a:spcBef>
                <a:spcPts val="704"/>
              </a:spcBef>
              <a:spcAft>
                <a:spcPts val="0"/>
              </a:spcAft>
              <a:buSzPts val="1400"/>
              <a:buNone/>
              <a:defRPr sz="3520"/>
            </a:lvl2pPr>
            <a:lvl3pPr indent="-228600" lvl="2" marL="1371600" algn="l">
              <a:spcBef>
                <a:spcPts val="587"/>
              </a:spcBef>
              <a:spcAft>
                <a:spcPts val="0"/>
              </a:spcAft>
              <a:buSzPts val="1400"/>
              <a:buNone/>
              <a:defRPr sz="2933"/>
            </a:lvl3pPr>
            <a:lvl4pPr indent="-228600" lvl="3" marL="1828800" algn="l">
              <a:spcBef>
                <a:spcPts val="528"/>
              </a:spcBef>
              <a:spcAft>
                <a:spcPts val="0"/>
              </a:spcAft>
              <a:buSzPts val="1400"/>
              <a:buNone/>
              <a:defRPr sz="2640"/>
            </a:lvl4pPr>
            <a:lvl5pPr indent="-228600" lvl="4" marL="2286000" algn="l">
              <a:spcBef>
                <a:spcPts val="528"/>
              </a:spcBef>
              <a:spcAft>
                <a:spcPts val="0"/>
              </a:spcAft>
              <a:buSzPts val="1400"/>
              <a:buNone/>
              <a:defRPr sz="2640"/>
            </a:lvl5pPr>
            <a:lvl6pPr indent="-228600" lvl="5" marL="2743200" algn="l">
              <a:spcBef>
                <a:spcPts val="0"/>
              </a:spcBef>
              <a:spcAft>
                <a:spcPts val="0"/>
              </a:spcAft>
              <a:buSzPts val="1400"/>
              <a:buNone/>
              <a:defRPr sz="2640"/>
            </a:lvl6pPr>
            <a:lvl7pPr indent="-228600" lvl="6" marL="3200400" algn="l">
              <a:spcBef>
                <a:spcPts val="0"/>
              </a:spcBef>
              <a:spcAft>
                <a:spcPts val="0"/>
              </a:spcAft>
              <a:buSzPts val="1400"/>
              <a:buNone/>
              <a:defRPr sz="2640"/>
            </a:lvl7pPr>
            <a:lvl8pPr indent="-228600" lvl="7" marL="3657600" algn="l">
              <a:spcBef>
                <a:spcPts val="0"/>
              </a:spcBef>
              <a:spcAft>
                <a:spcPts val="0"/>
              </a:spcAft>
              <a:buSzPts val="1400"/>
              <a:buNone/>
              <a:defRPr sz="2640"/>
            </a:lvl8pPr>
            <a:lvl9pPr indent="-228600" lvl="8" marL="4114800" algn="l">
              <a:spcBef>
                <a:spcPts val="0"/>
              </a:spcBef>
              <a:spcAft>
                <a:spcPts val="0"/>
              </a:spcAft>
              <a:buSzPts val="1400"/>
              <a:buNone/>
              <a:defRPr sz="2640"/>
            </a:lvl9pPr>
          </a:lstStyle>
          <a:p/>
        </p:txBody>
      </p:sp>
      <p:sp>
        <p:nvSpPr>
          <p:cNvPr id="30" name="Google Shape;30;p234"/>
          <p:cNvSpPr txBox="1"/>
          <p:nvPr>
            <p:ph idx="2" type="body"/>
          </p:nvPr>
        </p:nvSpPr>
        <p:spPr>
          <a:xfrm>
            <a:off x="9089814" y="1676400"/>
            <a:ext cx="8195733" cy="2798715"/>
          </a:xfrm>
          <a:prstGeom prst="rect">
            <a:avLst/>
          </a:prstGeom>
          <a:noFill/>
          <a:ln>
            <a:noFill/>
          </a:ln>
        </p:spPr>
        <p:txBody>
          <a:bodyPr anchorCtr="0" anchor="t" bIns="0" lIns="0" spcFirstLastPara="1" rIns="0" wrap="square" tIns="0">
            <a:spAutoFit/>
          </a:bodyPr>
          <a:lstStyle>
            <a:lvl1pPr indent="-228600" lvl="0" marL="457200" algn="l">
              <a:spcBef>
                <a:spcPts val="821"/>
              </a:spcBef>
              <a:spcAft>
                <a:spcPts val="0"/>
              </a:spcAft>
              <a:buSzPts val="1400"/>
              <a:buNone/>
              <a:defRPr sz="4107"/>
            </a:lvl1pPr>
            <a:lvl2pPr indent="-228600" lvl="1" marL="914400" algn="l">
              <a:spcBef>
                <a:spcPts val="704"/>
              </a:spcBef>
              <a:spcAft>
                <a:spcPts val="0"/>
              </a:spcAft>
              <a:buSzPts val="1400"/>
              <a:buNone/>
              <a:defRPr sz="3520"/>
            </a:lvl2pPr>
            <a:lvl3pPr indent="-228600" lvl="2" marL="1371600" algn="l">
              <a:spcBef>
                <a:spcPts val="587"/>
              </a:spcBef>
              <a:spcAft>
                <a:spcPts val="0"/>
              </a:spcAft>
              <a:buSzPts val="1400"/>
              <a:buNone/>
              <a:defRPr sz="2933"/>
            </a:lvl3pPr>
            <a:lvl4pPr indent="-228600" lvl="3" marL="1828800" algn="l">
              <a:spcBef>
                <a:spcPts val="528"/>
              </a:spcBef>
              <a:spcAft>
                <a:spcPts val="0"/>
              </a:spcAft>
              <a:buSzPts val="1400"/>
              <a:buNone/>
              <a:defRPr sz="2640"/>
            </a:lvl4pPr>
            <a:lvl5pPr indent="-228600" lvl="4" marL="2286000" algn="l">
              <a:spcBef>
                <a:spcPts val="528"/>
              </a:spcBef>
              <a:spcAft>
                <a:spcPts val="0"/>
              </a:spcAft>
              <a:buSzPts val="1400"/>
              <a:buNone/>
              <a:defRPr sz="2640"/>
            </a:lvl5pPr>
            <a:lvl6pPr indent="-228600" lvl="5" marL="2743200" algn="l">
              <a:spcBef>
                <a:spcPts val="0"/>
              </a:spcBef>
              <a:spcAft>
                <a:spcPts val="0"/>
              </a:spcAft>
              <a:buSzPts val="1400"/>
              <a:buNone/>
              <a:defRPr sz="2640"/>
            </a:lvl6pPr>
            <a:lvl7pPr indent="-228600" lvl="6" marL="3200400" algn="l">
              <a:spcBef>
                <a:spcPts val="0"/>
              </a:spcBef>
              <a:spcAft>
                <a:spcPts val="0"/>
              </a:spcAft>
              <a:buSzPts val="1400"/>
              <a:buNone/>
              <a:defRPr sz="2640"/>
            </a:lvl7pPr>
            <a:lvl8pPr indent="-228600" lvl="7" marL="3657600" algn="l">
              <a:spcBef>
                <a:spcPts val="0"/>
              </a:spcBef>
              <a:spcAft>
                <a:spcPts val="0"/>
              </a:spcAft>
              <a:buSzPts val="1400"/>
              <a:buNone/>
              <a:defRPr sz="2640"/>
            </a:lvl8pPr>
            <a:lvl9pPr indent="-228600" lvl="8" marL="4114800" algn="l">
              <a:spcBef>
                <a:spcPts val="0"/>
              </a:spcBef>
              <a:spcAft>
                <a:spcPts val="0"/>
              </a:spcAft>
              <a:buSzPts val="1400"/>
              <a:buNone/>
              <a:defRPr sz="264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over Content" type="txOverObj">
  <p:cSld name="TEXT_OVER_OBJECT">
    <p:spTree>
      <p:nvGrpSpPr>
        <p:cNvPr id="31" name="Shape 31"/>
        <p:cNvGrpSpPr/>
        <p:nvPr/>
      </p:nvGrpSpPr>
      <p:grpSpPr>
        <a:xfrm>
          <a:off x="0" y="0"/>
          <a:ext cx="0" cy="0"/>
          <a:chOff x="0" y="0"/>
          <a:chExt cx="0" cy="0"/>
        </a:xfrm>
      </p:grpSpPr>
      <p:sp>
        <p:nvSpPr>
          <p:cNvPr id="32" name="Google Shape;32;p235"/>
          <p:cNvSpPr txBox="1"/>
          <p:nvPr>
            <p:ph type="title"/>
          </p:nvPr>
        </p:nvSpPr>
        <p:spPr>
          <a:xfrm>
            <a:off x="596054" y="447041"/>
            <a:ext cx="16689493" cy="276999"/>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1pPr>
            <a:lvl2pPr lvl="1"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2pPr>
            <a:lvl3pPr lvl="2"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3pPr>
            <a:lvl4pPr lvl="3"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4pPr>
            <a:lvl5pPr lvl="4"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5pPr>
            <a:lvl6pPr lvl="5"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6pPr>
            <a:lvl7pPr lvl="6"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7pPr>
            <a:lvl8pPr lvl="7"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8pPr>
            <a:lvl9pPr lvl="8"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9pPr>
          </a:lstStyle>
          <a:p/>
        </p:txBody>
      </p:sp>
      <p:sp>
        <p:nvSpPr>
          <p:cNvPr id="33" name="Google Shape;33;p235"/>
          <p:cNvSpPr txBox="1"/>
          <p:nvPr>
            <p:ph idx="1" type="body"/>
          </p:nvPr>
        </p:nvSpPr>
        <p:spPr>
          <a:xfrm>
            <a:off x="596054" y="1676400"/>
            <a:ext cx="16689493" cy="1606594"/>
          </a:xfrm>
          <a:prstGeom prst="rect">
            <a:avLst/>
          </a:prstGeom>
          <a:noFill/>
          <a:ln>
            <a:noFill/>
          </a:ln>
        </p:spPr>
        <p:txBody>
          <a:bodyPr anchorCtr="0" anchor="t" bIns="0" lIns="0" spcFirstLastPara="1" rIns="0" wrap="square" tIns="0">
            <a:sp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228600" lvl="2" marL="1371600" algn="l">
              <a:spcBef>
                <a:spcPts val="360"/>
              </a:spcBef>
              <a:spcAft>
                <a:spcPts val="0"/>
              </a:spcAft>
              <a:buSzPts val="1400"/>
              <a:buNone/>
              <a:defRPr/>
            </a:lvl3pPr>
            <a:lvl4pPr indent="-228600" lvl="3" marL="1828800" algn="l">
              <a:spcBef>
                <a:spcPts val="360"/>
              </a:spcBef>
              <a:spcAft>
                <a:spcPts val="0"/>
              </a:spcAft>
              <a:buSzPts val="1400"/>
              <a:buNone/>
              <a:defRPr/>
            </a:lvl4pPr>
            <a:lvl5pPr indent="-228600" lvl="4" marL="2286000" algn="l">
              <a:spcBef>
                <a:spcPts val="36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4" name="Google Shape;34;p235"/>
          <p:cNvSpPr txBox="1"/>
          <p:nvPr>
            <p:ph idx="2" type="body"/>
          </p:nvPr>
        </p:nvSpPr>
        <p:spPr>
          <a:xfrm>
            <a:off x="596054" y="5532120"/>
            <a:ext cx="16689493" cy="1606594"/>
          </a:xfrm>
          <a:prstGeom prst="rect">
            <a:avLst/>
          </a:prstGeom>
          <a:noFill/>
          <a:ln>
            <a:noFill/>
          </a:ln>
        </p:spPr>
        <p:txBody>
          <a:bodyPr anchorCtr="0" anchor="t" bIns="0" lIns="0" spcFirstLastPara="1" rIns="0" wrap="square" tIns="0">
            <a:sp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228600" lvl="2" marL="1371600" algn="l">
              <a:spcBef>
                <a:spcPts val="360"/>
              </a:spcBef>
              <a:spcAft>
                <a:spcPts val="0"/>
              </a:spcAft>
              <a:buSzPts val="1400"/>
              <a:buNone/>
              <a:defRPr/>
            </a:lvl3pPr>
            <a:lvl4pPr indent="-228600" lvl="3" marL="1828800" algn="l">
              <a:spcBef>
                <a:spcPts val="360"/>
              </a:spcBef>
              <a:spcAft>
                <a:spcPts val="0"/>
              </a:spcAft>
              <a:buSzPts val="1400"/>
              <a:buNone/>
              <a:defRPr/>
            </a:lvl4pPr>
            <a:lvl5pPr indent="-228600" lvl="4" marL="2286000" algn="l">
              <a:spcBef>
                <a:spcPts val="36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5" name="Shape 35"/>
        <p:cNvGrpSpPr/>
        <p:nvPr/>
      </p:nvGrpSpPr>
      <p:grpSpPr>
        <a:xfrm>
          <a:off x="0" y="0"/>
          <a:ext cx="0" cy="0"/>
          <a:chOff x="0" y="0"/>
          <a:chExt cx="0" cy="0"/>
        </a:xfrm>
      </p:grpSpPr>
      <p:sp>
        <p:nvSpPr>
          <p:cNvPr id="36" name="Google Shape;36;p236"/>
          <p:cNvSpPr txBox="1"/>
          <p:nvPr>
            <p:ph type="title"/>
          </p:nvPr>
        </p:nvSpPr>
        <p:spPr>
          <a:xfrm>
            <a:off x="596054" y="335281"/>
            <a:ext cx="16689493" cy="276999"/>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1pPr>
            <a:lvl2pPr lvl="1"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2pPr>
            <a:lvl3pPr lvl="2"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3pPr>
            <a:lvl4pPr lvl="3"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4pPr>
            <a:lvl5pPr lvl="4"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5pPr>
            <a:lvl6pPr lvl="5"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6pPr>
            <a:lvl7pPr lvl="6"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7pPr>
            <a:lvl8pPr lvl="7"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8pPr>
            <a:lvl9pPr lvl="8"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9pPr>
          </a:lstStyle>
          <a:p/>
        </p:txBody>
      </p:sp>
      <p:sp>
        <p:nvSpPr>
          <p:cNvPr id="37" name="Google Shape;37;p236"/>
          <p:cNvSpPr txBox="1"/>
          <p:nvPr>
            <p:ph idx="1" type="body"/>
          </p:nvPr>
        </p:nvSpPr>
        <p:spPr>
          <a:xfrm>
            <a:off x="596054" y="1676400"/>
            <a:ext cx="8195733" cy="1606594"/>
          </a:xfrm>
          <a:prstGeom prst="rect">
            <a:avLst/>
          </a:prstGeom>
          <a:noFill/>
          <a:ln>
            <a:noFill/>
          </a:ln>
        </p:spPr>
        <p:txBody>
          <a:bodyPr anchorCtr="0" anchor="t" bIns="0" lIns="0" spcFirstLastPara="1" rIns="0" wrap="square" tIns="0">
            <a:sp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228600" lvl="2" marL="1371600" algn="l">
              <a:spcBef>
                <a:spcPts val="360"/>
              </a:spcBef>
              <a:spcAft>
                <a:spcPts val="0"/>
              </a:spcAft>
              <a:buSzPts val="1400"/>
              <a:buNone/>
              <a:defRPr/>
            </a:lvl3pPr>
            <a:lvl4pPr indent="-228600" lvl="3" marL="1828800" algn="l">
              <a:spcBef>
                <a:spcPts val="360"/>
              </a:spcBef>
              <a:spcAft>
                <a:spcPts val="0"/>
              </a:spcAft>
              <a:buSzPts val="1400"/>
              <a:buNone/>
              <a:defRPr/>
            </a:lvl4pPr>
            <a:lvl5pPr indent="-228600" lvl="4" marL="2286000" algn="l">
              <a:spcBef>
                <a:spcPts val="36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8" name="Google Shape;38;p236"/>
          <p:cNvSpPr txBox="1"/>
          <p:nvPr>
            <p:ph idx="2" type="body"/>
          </p:nvPr>
        </p:nvSpPr>
        <p:spPr>
          <a:xfrm>
            <a:off x="9089814" y="1676400"/>
            <a:ext cx="8195733" cy="1606594"/>
          </a:xfrm>
          <a:prstGeom prst="rect">
            <a:avLst/>
          </a:prstGeom>
          <a:noFill/>
          <a:ln>
            <a:noFill/>
          </a:ln>
        </p:spPr>
        <p:txBody>
          <a:bodyPr anchorCtr="0" anchor="t" bIns="0" lIns="0" spcFirstLastPara="1" rIns="0" wrap="square" tIns="0">
            <a:sp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228600" lvl="2" marL="1371600" algn="l">
              <a:spcBef>
                <a:spcPts val="360"/>
              </a:spcBef>
              <a:spcAft>
                <a:spcPts val="0"/>
              </a:spcAft>
              <a:buSzPts val="1400"/>
              <a:buNone/>
              <a:defRPr/>
            </a:lvl3pPr>
            <a:lvl4pPr indent="-228600" lvl="3" marL="1828800" algn="l">
              <a:spcBef>
                <a:spcPts val="360"/>
              </a:spcBef>
              <a:spcAft>
                <a:spcPts val="0"/>
              </a:spcAft>
              <a:buSzPts val="1400"/>
              <a:buNone/>
              <a:defRPr/>
            </a:lvl4pPr>
            <a:lvl5pPr indent="-228600" lvl="4" marL="2286000" algn="l">
              <a:spcBef>
                <a:spcPts val="36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9" name="Shape 39"/>
        <p:cNvGrpSpPr/>
        <p:nvPr/>
      </p:nvGrpSpPr>
      <p:grpSpPr>
        <a:xfrm>
          <a:off x="0" y="0"/>
          <a:ext cx="0" cy="0"/>
          <a:chOff x="0" y="0"/>
          <a:chExt cx="0" cy="0"/>
        </a:xfrm>
      </p:grpSpPr>
      <p:sp>
        <p:nvSpPr>
          <p:cNvPr id="40" name="Google Shape;40;p237"/>
          <p:cNvSpPr txBox="1"/>
          <p:nvPr>
            <p:ph idx="11" type="ftr"/>
          </p:nvPr>
        </p:nvSpPr>
        <p:spPr>
          <a:xfrm>
            <a:off x="6081713" y="9353550"/>
            <a:ext cx="5718175" cy="27622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237"/>
          <p:cNvSpPr txBox="1"/>
          <p:nvPr>
            <p:ph idx="10" type="dt"/>
          </p:nvPr>
        </p:nvSpPr>
        <p:spPr>
          <a:xfrm>
            <a:off x="895350" y="9353550"/>
            <a:ext cx="4111625" cy="27622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37"/>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lvl1pPr indent="0" lvl="0" marL="0" marR="0" algn="r">
              <a:spcBef>
                <a:spcPts val="0"/>
              </a:spcBef>
              <a:spcAft>
                <a:spcPts val="0"/>
              </a:spcAft>
              <a:buNone/>
              <a:defRPr>
                <a:solidFill>
                  <a:srgbClr val="898989"/>
                </a:solidFill>
                <a:latin typeface="Calibri"/>
                <a:ea typeface="Calibri"/>
                <a:cs typeface="Calibri"/>
                <a:sym typeface="Calibri"/>
              </a:defRPr>
            </a:lvl1pPr>
            <a:lvl2pPr indent="0" lvl="1" marL="0" marR="0" algn="r">
              <a:spcBef>
                <a:spcPts val="0"/>
              </a:spcBef>
              <a:spcAft>
                <a:spcPts val="0"/>
              </a:spcAft>
              <a:buNone/>
              <a:defRPr>
                <a:solidFill>
                  <a:srgbClr val="898989"/>
                </a:solidFill>
                <a:latin typeface="Calibri"/>
                <a:ea typeface="Calibri"/>
                <a:cs typeface="Calibri"/>
                <a:sym typeface="Calibri"/>
              </a:defRPr>
            </a:lvl2pPr>
            <a:lvl3pPr indent="0" lvl="2" marL="0" marR="0" algn="r">
              <a:spcBef>
                <a:spcPts val="0"/>
              </a:spcBef>
              <a:spcAft>
                <a:spcPts val="0"/>
              </a:spcAft>
              <a:buNone/>
              <a:defRPr>
                <a:solidFill>
                  <a:srgbClr val="898989"/>
                </a:solidFill>
                <a:latin typeface="Calibri"/>
                <a:ea typeface="Calibri"/>
                <a:cs typeface="Calibri"/>
                <a:sym typeface="Calibri"/>
              </a:defRPr>
            </a:lvl3pPr>
            <a:lvl4pPr indent="0" lvl="3" marL="0" marR="0" algn="r">
              <a:spcBef>
                <a:spcPts val="0"/>
              </a:spcBef>
              <a:spcAft>
                <a:spcPts val="0"/>
              </a:spcAft>
              <a:buNone/>
              <a:defRPr>
                <a:solidFill>
                  <a:srgbClr val="898989"/>
                </a:solidFill>
                <a:latin typeface="Calibri"/>
                <a:ea typeface="Calibri"/>
                <a:cs typeface="Calibri"/>
                <a:sym typeface="Calibri"/>
              </a:defRPr>
            </a:lvl4pPr>
            <a:lvl5pPr indent="0" lvl="4" marL="0" marR="0" algn="r">
              <a:spcBef>
                <a:spcPts val="0"/>
              </a:spcBef>
              <a:spcAft>
                <a:spcPts val="0"/>
              </a:spcAft>
              <a:buNone/>
              <a:defRPr>
                <a:solidFill>
                  <a:srgbClr val="898989"/>
                </a:solidFill>
                <a:latin typeface="Calibri"/>
                <a:ea typeface="Calibri"/>
                <a:cs typeface="Calibri"/>
                <a:sym typeface="Calibri"/>
              </a:defRPr>
            </a:lvl5pPr>
            <a:lvl6pPr indent="0" lvl="5" marL="0" marR="0" algn="r">
              <a:spcBef>
                <a:spcPts val="0"/>
              </a:spcBef>
              <a:spcAft>
                <a:spcPts val="0"/>
              </a:spcAft>
              <a:buNone/>
              <a:defRPr>
                <a:solidFill>
                  <a:srgbClr val="898989"/>
                </a:solidFill>
                <a:latin typeface="Calibri"/>
                <a:ea typeface="Calibri"/>
                <a:cs typeface="Calibri"/>
                <a:sym typeface="Calibri"/>
              </a:defRPr>
            </a:lvl6pPr>
            <a:lvl7pPr indent="0" lvl="6" marL="0" marR="0" algn="r">
              <a:spcBef>
                <a:spcPts val="0"/>
              </a:spcBef>
              <a:spcAft>
                <a:spcPts val="0"/>
              </a:spcAft>
              <a:buNone/>
              <a:defRPr>
                <a:solidFill>
                  <a:srgbClr val="898989"/>
                </a:solidFill>
                <a:latin typeface="Calibri"/>
                <a:ea typeface="Calibri"/>
                <a:cs typeface="Calibri"/>
                <a:sym typeface="Calibri"/>
              </a:defRPr>
            </a:lvl7pPr>
            <a:lvl8pPr indent="0" lvl="7" marL="0" marR="0" algn="r">
              <a:spcBef>
                <a:spcPts val="0"/>
              </a:spcBef>
              <a:spcAft>
                <a:spcPts val="0"/>
              </a:spcAft>
              <a:buNone/>
              <a:defRPr>
                <a:solidFill>
                  <a:srgbClr val="898989"/>
                </a:solidFill>
                <a:latin typeface="Calibri"/>
                <a:ea typeface="Calibri"/>
                <a:cs typeface="Calibri"/>
                <a:sym typeface="Calibri"/>
              </a:defRPr>
            </a:lvl8pPr>
            <a:lvl9pPr indent="0" lvl="8" marL="0" marR="0" algn="r">
              <a:spcBef>
                <a:spcPts val="0"/>
              </a:spcBef>
              <a:spcAft>
                <a:spcPts val="0"/>
              </a:spcAft>
              <a:buNone/>
              <a:defRPr>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3" name="Shape 43"/>
        <p:cNvGrpSpPr/>
        <p:nvPr/>
      </p:nvGrpSpPr>
      <p:grpSpPr>
        <a:xfrm>
          <a:off x="0" y="0"/>
          <a:ext cx="0" cy="0"/>
          <a:chOff x="0" y="0"/>
          <a:chExt cx="0" cy="0"/>
        </a:xfrm>
      </p:grpSpPr>
      <p:sp>
        <p:nvSpPr>
          <p:cNvPr id="44" name="Google Shape;44;p238"/>
          <p:cNvSpPr txBox="1"/>
          <p:nvPr>
            <p:ph type="title"/>
          </p:nvPr>
        </p:nvSpPr>
        <p:spPr>
          <a:xfrm>
            <a:off x="895350" y="401638"/>
            <a:ext cx="16090900" cy="2762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1pPr>
            <a:lvl2pPr lvl="1"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2pPr>
            <a:lvl3pPr lvl="2"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3pPr>
            <a:lvl4pPr lvl="3"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4pPr>
            <a:lvl5pPr lvl="4"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5pPr>
            <a:lvl6pPr lvl="5"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6pPr>
            <a:lvl7pPr lvl="6"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7pPr>
            <a:lvl8pPr lvl="7"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8pPr>
            <a:lvl9pPr lvl="8"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9pPr>
          </a:lstStyle>
          <a:p/>
        </p:txBody>
      </p:sp>
      <p:sp>
        <p:nvSpPr>
          <p:cNvPr id="45" name="Google Shape;45;p238"/>
          <p:cNvSpPr txBox="1"/>
          <p:nvPr>
            <p:ph idx="11" type="ftr"/>
          </p:nvPr>
        </p:nvSpPr>
        <p:spPr>
          <a:xfrm>
            <a:off x="6081713" y="9353550"/>
            <a:ext cx="5718175" cy="27622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238"/>
          <p:cNvSpPr txBox="1"/>
          <p:nvPr>
            <p:ph idx="10" type="dt"/>
          </p:nvPr>
        </p:nvSpPr>
        <p:spPr>
          <a:xfrm>
            <a:off x="895350" y="9353550"/>
            <a:ext cx="4111625" cy="27622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38"/>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lvl1pPr indent="0" lvl="0" marL="0" marR="0" algn="r">
              <a:spcBef>
                <a:spcPts val="0"/>
              </a:spcBef>
              <a:spcAft>
                <a:spcPts val="0"/>
              </a:spcAft>
              <a:buNone/>
              <a:defRPr>
                <a:solidFill>
                  <a:srgbClr val="898989"/>
                </a:solidFill>
                <a:latin typeface="Calibri"/>
                <a:ea typeface="Calibri"/>
                <a:cs typeface="Calibri"/>
                <a:sym typeface="Calibri"/>
              </a:defRPr>
            </a:lvl1pPr>
            <a:lvl2pPr indent="0" lvl="1" marL="0" marR="0" algn="r">
              <a:spcBef>
                <a:spcPts val="0"/>
              </a:spcBef>
              <a:spcAft>
                <a:spcPts val="0"/>
              </a:spcAft>
              <a:buNone/>
              <a:defRPr>
                <a:solidFill>
                  <a:srgbClr val="898989"/>
                </a:solidFill>
                <a:latin typeface="Calibri"/>
                <a:ea typeface="Calibri"/>
                <a:cs typeface="Calibri"/>
                <a:sym typeface="Calibri"/>
              </a:defRPr>
            </a:lvl2pPr>
            <a:lvl3pPr indent="0" lvl="2" marL="0" marR="0" algn="r">
              <a:spcBef>
                <a:spcPts val="0"/>
              </a:spcBef>
              <a:spcAft>
                <a:spcPts val="0"/>
              </a:spcAft>
              <a:buNone/>
              <a:defRPr>
                <a:solidFill>
                  <a:srgbClr val="898989"/>
                </a:solidFill>
                <a:latin typeface="Calibri"/>
                <a:ea typeface="Calibri"/>
                <a:cs typeface="Calibri"/>
                <a:sym typeface="Calibri"/>
              </a:defRPr>
            </a:lvl3pPr>
            <a:lvl4pPr indent="0" lvl="3" marL="0" marR="0" algn="r">
              <a:spcBef>
                <a:spcPts val="0"/>
              </a:spcBef>
              <a:spcAft>
                <a:spcPts val="0"/>
              </a:spcAft>
              <a:buNone/>
              <a:defRPr>
                <a:solidFill>
                  <a:srgbClr val="898989"/>
                </a:solidFill>
                <a:latin typeface="Calibri"/>
                <a:ea typeface="Calibri"/>
                <a:cs typeface="Calibri"/>
                <a:sym typeface="Calibri"/>
              </a:defRPr>
            </a:lvl4pPr>
            <a:lvl5pPr indent="0" lvl="4" marL="0" marR="0" algn="r">
              <a:spcBef>
                <a:spcPts val="0"/>
              </a:spcBef>
              <a:spcAft>
                <a:spcPts val="0"/>
              </a:spcAft>
              <a:buNone/>
              <a:defRPr>
                <a:solidFill>
                  <a:srgbClr val="898989"/>
                </a:solidFill>
                <a:latin typeface="Calibri"/>
                <a:ea typeface="Calibri"/>
                <a:cs typeface="Calibri"/>
                <a:sym typeface="Calibri"/>
              </a:defRPr>
            </a:lvl5pPr>
            <a:lvl6pPr indent="0" lvl="5" marL="0" marR="0" algn="r">
              <a:spcBef>
                <a:spcPts val="0"/>
              </a:spcBef>
              <a:spcAft>
                <a:spcPts val="0"/>
              </a:spcAft>
              <a:buNone/>
              <a:defRPr>
                <a:solidFill>
                  <a:srgbClr val="898989"/>
                </a:solidFill>
                <a:latin typeface="Calibri"/>
                <a:ea typeface="Calibri"/>
                <a:cs typeface="Calibri"/>
                <a:sym typeface="Calibri"/>
              </a:defRPr>
            </a:lvl6pPr>
            <a:lvl7pPr indent="0" lvl="6" marL="0" marR="0" algn="r">
              <a:spcBef>
                <a:spcPts val="0"/>
              </a:spcBef>
              <a:spcAft>
                <a:spcPts val="0"/>
              </a:spcAft>
              <a:buNone/>
              <a:defRPr>
                <a:solidFill>
                  <a:srgbClr val="898989"/>
                </a:solidFill>
                <a:latin typeface="Calibri"/>
                <a:ea typeface="Calibri"/>
                <a:cs typeface="Calibri"/>
                <a:sym typeface="Calibri"/>
              </a:defRPr>
            </a:lvl7pPr>
            <a:lvl8pPr indent="0" lvl="7" marL="0" marR="0" algn="r">
              <a:spcBef>
                <a:spcPts val="0"/>
              </a:spcBef>
              <a:spcAft>
                <a:spcPts val="0"/>
              </a:spcAft>
              <a:buNone/>
              <a:defRPr>
                <a:solidFill>
                  <a:srgbClr val="898989"/>
                </a:solidFill>
                <a:latin typeface="Calibri"/>
                <a:ea typeface="Calibri"/>
                <a:cs typeface="Calibri"/>
                <a:sym typeface="Calibri"/>
              </a:defRPr>
            </a:lvl8pPr>
            <a:lvl9pPr indent="0" lvl="8" marL="0" marR="0" algn="r">
              <a:spcBef>
                <a:spcPts val="0"/>
              </a:spcBef>
              <a:spcAft>
                <a:spcPts val="0"/>
              </a:spcAft>
              <a:buNone/>
              <a:defRPr>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8" name="Shape 48"/>
        <p:cNvGrpSpPr/>
        <p:nvPr/>
      </p:nvGrpSpPr>
      <p:grpSpPr>
        <a:xfrm>
          <a:off x="0" y="0"/>
          <a:ext cx="0" cy="0"/>
          <a:chOff x="0" y="0"/>
          <a:chExt cx="0" cy="0"/>
        </a:xfrm>
      </p:grpSpPr>
      <p:sp>
        <p:nvSpPr>
          <p:cNvPr id="49" name="Google Shape;49;p239"/>
          <p:cNvSpPr txBox="1"/>
          <p:nvPr>
            <p:ph type="title"/>
          </p:nvPr>
        </p:nvSpPr>
        <p:spPr>
          <a:xfrm>
            <a:off x="895350" y="401638"/>
            <a:ext cx="16090900" cy="2762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1pPr>
            <a:lvl2pPr lvl="1"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2pPr>
            <a:lvl3pPr lvl="2"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3pPr>
            <a:lvl4pPr lvl="3"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4pPr>
            <a:lvl5pPr lvl="4"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5pPr>
            <a:lvl6pPr lvl="5"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6pPr>
            <a:lvl7pPr lvl="6"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7pPr>
            <a:lvl8pPr lvl="7"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8pPr>
            <a:lvl9pPr lvl="8"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9pPr>
          </a:lstStyle>
          <a:p/>
        </p:txBody>
      </p:sp>
      <p:sp>
        <p:nvSpPr>
          <p:cNvPr id="50" name="Google Shape;50;p239"/>
          <p:cNvSpPr txBox="1"/>
          <p:nvPr>
            <p:ph idx="1" type="body"/>
          </p:nvPr>
        </p:nvSpPr>
        <p:spPr>
          <a:xfrm>
            <a:off x="894080" y="2313432"/>
            <a:ext cx="7778496" cy="276999"/>
          </a:xfrm>
          <a:prstGeom prst="rect">
            <a:avLst/>
          </a:prstGeom>
          <a:noFill/>
          <a:ln>
            <a:noFill/>
          </a:ln>
        </p:spPr>
        <p:txBody>
          <a:bodyPr anchorCtr="0" anchor="t" bIns="0" lIns="0" spcFirstLastPara="1" rIns="0" wrap="square" tIns="0">
            <a:sp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228600" lvl="2" marL="1371600" algn="l">
              <a:spcBef>
                <a:spcPts val="360"/>
              </a:spcBef>
              <a:spcAft>
                <a:spcPts val="0"/>
              </a:spcAft>
              <a:buSzPts val="1400"/>
              <a:buNone/>
              <a:defRPr/>
            </a:lvl3pPr>
            <a:lvl4pPr indent="-228600" lvl="3" marL="1828800" algn="l">
              <a:spcBef>
                <a:spcPts val="360"/>
              </a:spcBef>
              <a:spcAft>
                <a:spcPts val="0"/>
              </a:spcAft>
              <a:buSzPts val="1400"/>
              <a:buNone/>
              <a:defRPr/>
            </a:lvl4pPr>
            <a:lvl5pPr indent="-228600" lvl="4" marL="2286000" algn="l">
              <a:spcBef>
                <a:spcPts val="36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1" name="Google Shape;51;p239"/>
          <p:cNvSpPr txBox="1"/>
          <p:nvPr>
            <p:ph idx="2" type="body"/>
          </p:nvPr>
        </p:nvSpPr>
        <p:spPr>
          <a:xfrm>
            <a:off x="9209022" y="2313432"/>
            <a:ext cx="7778496" cy="276999"/>
          </a:xfrm>
          <a:prstGeom prst="rect">
            <a:avLst/>
          </a:prstGeom>
          <a:noFill/>
          <a:ln>
            <a:noFill/>
          </a:ln>
        </p:spPr>
        <p:txBody>
          <a:bodyPr anchorCtr="0" anchor="t" bIns="0" lIns="0" spcFirstLastPara="1" rIns="0" wrap="square" tIns="0">
            <a:sp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228600" lvl="2" marL="1371600" algn="l">
              <a:spcBef>
                <a:spcPts val="360"/>
              </a:spcBef>
              <a:spcAft>
                <a:spcPts val="0"/>
              </a:spcAft>
              <a:buSzPts val="1400"/>
              <a:buNone/>
              <a:defRPr/>
            </a:lvl3pPr>
            <a:lvl4pPr indent="-228600" lvl="3" marL="1828800" algn="l">
              <a:spcBef>
                <a:spcPts val="360"/>
              </a:spcBef>
              <a:spcAft>
                <a:spcPts val="0"/>
              </a:spcAft>
              <a:buSzPts val="1400"/>
              <a:buNone/>
              <a:defRPr/>
            </a:lvl4pPr>
            <a:lvl5pPr indent="-228600" lvl="4" marL="2286000" algn="l">
              <a:spcBef>
                <a:spcPts val="36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2" name="Google Shape;52;p239"/>
          <p:cNvSpPr txBox="1"/>
          <p:nvPr>
            <p:ph idx="11" type="ftr"/>
          </p:nvPr>
        </p:nvSpPr>
        <p:spPr>
          <a:xfrm>
            <a:off x="6081713" y="9353550"/>
            <a:ext cx="5718175" cy="27622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39"/>
          <p:cNvSpPr txBox="1"/>
          <p:nvPr>
            <p:ph idx="10" type="dt"/>
          </p:nvPr>
        </p:nvSpPr>
        <p:spPr>
          <a:xfrm>
            <a:off x="895350" y="9353550"/>
            <a:ext cx="4111625" cy="27622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239"/>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lvl1pPr indent="0" lvl="0" marL="0" marR="0" algn="r">
              <a:spcBef>
                <a:spcPts val="0"/>
              </a:spcBef>
              <a:spcAft>
                <a:spcPts val="0"/>
              </a:spcAft>
              <a:buNone/>
              <a:defRPr>
                <a:solidFill>
                  <a:srgbClr val="898989"/>
                </a:solidFill>
                <a:latin typeface="Calibri"/>
                <a:ea typeface="Calibri"/>
                <a:cs typeface="Calibri"/>
                <a:sym typeface="Calibri"/>
              </a:defRPr>
            </a:lvl1pPr>
            <a:lvl2pPr indent="0" lvl="1" marL="0" marR="0" algn="r">
              <a:spcBef>
                <a:spcPts val="0"/>
              </a:spcBef>
              <a:spcAft>
                <a:spcPts val="0"/>
              </a:spcAft>
              <a:buNone/>
              <a:defRPr>
                <a:solidFill>
                  <a:srgbClr val="898989"/>
                </a:solidFill>
                <a:latin typeface="Calibri"/>
                <a:ea typeface="Calibri"/>
                <a:cs typeface="Calibri"/>
                <a:sym typeface="Calibri"/>
              </a:defRPr>
            </a:lvl2pPr>
            <a:lvl3pPr indent="0" lvl="2" marL="0" marR="0" algn="r">
              <a:spcBef>
                <a:spcPts val="0"/>
              </a:spcBef>
              <a:spcAft>
                <a:spcPts val="0"/>
              </a:spcAft>
              <a:buNone/>
              <a:defRPr>
                <a:solidFill>
                  <a:srgbClr val="898989"/>
                </a:solidFill>
                <a:latin typeface="Calibri"/>
                <a:ea typeface="Calibri"/>
                <a:cs typeface="Calibri"/>
                <a:sym typeface="Calibri"/>
              </a:defRPr>
            </a:lvl3pPr>
            <a:lvl4pPr indent="0" lvl="3" marL="0" marR="0" algn="r">
              <a:spcBef>
                <a:spcPts val="0"/>
              </a:spcBef>
              <a:spcAft>
                <a:spcPts val="0"/>
              </a:spcAft>
              <a:buNone/>
              <a:defRPr>
                <a:solidFill>
                  <a:srgbClr val="898989"/>
                </a:solidFill>
                <a:latin typeface="Calibri"/>
                <a:ea typeface="Calibri"/>
                <a:cs typeface="Calibri"/>
                <a:sym typeface="Calibri"/>
              </a:defRPr>
            </a:lvl4pPr>
            <a:lvl5pPr indent="0" lvl="4" marL="0" marR="0" algn="r">
              <a:spcBef>
                <a:spcPts val="0"/>
              </a:spcBef>
              <a:spcAft>
                <a:spcPts val="0"/>
              </a:spcAft>
              <a:buNone/>
              <a:defRPr>
                <a:solidFill>
                  <a:srgbClr val="898989"/>
                </a:solidFill>
                <a:latin typeface="Calibri"/>
                <a:ea typeface="Calibri"/>
                <a:cs typeface="Calibri"/>
                <a:sym typeface="Calibri"/>
              </a:defRPr>
            </a:lvl5pPr>
            <a:lvl6pPr indent="0" lvl="5" marL="0" marR="0" algn="r">
              <a:spcBef>
                <a:spcPts val="0"/>
              </a:spcBef>
              <a:spcAft>
                <a:spcPts val="0"/>
              </a:spcAft>
              <a:buNone/>
              <a:defRPr>
                <a:solidFill>
                  <a:srgbClr val="898989"/>
                </a:solidFill>
                <a:latin typeface="Calibri"/>
                <a:ea typeface="Calibri"/>
                <a:cs typeface="Calibri"/>
                <a:sym typeface="Calibri"/>
              </a:defRPr>
            </a:lvl6pPr>
            <a:lvl7pPr indent="0" lvl="6" marL="0" marR="0" algn="r">
              <a:spcBef>
                <a:spcPts val="0"/>
              </a:spcBef>
              <a:spcAft>
                <a:spcPts val="0"/>
              </a:spcAft>
              <a:buNone/>
              <a:defRPr>
                <a:solidFill>
                  <a:srgbClr val="898989"/>
                </a:solidFill>
                <a:latin typeface="Calibri"/>
                <a:ea typeface="Calibri"/>
                <a:cs typeface="Calibri"/>
                <a:sym typeface="Calibri"/>
              </a:defRPr>
            </a:lvl7pPr>
            <a:lvl8pPr indent="0" lvl="7" marL="0" marR="0" algn="r">
              <a:spcBef>
                <a:spcPts val="0"/>
              </a:spcBef>
              <a:spcAft>
                <a:spcPts val="0"/>
              </a:spcAft>
              <a:buNone/>
              <a:defRPr>
                <a:solidFill>
                  <a:srgbClr val="898989"/>
                </a:solidFill>
                <a:latin typeface="Calibri"/>
                <a:ea typeface="Calibri"/>
                <a:cs typeface="Calibri"/>
                <a:sym typeface="Calibri"/>
              </a:defRPr>
            </a:lvl8pPr>
            <a:lvl9pPr indent="0" lvl="8" marL="0" marR="0" algn="r">
              <a:spcBef>
                <a:spcPts val="0"/>
              </a:spcBef>
              <a:spcAft>
                <a:spcPts val="0"/>
              </a:spcAft>
              <a:buNone/>
              <a:defRPr>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0" Type="http://schemas.openxmlformats.org/officeDocument/2006/relationships/theme" Target="../theme/theme2.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31"/>
          <p:cNvSpPr/>
          <p:nvPr/>
        </p:nvSpPr>
        <p:spPr>
          <a:xfrm>
            <a:off x="0" y="0"/>
            <a:ext cx="17881600" cy="10058400"/>
          </a:xfrm>
          <a:prstGeom prst="rect">
            <a:avLst/>
          </a:prstGeom>
          <a:blipFill rotWithShape="1">
            <a:blip r:embed="rId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7" name="Google Shape;7;p231"/>
          <p:cNvSpPr/>
          <p:nvPr/>
        </p:nvSpPr>
        <p:spPr>
          <a:xfrm>
            <a:off x="1558925" y="2374900"/>
            <a:ext cx="15270163" cy="6654800"/>
          </a:xfrm>
          <a:custGeom>
            <a:rect b="b" l="l" r="r" t="t"/>
            <a:pathLst>
              <a:path extrusionOk="0" h="6654800" w="6637020">
                <a:moveTo>
                  <a:pt x="0" y="6654180"/>
                </a:moveTo>
                <a:lnTo>
                  <a:pt x="6637019" y="6654180"/>
                </a:lnTo>
                <a:lnTo>
                  <a:pt x="6637019" y="0"/>
                </a:lnTo>
                <a:lnTo>
                  <a:pt x="0" y="0"/>
                </a:lnTo>
                <a:lnTo>
                  <a:pt x="0" y="665418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 name="Google Shape;8;p231"/>
          <p:cNvSpPr txBox="1"/>
          <p:nvPr>
            <p:ph idx="1" type="body"/>
          </p:nvPr>
        </p:nvSpPr>
        <p:spPr>
          <a:xfrm>
            <a:off x="895350" y="2312988"/>
            <a:ext cx="16090900" cy="276225"/>
          </a:xfrm>
          <a:prstGeom prst="rect">
            <a:avLst/>
          </a:prstGeom>
          <a:noFill/>
          <a:ln>
            <a:noFill/>
          </a:ln>
        </p:spPr>
        <p:txBody>
          <a:bodyPr anchorCtr="0" anchor="t" bIns="0" lIns="0" spcFirstLastPara="1" rIns="0" wrap="square" tIns="0">
            <a:spAutoFit/>
          </a:bodyPr>
          <a:lstStyle>
            <a:lvl1pPr indent="-228600" lvl="0" marL="4572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9" name="Google Shape;9;p231"/>
          <p:cNvSpPr txBox="1"/>
          <p:nvPr>
            <p:ph idx="11" type="ftr"/>
          </p:nvPr>
        </p:nvSpPr>
        <p:spPr>
          <a:xfrm>
            <a:off x="6081713" y="9353550"/>
            <a:ext cx="5718175" cy="276225"/>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sz="18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231"/>
          <p:cNvSpPr txBox="1"/>
          <p:nvPr>
            <p:ph idx="10" type="dt"/>
          </p:nvPr>
        </p:nvSpPr>
        <p:spPr>
          <a:xfrm>
            <a:off x="895350" y="9353550"/>
            <a:ext cx="4111625" cy="276225"/>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sz="18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 name="Google Shape;11;p231"/>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lvl1pPr indent="0" lvl="0" marL="0" marR="0" rtl="0" algn="r">
              <a:spcBef>
                <a:spcPts val="0"/>
              </a:spcBef>
              <a:spcAft>
                <a:spcPts val="0"/>
              </a:spcAft>
              <a:buNone/>
              <a:defRPr b="0" sz="1800" u="none">
                <a:solidFill>
                  <a:srgbClr val="898989"/>
                </a:solidFill>
                <a:latin typeface="Calibri"/>
                <a:ea typeface="Calibri"/>
                <a:cs typeface="Calibri"/>
                <a:sym typeface="Calibri"/>
              </a:defRPr>
            </a:lvl1pPr>
            <a:lvl2pPr indent="0" lvl="1" marL="0" marR="0" rtl="0" algn="r">
              <a:spcBef>
                <a:spcPts val="0"/>
              </a:spcBef>
              <a:spcAft>
                <a:spcPts val="0"/>
              </a:spcAft>
              <a:buNone/>
              <a:defRPr b="0" sz="1800" u="none">
                <a:solidFill>
                  <a:srgbClr val="898989"/>
                </a:solidFill>
                <a:latin typeface="Calibri"/>
                <a:ea typeface="Calibri"/>
                <a:cs typeface="Calibri"/>
                <a:sym typeface="Calibri"/>
              </a:defRPr>
            </a:lvl2pPr>
            <a:lvl3pPr indent="0" lvl="2" marL="0" marR="0" rtl="0" algn="r">
              <a:spcBef>
                <a:spcPts val="0"/>
              </a:spcBef>
              <a:spcAft>
                <a:spcPts val="0"/>
              </a:spcAft>
              <a:buNone/>
              <a:defRPr b="0" sz="1800" u="none">
                <a:solidFill>
                  <a:srgbClr val="898989"/>
                </a:solidFill>
                <a:latin typeface="Calibri"/>
                <a:ea typeface="Calibri"/>
                <a:cs typeface="Calibri"/>
                <a:sym typeface="Calibri"/>
              </a:defRPr>
            </a:lvl3pPr>
            <a:lvl4pPr indent="0" lvl="3" marL="0" marR="0" rtl="0" algn="r">
              <a:spcBef>
                <a:spcPts val="0"/>
              </a:spcBef>
              <a:spcAft>
                <a:spcPts val="0"/>
              </a:spcAft>
              <a:buNone/>
              <a:defRPr b="0" sz="1800" u="none">
                <a:solidFill>
                  <a:srgbClr val="898989"/>
                </a:solidFill>
                <a:latin typeface="Calibri"/>
                <a:ea typeface="Calibri"/>
                <a:cs typeface="Calibri"/>
                <a:sym typeface="Calibri"/>
              </a:defRPr>
            </a:lvl4pPr>
            <a:lvl5pPr indent="0" lvl="4" marL="0" marR="0" rtl="0" algn="r">
              <a:spcBef>
                <a:spcPts val="0"/>
              </a:spcBef>
              <a:spcAft>
                <a:spcPts val="0"/>
              </a:spcAft>
              <a:buNone/>
              <a:defRPr b="0" sz="1800" u="none">
                <a:solidFill>
                  <a:srgbClr val="898989"/>
                </a:solidFill>
                <a:latin typeface="Calibri"/>
                <a:ea typeface="Calibri"/>
                <a:cs typeface="Calibri"/>
                <a:sym typeface="Calibri"/>
              </a:defRPr>
            </a:lvl5pPr>
            <a:lvl6pPr indent="0" lvl="5" marL="0" marR="0" rtl="0" algn="r">
              <a:spcBef>
                <a:spcPts val="0"/>
              </a:spcBef>
              <a:spcAft>
                <a:spcPts val="0"/>
              </a:spcAft>
              <a:buNone/>
              <a:defRPr b="0" sz="1800" u="none">
                <a:solidFill>
                  <a:srgbClr val="898989"/>
                </a:solidFill>
                <a:latin typeface="Calibri"/>
                <a:ea typeface="Calibri"/>
                <a:cs typeface="Calibri"/>
                <a:sym typeface="Calibri"/>
              </a:defRPr>
            </a:lvl6pPr>
            <a:lvl7pPr indent="0" lvl="6" marL="0" marR="0" rtl="0" algn="r">
              <a:spcBef>
                <a:spcPts val="0"/>
              </a:spcBef>
              <a:spcAft>
                <a:spcPts val="0"/>
              </a:spcAft>
              <a:buNone/>
              <a:defRPr b="0" sz="1800" u="none">
                <a:solidFill>
                  <a:srgbClr val="898989"/>
                </a:solidFill>
                <a:latin typeface="Calibri"/>
                <a:ea typeface="Calibri"/>
                <a:cs typeface="Calibri"/>
                <a:sym typeface="Calibri"/>
              </a:defRPr>
            </a:lvl7pPr>
            <a:lvl8pPr indent="0" lvl="7" marL="0" marR="0" rtl="0" algn="r">
              <a:spcBef>
                <a:spcPts val="0"/>
              </a:spcBef>
              <a:spcAft>
                <a:spcPts val="0"/>
              </a:spcAft>
              <a:buNone/>
              <a:defRPr b="0" sz="1800" u="none">
                <a:solidFill>
                  <a:srgbClr val="898989"/>
                </a:solidFill>
                <a:latin typeface="Calibri"/>
                <a:ea typeface="Calibri"/>
                <a:cs typeface="Calibri"/>
                <a:sym typeface="Calibri"/>
              </a:defRPr>
            </a:lvl8pPr>
            <a:lvl9pPr indent="0" lvl="8" marL="0" marR="0" rtl="0" algn="r">
              <a:spcBef>
                <a:spcPts val="0"/>
              </a:spcBef>
              <a:spcAft>
                <a:spcPts val="0"/>
              </a:spcAft>
              <a:buNone/>
              <a:defRPr b="0" sz="18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2" name="Google Shape;12;p231"/>
          <p:cNvSpPr txBox="1"/>
          <p:nvPr/>
        </p:nvSpPr>
        <p:spPr>
          <a:xfrm>
            <a:off x="406400" y="59293"/>
            <a:ext cx="32766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2F2F2"/>
                </a:solidFill>
                <a:latin typeface="Cambria"/>
                <a:ea typeface="Cambria"/>
                <a:cs typeface="Cambria"/>
                <a:sym typeface="Cambria"/>
              </a:rPr>
              <a:t>Subject-code:CS358</a:t>
            </a:r>
            <a:endParaRPr/>
          </a:p>
        </p:txBody>
      </p:sp>
      <p:sp>
        <p:nvSpPr>
          <p:cNvPr id="13" name="Google Shape;13;p231"/>
          <p:cNvSpPr txBox="1"/>
          <p:nvPr/>
        </p:nvSpPr>
        <p:spPr>
          <a:xfrm>
            <a:off x="12522200" y="0"/>
            <a:ext cx="51054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2F2F2"/>
                </a:solidFill>
                <a:latin typeface="Cambria"/>
                <a:ea typeface="Cambria"/>
                <a:cs typeface="Cambria"/>
                <a:sym typeface="Cambria"/>
              </a:rPr>
              <a:t>Design and Analysis of Algorithm</a:t>
            </a:r>
            <a:endParaRPr/>
          </a:p>
        </p:txBody>
      </p:sp>
      <p:sp>
        <p:nvSpPr>
          <p:cNvPr id="14" name="Google Shape;14;p231"/>
          <p:cNvSpPr txBox="1"/>
          <p:nvPr/>
        </p:nvSpPr>
        <p:spPr>
          <a:xfrm>
            <a:off x="0" y="9596735"/>
            <a:ext cx="176276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F2F2F2"/>
                </a:solidFill>
                <a:latin typeface="Cambria"/>
                <a:ea typeface="Cambria"/>
                <a:cs typeface="Cambria"/>
                <a:sym typeface="Cambria"/>
              </a:rPr>
              <a:t>ComputerScience and Engineering,CSPIT -CHARUSAT</a:t>
            </a:r>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7.xml"/><Relationship Id="rId3" Type="http://schemas.openxmlformats.org/officeDocument/2006/relationships/image" Target="../media/image46.gif"/></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9.xml"/><Relationship Id="rId3" Type="http://schemas.openxmlformats.org/officeDocument/2006/relationships/image" Target="../media/image4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9.xml"/><Relationship Id="rId3" Type="http://schemas.openxmlformats.org/officeDocument/2006/relationships/image" Target="../media/image5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8.xml"/><Relationship Id="rId3" Type="http://schemas.openxmlformats.org/officeDocument/2006/relationships/image" Target="../media/image83.png"/><Relationship Id="rId4" Type="http://schemas.openxmlformats.org/officeDocument/2006/relationships/image" Target="../media/image54.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9.xml"/><Relationship Id="rId3" Type="http://schemas.openxmlformats.org/officeDocument/2006/relationships/image" Target="../media/image48.pn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0.xml"/><Relationship Id="rId3" Type="http://schemas.openxmlformats.org/officeDocument/2006/relationships/image" Target="../media/image62.png"/><Relationship Id="rId4" Type="http://schemas.openxmlformats.org/officeDocument/2006/relationships/image" Target="../media/image56.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1.xml"/><Relationship Id="rId3" Type="http://schemas.openxmlformats.org/officeDocument/2006/relationships/image" Target="../media/image61.png"/><Relationship Id="rId4" Type="http://schemas.openxmlformats.org/officeDocument/2006/relationships/image" Target="../media/image57.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2.xml"/><Relationship Id="rId3" Type="http://schemas.openxmlformats.org/officeDocument/2006/relationships/image" Target="../media/image80.png"/><Relationship Id="rId4" Type="http://schemas.openxmlformats.org/officeDocument/2006/relationships/image" Target="../media/image59.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3.xml"/><Relationship Id="rId3" Type="http://schemas.openxmlformats.org/officeDocument/2006/relationships/image" Target="../media/image65.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4.xml"/><Relationship Id="rId3" Type="http://schemas.openxmlformats.org/officeDocument/2006/relationships/image" Target="../media/image50.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5.xml"/><Relationship Id="rId3" Type="http://schemas.openxmlformats.org/officeDocument/2006/relationships/image" Target="../media/image58.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 Id="rId3" Type="http://schemas.openxmlformats.org/officeDocument/2006/relationships/image" Target="../media/image67.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 Id="rId3" Type="http://schemas.openxmlformats.org/officeDocument/2006/relationships/image" Target="../media/image60.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 Id="rId3" Type="http://schemas.openxmlformats.org/officeDocument/2006/relationships/image" Target="../media/image7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17.png"/><Relationship Id="rId5" Type="http://schemas.openxmlformats.org/officeDocument/2006/relationships/image" Target="../media/image11.png"/><Relationship Id="rId6" Type="http://schemas.openxmlformats.org/officeDocument/2006/relationships/image" Target="../media/image14.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 Id="rId3" Type="http://schemas.openxmlformats.org/officeDocument/2006/relationships/image" Target="../media/image63.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 Id="rId3" Type="http://schemas.openxmlformats.org/officeDocument/2006/relationships/image" Target="../media/image69.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2.xml"/><Relationship Id="rId3" Type="http://schemas.openxmlformats.org/officeDocument/2006/relationships/image" Target="../media/image73.png"/><Relationship Id="rId4" Type="http://schemas.openxmlformats.org/officeDocument/2006/relationships/image" Target="../media/image74.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 Id="rId3" Type="http://schemas.openxmlformats.org/officeDocument/2006/relationships/image" Target="../media/image73.png"/><Relationship Id="rId4" Type="http://schemas.openxmlformats.org/officeDocument/2006/relationships/image" Target="../media/image70.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 Id="rId3" Type="http://schemas.openxmlformats.org/officeDocument/2006/relationships/image" Target="../media/image73.png"/><Relationship Id="rId4" Type="http://schemas.openxmlformats.org/officeDocument/2006/relationships/image" Target="../media/image93.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 Id="rId3" Type="http://schemas.openxmlformats.org/officeDocument/2006/relationships/image" Target="../media/image73.png"/><Relationship Id="rId4" Type="http://schemas.openxmlformats.org/officeDocument/2006/relationships/image" Target="../media/image77.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 Id="rId3" Type="http://schemas.openxmlformats.org/officeDocument/2006/relationships/image" Target="../media/image64.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9.xml"/><Relationship Id="rId3" Type="http://schemas.openxmlformats.org/officeDocument/2006/relationships/image" Target="../media/image7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6.png"/><Relationship Id="rId4" Type="http://schemas.openxmlformats.org/officeDocument/2006/relationships/image" Target="../media/image6.png"/><Relationship Id="rId5" Type="http://schemas.openxmlformats.org/officeDocument/2006/relationships/image" Target="../media/image26.png"/><Relationship Id="rId6" Type="http://schemas.openxmlformats.org/officeDocument/2006/relationships/image" Target="../media/image31.png"/><Relationship Id="rId7" Type="http://schemas.openxmlformats.org/officeDocument/2006/relationships/image" Target="../media/image18.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0.xml"/><Relationship Id="rId3" Type="http://schemas.openxmlformats.org/officeDocument/2006/relationships/image" Target="../media/image72.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1.xml"/><Relationship Id="rId3" Type="http://schemas.openxmlformats.org/officeDocument/2006/relationships/image" Target="../media/image76.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2.xml"/><Relationship Id="rId3" Type="http://schemas.openxmlformats.org/officeDocument/2006/relationships/image" Target="../media/image88.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3.xml"/><Relationship Id="rId3" Type="http://schemas.openxmlformats.org/officeDocument/2006/relationships/image" Target="../media/image82.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4.xml"/><Relationship Id="rId3" Type="http://schemas.openxmlformats.org/officeDocument/2006/relationships/image" Target="../media/image86.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5.xml"/><Relationship Id="rId3" Type="http://schemas.openxmlformats.org/officeDocument/2006/relationships/image" Target="../media/image81.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7.xml"/><Relationship Id="rId3" Type="http://schemas.openxmlformats.org/officeDocument/2006/relationships/image" Target="../media/image75.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8.xml"/><Relationship Id="rId3" Type="http://schemas.openxmlformats.org/officeDocument/2006/relationships/image" Target="../media/image79.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9.xml"/><Relationship Id="rId3" Type="http://schemas.openxmlformats.org/officeDocument/2006/relationships/image" Target="../media/image8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0.xml"/><Relationship Id="rId3" Type="http://schemas.openxmlformats.org/officeDocument/2006/relationships/image" Target="../media/image100.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1.xml"/><Relationship Id="rId3" Type="http://schemas.openxmlformats.org/officeDocument/2006/relationships/image" Target="../media/image89.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2.xml"/><Relationship Id="rId3" Type="http://schemas.openxmlformats.org/officeDocument/2006/relationships/image" Target="../media/image87.png"/><Relationship Id="rId4" Type="http://schemas.openxmlformats.org/officeDocument/2006/relationships/image" Target="../media/image92.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3.xml"/><Relationship Id="rId3" Type="http://schemas.openxmlformats.org/officeDocument/2006/relationships/image" Target="../media/image102.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8.xml"/><Relationship Id="rId3" Type="http://schemas.openxmlformats.org/officeDocument/2006/relationships/image" Target="../media/image108.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9.xml"/><Relationship Id="rId3" Type="http://schemas.openxmlformats.org/officeDocument/2006/relationships/image" Target="../media/image85.png"/><Relationship Id="rId4" Type="http://schemas.openxmlformats.org/officeDocument/2006/relationships/image" Target="../media/image9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8.xml"/><Relationship Id="rId3" Type="http://schemas.openxmlformats.org/officeDocument/2006/relationships/hyperlink" Target="https://www.techiedelight.com/binary-search/" TargetMode="Externa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9.xml"/><Relationship Id="rId3" Type="http://schemas.openxmlformats.org/officeDocument/2006/relationships/image" Target="../media/image9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2.xml"/><Relationship Id="rId3" Type="http://schemas.openxmlformats.org/officeDocument/2006/relationships/image" Target="../media/image101.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3.xml"/><Relationship Id="rId3" Type="http://schemas.openxmlformats.org/officeDocument/2006/relationships/image" Target="../media/image99.png"/><Relationship Id="rId4" Type="http://schemas.openxmlformats.org/officeDocument/2006/relationships/image" Target="../media/image103.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8.xml"/><Relationship Id="rId3" Type="http://schemas.openxmlformats.org/officeDocument/2006/relationships/image" Target="../media/image90.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0.xml"/><Relationship Id="rId3" Type="http://schemas.openxmlformats.org/officeDocument/2006/relationships/image" Target="../media/image101.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8.xml"/><Relationship Id="rId3" Type="http://schemas.openxmlformats.org/officeDocument/2006/relationships/image" Target="../media/image98.png"/><Relationship Id="rId4" Type="http://schemas.openxmlformats.org/officeDocument/2006/relationships/image" Target="../media/image95.png"/><Relationship Id="rId5" Type="http://schemas.openxmlformats.org/officeDocument/2006/relationships/image" Target="../media/image105.png"/><Relationship Id="rId6" Type="http://schemas.openxmlformats.org/officeDocument/2006/relationships/image" Target="../media/image97.png"/><Relationship Id="rId7" Type="http://schemas.openxmlformats.org/officeDocument/2006/relationships/image" Target="../media/image107.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9.xml"/><Relationship Id="rId3" Type="http://schemas.openxmlformats.org/officeDocument/2006/relationships/image" Target="../media/image9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0.xml"/><Relationship Id="rId3" Type="http://schemas.openxmlformats.org/officeDocument/2006/relationships/image" Target="../media/image104.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2.xml"/><Relationship Id="rId3" Type="http://schemas.openxmlformats.org/officeDocument/2006/relationships/image" Target="../media/image109.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4.xml"/><Relationship Id="rId3" Type="http://schemas.openxmlformats.org/officeDocument/2006/relationships/hyperlink" Target="https://www.techiedelight.com/difference-between-subarray-subsequence-subset/#subarray" TargetMode="Externa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5.xml"/><Relationship Id="rId3" Type="http://schemas.openxmlformats.org/officeDocument/2006/relationships/hyperlink" Target="https://www.techiedelight.com/divide-and-conquer-interview-questions/" TargetMode="Externa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8.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9.xml"/><Relationship Id="rId3" Type="http://schemas.openxmlformats.org/officeDocument/2006/relationships/image" Target="../media/image10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4.png"/><Relationship Id="rId4" Type="http://schemas.openxmlformats.org/officeDocument/2006/relationships/image" Target="../media/image20.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1.xml"/><Relationship Id="rId3" Type="http://schemas.openxmlformats.org/officeDocument/2006/relationships/slide" Target="/ppt/slides/slide16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vmlDrawing" Target="../drawings/vmlDrawing1.vml"/><Relationship Id="rId4" Type="http://schemas.openxmlformats.org/officeDocument/2006/relationships/oleObject" Target="../embeddings/oleObject1.bin"/><Relationship Id="rId11" Type="http://schemas.openxmlformats.org/officeDocument/2006/relationships/oleObject" Target="../embeddings/oleObject3.bin"/><Relationship Id="rId10" Type="http://schemas.openxmlformats.org/officeDocument/2006/relationships/oleObject" Target="../embeddings/oleObject3.bin"/><Relationship Id="rId12" Type="http://schemas.openxmlformats.org/officeDocument/2006/relationships/image" Target="../media/image28.png"/><Relationship Id="rId9" Type="http://schemas.openxmlformats.org/officeDocument/2006/relationships/image" Target="../media/image30.png"/><Relationship Id="rId5" Type="http://schemas.openxmlformats.org/officeDocument/2006/relationships/oleObject" Target="../embeddings/oleObject1.bin"/><Relationship Id="rId6" Type="http://schemas.openxmlformats.org/officeDocument/2006/relationships/image" Target="../media/image39.png"/><Relationship Id="rId7" Type="http://schemas.openxmlformats.org/officeDocument/2006/relationships/oleObject" Target="../embeddings/oleObject2.bin"/><Relationship Id="rId8" Type="http://schemas.openxmlformats.org/officeDocument/2006/relationships/oleObject" Target="../embeddings/oleObject2.bin"/></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www.geeksforgeeks.org/divide-and-conquer-introduction/" TargetMode="External"/><Relationship Id="rId4" Type="http://schemas.openxmlformats.org/officeDocument/2006/relationships/hyperlink" Target="https://www.geeksforgeeks.org/array-data-structure/"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www.geeksforgeeks.org/divide-and-conquer-introduction/" TargetMode="External"/><Relationship Id="rId4" Type="http://schemas.openxmlformats.org/officeDocument/2006/relationships/hyperlink" Target="https://www.geeksforgeeks.org/array-data-structure/"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1.png"/><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5.png"/><Relationship Id="rId4" Type="http://schemas.openxmlformats.org/officeDocument/2006/relationships/image" Target="../media/image68.png"/><Relationship Id="rId5" Type="http://schemas.openxmlformats.org/officeDocument/2006/relationships/image" Target="../media/image33.png"/><Relationship Id="rId6"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vmlDrawing" Target="../drawings/vmlDrawing2.vml"/><Relationship Id="rId4" Type="http://schemas.openxmlformats.org/officeDocument/2006/relationships/oleObject" Target="../embeddings/oleObject4.bin"/><Relationship Id="rId5" Type="http://schemas.openxmlformats.org/officeDocument/2006/relationships/oleObject" Target="../embeddings/oleObject4.bin"/><Relationship Id="rId6" Type="http://schemas.openxmlformats.org/officeDocument/2006/relationships/image" Target="../media/image4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4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24.png"/><Relationship Id="rId4" Type="http://schemas.openxmlformats.org/officeDocument/2006/relationships/image" Target="../media/image2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55.png"/><Relationship Id="rId4" Type="http://schemas.openxmlformats.org/officeDocument/2006/relationships/image" Target="../media/image4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49.png"/><Relationship Id="rId4" Type="http://schemas.openxmlformats.org/officeDocument/2006/relationships/image" Target="../media/image5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
          <p:cNvSpPr txBox="1"/>
          <p:nvPr/>
        </p:nvSpPr>
        <p:spPr>
          <a:xfrm>
            <a:off x="16713200" y="9601200"/>
            <a:ext cx="1309688" cy="4302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lt1"/>
                </a:solidFill>
                <a:latin typeface="Cambria"/>
                <a:ea typeface="Cambria"/>
                <a:cs typeface="Cambria"/>
                <a:sym typeface="Cambria"/>
              </a:rPr>
              <a:t>Page.No1</a:t>
            </a:r>
            <a:endParaRPr/>
          </a:p>
        </p:txBody>
      </p:sp>
      <p:pic>
        <p:nvPicPr>
          <p:cNvPr descr="Divide and conquer algorithms (article) | Khan Academy" id="60" name="Google Shape;60;p1"/>
          <p:cNvPicPr preferRelativeResize="0"/>
          <p:nvPr/>
        </p:nvPicPr>
        <p:blipFill rotWithShape="1">
          <a:blip r:embed="rId3">
            <a:alphaModFix/>
          </a:blip>
          <a:srcRect b="0" l="0" r="0" t="0"/>
          <a:stretch/>
        </p:blipFill>
        <p:spPr>
          <a:xfrm>
            <a:off x="4902200" y="3733800"/>
            <a:ext cx="8229599" cy="5181600"/>
          </a:xfrm>
          <a:prstGeom prst="rect">
            <a:avLst/>
          </a:prstGeom>
          <a:noFill/>
          <a:ln>
            <a:noFill/>
          </a:ln>
        </p:spPr>
      </p:pic>
      <p:sp>
        <p:nvSpPr>
          <p:cNvPr id="61" name="Google Shape;61;p1"/>
          <p:cNvSpPr txBox="1"/>
          <p:nvPr/>
        </p:nvSpPr>
        <p:spPr>
          <a:xfrm>
            <a:off x="863600" y="1307953"/>
            <a:ext cx="16230600" cy="1615948"/>
          </a:xfrm>
          <a:prstGeom prst="rect">
            <a:avLst/>
          </a:prstGeom>
          <a:noFill/>
          <a:ln>
            <a:noFill/>
          </a:ln>
        </p:spPr>
        <p:txBody>
          <a:bodyPr anchorCtr="0" anchor="t" bIns="68625" lIns="132000" spcFirstLastPara="1" rIns="132000" wrap="square" tIns="68625">
            <a:spAutoFit/>
          </a:bodyPr>
          <a:lstStyle/>
          <a:p>
            <a:pPr indent="0" lvl="0" marL="0" marR="0" rtl="0" algn="ctr">
              <a:spcBef>
                <a:spcPts val="0"/>
              </a:spcBef>
              <a:spcAft>
                <a:spcPts val="0"/>
              </a:spcAft>
              <a:buNone/>
            </a:pPr>
            <a:r>
              <a:rPr b="1" lang="en-US" sz="4800">
                <a:solidFill>
                  <a:srgbClr val="E36C09"/>
                </a:solidFill>
                <a:latin typeface="Cambria"/>
                <a:ea typeface="Cambria"/>
                <a:cs typeface="Cambria"/>
                <a:sym typeface="Cambria"/>
              </a:rPr>
              <a:t>Divide  &amp;  Conquer </a:t>
            </a:r>
            <a:br>
              <a:rPr b="1" lang="en-US" sz="4800">
                <a:solidFill>
                  <a:srgbClr val="E36C09"/>
                </a:solidFill>
                <a:latin typeface="Cambria"/>
                <a:ea typeface="Cambria"/>
                <a:cs typeface="Cambria"/>
                <a:sym typeface="Cambria"/>
              </a:rPr>
            </a:br>
            <a:r>
              <a:rPr b="1" lang="en-US" sz="4800">
                <a:solidFill>
                  <a:srgbClr val="E36C09"/>
                </a:solidFill>
                <a:latin typeface="Cambria"/>
                <a:ea typeface="Cambria"/>
                <a:cs typeface="Cambria"/>
                <a:sym typeface="Cambria"/>
              </a:rPr>
              <a:t>Algorithms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1"/>
                                        </p:tgtEl>
                                        <p:attrNameLst>
                                          <p:attrName>style.visibility</p:attrName>
                                        </p:attrNameLst>
                                      </p:cBhvr>
                                      <p:to>
                                        <p:strVal val="visible"/>
                                      </p:to>
                                    </p:set>
                                    <p:animEffect filter="fade" transition="in">
                                      <p:cBhvr>
                                        <p:cTn dur="500"/>
                                        <p:tgtEl>
                                          <p:spTgt spid="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0"/>
          <p:cNvSpPr txBox="1"/>
          <p:nvPr>
            <p:ph type="title"/>
          </p:nvPr>
        </p:nvSpPr>
        <p:spPr>
          <a:xfrm>
            <a:off x="414445" y="990427"/>
            <a:ext cx="12517120" cy="2769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Complexity of recursion</a:t>
            </a:r>
            <a:endParaRPr/>
          </a:p>
        </p:txBody>
      </p:sp>
      <p:sp>
        <p:nvSpPr>
          <p:cNvPr id="164" name="Google Shape;164;p10"/>
          <p:cNvSpPr txBox="1"/>
          <p:nvPr>
            <p:ph idx="1" type="body"/>
          </p:nvPr>
        </p:nvSpPr>
        <p:spPr>
          <a:xfrm>
            <a:off x="823222" y="2106703"/>
            <a:ext cx="12517200" cy="6239100"/>
          </a:xfrm>
          <a:prstGeom prst="rect">
            <a:avLst/>
          </a:prstGeom>
          <a:noFill/>
          <a:ln>
            <a:noFill/>
          </a:ln>
        </p:spPr>
        <p:txBody>
          <a:bodyPr anchorCtr="0" anchor="t" bIns="0" lIns="0" spcFirstLastPara="1" rIns="0" wrap="square" tIns="0">
            <a:spAutoFit/>
          </a:bodyPr>
          <a:lstStyle/>
          <a:p>
            <a:pPr indent="-457200" lvl="0" marL="457200" rtl="0" algn="l">
              <a:spcBef>
                <a:spcPts val="0"/>
              </a:spcBef>
              <a:spcAft>
                <a:spcPts val="0"/>
              </a:spcAft>
              <a:buClr>
                <a:schemeClr val="dk1"/>
              </a:buClr>
              <a:buSzPts val="3200"/>
              <a:buFont typeface="Noto Sans Symbols"/>
              <a:buChar char="❑"/>
            </a:pPr>
            <a:r>
              <a:rPr lang="en-US" sz="3200">
                <a:latin typeface="Cambria"/>
                <a:ea typeface="Cambria"/>
                <a:cs typeface="Cambria"/>
                <a:sym typeface="Cambria"/>
              </a:rPr>
              <a:t>Recurrence Iteration and Recursion Tree</a:t>
            </a:r>
            <a:endParaRPr/>
          </a:p>
          <a:p>
            <a:pPr indent="0" lvl="0" marL="0" rtl="0" algn="l">
              <a:spcBef>
                <a:spcPts val="640"/>
              </a:spcBef>
              <a:spcAft>
                <a:spcPts val="0"/>
              </a:spcAft>
              <a:buClr>
                <a:schemeClr val="lt1"/>
              </a:buClr>
              <a:buSzPts val="3200"/>
              <a:buFont typeface="Noto Sans Symbols"/>
              <a:buNone/>
            </a:pPr>
            <a:r>
              <a:rPr lang="en-US" sz="3200">
                <a:solidFill>
                  <a:schemeClr val="lt1"/>
                </a:solidFill>
                <a:latin typeface="Cambria"/>
                <a:ea typeface="Cambria"/>
                <a:cs typeface="Cambria"/>
                <a:sym typeface="Cambria"/>
              </a:rPr>
              <a:t>_</a:t>
            </a:r>
            <a:endParaRPr/>
          </a:p>
          <a:p>
            <a:pPr indent="0" lvl="0" marL="0" rtl="0" algn="l">
              <a:spcBef>
                <a:spcPts val="640"/>
              </a:spcBef>
              <a:spcAft>
                <a:spcPts val="0"/>
              </a:spcAft>
              <a:buClr>
                <a:schemeClr val="dk1"/>
              </a:buClr>
              <a:buSzPts val="3200"/>
              <a:buFont typeface="Noto Sans Symbols"/>
              <a:buNone/>
            </a:pPr>
            <a:r>
              <a:t/>
            </a:r>
            <a:endParaRPr sz="3200">
              <a:solidFill>
                <a:schemeClr val="lt1"/>
              </a:solidFill>
              <a:latin typeface="Cambria"/>
              <a:ea typeface="Cambria"/>
              <a:cs typeface="Cambria"/>
              <a:sym typeface="Cambria"/>
            </a:endParaRPr>
          </a:p>
          <a:p>
            <a:pPr indent="0" lvl="0" marL="0" rtl="0" algn="l">
              <a:spcBef>
                <a:spcPts val="640"/>
              </a:spcBef>
              <a:spcAft>
                <a:spcPts val="0"/>
              </a:spcAft>
              <a:buClr>
                <a:schemeClr val="dk1"/>
              </a:buClr>
              <a:buSzPts val="3200"/>
              <a:buFont typeface="Noto Sans Symbols"/>
              <a:buNone/>
            </a:pPr>
            <a:r>
              <a:t/>
            </a:r>
            <a:endParaRPr sz="3200">
              <a:solidFill>
                <a:schemeClr val="lt1"/>
              </a:solidFill>
              <a:latin typeface="Cambria"/>
              <a:ea typeface="Cambria"/>
              <a:cs typeface="Cambria"/>
              <a:sym typeface="Cambria"/>
            </a:endParaRPr>
          </a:p>
          <a:p>
            <a:pPr indent="0" lvl="1" marL="457200" rtl="0" algn="l">
              <a:spcBef>
                <a:spcPts val="640"/>
              </a:spcBef>
              <a:spcAft>
                <a:spcPts val="0"/>
              </a:spcAft>
              <a:buClr>
                <a:schemeClr val="dk1"/>
              </a:buClr>
              <a:buSzPts val="3200"/>
              <a:buFont typeface="Noto Sans Symbols"/>
              <a:buNone/>
            </a:pPr>
            <a:r>
              <a:rPr lang="en-US" sz="3200">
                <a:latin typeface="Cambria"/>
                <a:ea typeface="Cambria"/>
                <a:cs typeface="Cambria"/>
                <a:sym typeface="Cambria"/>
              </a:rPr>
              <a:t>f(4)</a:t>
            </a:r>
            <a:endParaRPr/>
          </a:p>
          <a:p>
            <a:pPr indent="0" lvl="1" marL="457200" rtl="0" algn="l">
              <a:spcBef>
                <a:spcPts val="640"/>
              </a:spcBef>
              <a:spcAft>
                <a:spcPts val="0"/>
              </a:spcAft>
              <a:buClr>
                <a:schemeClr val="dk1"/>
              </a:buClr>
              <a:buSzPts val="3200"/>
              <a:buFont typeface="Noto Sans Symbols"/>
              <a:buNone/>
            </a:pPr>
            <a:r>
              <a:rPr lang="en-US" sz="3200">
                <a:latin typeface="Cambria"/>
                <a:ea typeface="Cambria"/>
                <a:cs typeface="Cambria"/>
                <a:sym typeface="Cambria"/>
              </a:rPr>
              <a:t>=</a:t>
            </a:r>
            <a:r>
              <a:rPr lang="en-US" sz="3200">
                <a:solidFill>
                  <a:srgbClr val="FF0000"/>
                </a:solidFill>
                <a:latin typeface="Cambria"/>
                <a:ea typeface="Cambria"/>
                <a:cs typeface="Cambria"/>
                <a:sym typeface="Cambria"/>
              </a:rPr>
              <a:t>1</a:t>
            </a:r>
            <a:r>
              <a:rPr lang="en-US" sz="3200">
                <a:latin typeface="Cambria"/>
                <a:ea typeface="Cambria"/>
                <a:cs typeface="Cambria"/>
                <a:sym typeface="Cambria"/>
              </a:rPr>
              <a:t>+2f(3)</a:t>
            </a:r>
            <a:endParaRPr/>
          </a:p>
          <a:p>
            <a:pPr indent="0" lvl="1" marL="457200" rtl="0" algn="l">
              <a:spcBef>
                <a:spcPts val="640"/>
              </a:spcBef>
              <a:spcAft>
                <a:spcPts val="0"/>
              </a:spcAft>
              <a:buClr>
                <a:schemeClr val="dk1"/>
              </a:buClr>
              <a:buSzPts val="3200"/>
              <a:buFont typeface="Noto Sans Symbols"/>
              <a:buNone/>
            </a:pPr>
            <a:r>
              <a:rPr lang="en-US" sz="3200">
                <a:latin typeface="Cambria"/>
                <a:ea typeface="Cambria"/>
                <a:cs typeface="Cambria"/>
                <a:sym typeface="Cambria"/>
              </a:rPr>
              <a:t>=</a:t>
            </a:r>
            <a:r>
              <a:rPr lang="en-US" sz="3200">
                <a:solidFill>
                  <a:srgbClr val="FF0000"/>
                </a:solidFill>
                <a:latin typeface="Cambria"/>
                <a:ea typeface="Cambria"/>
                <a:cs typeface="Cambria"/>
                <a:sym typeface="Cambria"/>
              </a:rPr>
              <a:t>1</a:t>
            </a:r>
            <a:r>
              <a:rPr lang="en-US" sz="3200">
                <a:latin typeface="Cambria"/>
                <a:ea typeface="Cambria"/>
                <a:cs typeface="Cambria"/>
                <a:sym typeface="Cambria"/>
              </a:rPr>
              <a:t>+</a:t>
            </a:r>
            <a:r>
              <a:rPr lang="en-US" sz="3200">
                <a:solidFill>
                  <a:srgbClr val="FFC000"/>
                </a:solidFill>
                <a:latin typeface="Cambria"/>
                <a:ea typeface="Cambria"/>
                <a:cs typeface="Cambria"/>
                <a:sym typeface="Cambria"/>
              </a:rPr>
              <a:t>2</a:t>
            </a:r>
            <a:r>
              <a:rPr lang="en-US" sz="3200">
                <a:latin typeface="Cambria"/>
                <a:ea typeface="Cambria"/>
                <a:cs typeface="Cambria"/>
                <a:sym typeface="Cambria"/>
              </a:rPr>
              <a:t>+4f(2)</a:t>
            </a:r>
            <a:endParaRPr/>
          </a:p>
          <a:p>
            <a:pPr indent="0" lvl="1" marL="457200" rtl="0" algn="l">
              <a:spcBef>
                <a:spcPts val="640"/>
              </a:spcBef>
              <a:spcAft>
                <a:spcPts val="0"/>
              </a:spcAft>
              <a:buClr>
                <a:schemeClr val="dk1"/>
              </a:buClr>
              <a:buSzPts val="3200"/>
              <a:buFont typeface="Noto Sans Symbols"/>
              <a:buNone/>
            </a:pPr>
            <a:r>
              <a:rPr lang="en-US" sz="3200">
                <a:latin typeface="Cambria"/>
                <a:ea typeface="Cambria"/>
                <a:cs typeface="Cambria"/>
                <a:sym typeface="Cambria"/>
              </a:rPr>
              <a:t>=</a:t>
            </a:r>
            <a:r>
              <a:rPr lang="en-US" sz="3200">
                <a:solidFill>
                  <a:srgbClr val="FF0000"/>
                </a:solidFill>
                <a:latin typeface="Cambria"/>
                <a:ea typeface="Cambria"/>
                <a:cs typeface="Cambria"/>
                <a:sym typeface="Cambria"/>
              </a:rPr>
              <a:t>1</a:t>
            </a:r>
            <a:r>
              <a:rPr lang="en-US" sz="3200">
                <a:latin typeface="Cambria"/>
                <a:ea typeface="Cambria"/>
                <a:cs typeface="Cambria"/>
                <a:sym typeface="Cambria"/>
              </a:rPr>
              <a:t>+</a:t>
            </a:r>
            <a:r>
              <a:rPr lang="en-US" sz="3200">
                <a:solidFill>
                  <a:srgbClr val="FFC000"/>
                </a:solidFill>
                <a:latin typeface="Cambria"/>
                <a:ea typeface="Cambria"/>
                <a:cs typeface="Cambria"/>
                <a:sym typeface="Cambria"/>
              </a:rPr>
              <a:t>2</a:t>
            </a:r>
            <a:r>
              <a:rPr lang="en-US" sz="3200">
                <a:latin typeface="Cambria"/>
                <a:ea typeface="Cambria"/>
                <a:cs typeface="Cambria"/>
                <a:sym typeface="Cambria"/>
              </a:rPr>
              <a:t>+</a:t>
            </a:r>
            <a:r>
              <a:rPr lang="en-US" sz="3200">
                <a:solidFill>
                  <a:srgbClr val="00FF00"/>
                </a:solidFill>
                <a:latin typeface="Cambria"/>
                <a:ea typeface="Cambria"/>
                <a:cs typeface="Cambria"/>
                <a:sym typeface="Cambria"/>
              </a:rPr>
              <a:t>4</a:t>
            </a:r>
            <a:r>
              <a:rPr lang="en-US" sz="3200">
                <a:latin typeface="Cambria"/>
                <a:ea typeface="Cambria"/>
                <a:cs typeface="Cambria"/>
                <a:sym typeface="Cambria"/>
              </a:rPr>
              <a:t>+8f(1)</a:t>
            </a:r>
            <a:endParaRPr/>
          </a:p>
          <a:p>
            <a:pPr indent="0" lvl="1" marL="457200" rtl="0" algn="l">
              <a:spcBef>
                <a:spcPts val="640"/>
              </a:spcBef>
              <a:spcAft>
                <a:spcPts val="0"/>
              </a:spcAft>
              <a:buClr>
                <a:schemeClr val="dk1"/>
              </a:buClr>
              <a:buSzPts val="3200"/>
              <a:buFont typeface="Noto Sans Symbols"/>
              <a:buNone/>
            </a:pPr>
            <a:r>
              <a:rPr lang="en-US" sz="3200">
                <a:latin typeface="Cambria"/>
                <a:ea typeface="Cambria"/>
                <a:cs typeface="Cambria"/>
                <a:sym typeface="Cambria"/>
              </a:rPr>
              <a:t>=</a:t>
            </a:r>
            <a:r>
              <a:rPr lang="en-US" sz="3200">
                <a:solidFill>
                  <a:srgbClr val="FF0000"/>
                </a:solidFill>
                <a:latin typeface="Cambria"/>
                <a:ea typeface="Cambria"/>
                <a:cs typeface="Cambria"/>
                <a:sym typeface="Cambria"/>
              </a:rPr>
              <a:t>1</a:t>
            </a:r>
            <a:r>
              <a:rPr lang="en-US" sz="3200">
                <a:latin typeface="Cambria"/>
                <a:ea typeface="Cambria"/>
                <a:cs typeface="Cambria"/>
                <a:sym typeface="Cambria"/>
              </a:rPr>
              <a:t>+</a:t>
            </a:r>
            <a:r>
              <a:rPr lang="en-US" sz="3200">
                <a:solidFill>
                  <a:srgbClr val="FFC000"/>
                </a:solidFill>
                <a:latin typeface="Cambria"/>
                <a:ea typeface="Cambria"/>
                <a:cs typeface="Cambria"/>
                <a:sym typeface="Cambria"/>
              </a:rPr>
              <a:t>2</a:t>
            </a:r>
            <a:r>
              <a:rPr lang="en-US" sz="3200">
                <a:latin typeface="Cambria"/>
                <a:ea typeface="Cambria"/>
                <a:cs typeface="Cambria"/>
                <a:sym typeface="Cambria"/>
              </a:rPr>
              <a:t>+</a:t>
            </a:r>
            <a:r>
              <a:rPr lang="en-US" sz="3200">
                <a:solidFill>
                  <a:srgbClr val="00FF00"/>
                </a:solidFill>
                <a:latin typeface="Cambria"/>
                <a:ea typeface="Cambria"/>
                <a:cs typeface="Cambria"/>
                <a:sym typeface="Cambria"/>
              </a:rPr>
              <a:t>4</a:t>
            </a:r>
            <a:r>
              <a:rPr lang="en-US" sz="3200">
                <a:latin typeface="Cambria"/>
                <a:ea typeface="Cambria"/>
                <a:cs typeface="Cambria"/>
                <a:sym typeface="Cambria"/>
              </a:rPr>
              <a:t>+</a:t>
            </a:r>
            <a:r>
              <a:rPr lang="en-US" sz="3200">
                <a:solidFill>
                  <a:srgbClr val="FF00FF"/>
                </a:solidFill>
                <a:latin typeface="Cambria"/>
                <a:ea typeface="Cambria"/>
                <a:cs typeface="Cambria"/>
                <a:sym typeface="Cambria"/>
              </a:rPr>
              <a:t>8+.</a:t>
            </a:r>
            <a:endParaRPr/>
          </a:p>
          <a:p>
            <a:pPr indent="0" lvl="1" marL="457200" rtl="0" algn="l">
              <a:spcBef>
                <a:spcPts val="640"/>
              </a:spcBef>
              <a:spcAft>
                <a:spcPts val="0"/>
              </a:spcAft>
              <a:buClr>
                <a:schemeClr val="dk1"/>
              </a:buClr>
              <a:buSzPts val="3200"/>
              <a:buFont typeface="Noto Sans Symbols"/>
              <a:buNone/>
            </a:pPr>
            <a:r>
              <a:rPr lang="en-US" sz="3200">
                <a:latin typeface="Cambria"/>
                <a:ea typeface="Cambria"/>
                <a:cs typeface="Cambria"/>
                <a:sym typeface="Cambria"/>
              </a:rPr>
              <a:t>= 15</a:t>
            </a:r>
            <a:endParaRPr/>
          </a:p>
          <a:p>
            <a:pPr indent="0" lvl="1" marL="457200" rtl="0" algn="l">
              <a:spcBef>
                <a:spcPts val="640"/>
              </a:spcBef>
              <a:spcAft>
                <a:spcPts val="0"/>
              </a:spcAft>
              <a:buClr>
                <a:schemeClr val="dk1"/>
              </a:buClr>
              <a:buSzPts val="3200"/>
              <a:buFont typeface="Noto Sans Symbols"/>
              <a:buNone/>
            </a:pPr>
            <a:r>
              <a:t/>
            </a:r>
            <a:endParaRPr sz="3200">
              <a:latin typeface="Cambria"/>
              <a:ea typeface="Cambria"/>
              <a:cs typeface="Cambria"/>
              <a:sym typeface="Cambria"/>
            </a:endParaRPr>
          </a:p>
        </p:txBody>
      </p:sp>
      <p:pic>
        <p:nvPicPr>
          <p:cNvPr id="165" name="Google Shape;165;p10"/>
          <p:cNvPicPr preferRelativeResize="0"/>
          <p:nvPr/>
        </p:nvPicPr>
        <p:blipFill rotWithShape="1">
          <a:blip r:embed="rId3">
            <a:alphaModFix/>
          </a:blip>
          <a:srcRect b="0" l="0" r="0" t="0"/>
          <a:stretch/>
        </p:blipFill>
        <p:spPr>
          <a:xfrm>
            <a:off x="1092200" y="3048000"/>
            <a:ext cx="4663652" cy="768350"/>
          </a:xfrm>
          <a:prstGeom prst="rect">
            <a:avLst/>
          </a:prstGeom>
          <a:noFill/>
          <a:ln>
            <a:noFill/>
          </a:ln>
        </p:spPr>
      </p:pic>
      <p:sp>
        <p:nvSpPr>
          <p:cNvPr id="166" name="Google Shape;166;p10"/>
          <p:cNvSpPr/>
          <p:nvPr/>
        </p:nvSpPr>
        <p:spPr>
          <a:xfrm>
            <a:off x="10936183" y="4698578"/>
            <a:ext cx="284057" cy="302683"/>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dk1"/>
              </a:solidFill>
              <a:latin typeface="Arial"/>
              <a:ea typeface="Arial"/>
              <a:cs typeface="Arial"/>
              <a:sym typeface="Arial"/>
            </a:endParaRPr>
          </a:p>
        </p:txBody>
      </p:sp>
      <p:grpSp>
        <p:nvGrpSpPr>
          <p:cNvPr id="167" name="Google Shape;167;p10"/>
          <p:cNvGrpSpPr/>
          <p:nvPr/>
        </p:nvGrpSpPr>
        <p:grpSpPr>
          <a:xfrm>
            <a:off x="6858957" y="6409815"/>
            <a:ext cx="8438502" cy="770765"/>
            <a:chOff x="1986" y="2753"/>
            <a:chExt cx="3624" cy="331"/>
          </a:xfrm>
        </p:grpSpPr>
        <p:sp>
          <p:nvSpPr>
            <p:cNvPr id="168" name="Google Shape;168;p10"/>
            <p:cNvSpPr/>
            <p:nvPr/>
          </p:nvSpPr>
          <p:spPr>
            <a:xfrm>
              <a:off x="4961" y="2954"/>
              <a:ext cx="122" cy="130"/>
            </a:xfrm>
            <a:prstGeom prst="ellipse">
              <a:avLst/>
            </a:prstGeom>
            <a:solidFill>
              <a:srgbClr val="FF00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9" name="Google Shape;169;p10"/>
            <p:cNvSpPr/>
            <p:nvPr/>
          </p:nvSpPr>
          <p:spPr>
            <a:xfrm>
              <a:off x="5451" y="2954"/>
              <a:ext cx="122" cy="130"/>
            </a:xfrm>
            <a:prstGeom prst="ellipse">
              <a:avLst/>
            </a:prstGeom>
            <a:solidFill>
              <a:srgbClr val="FF00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170" name="Google Shape;170;p10"/>
            <p:cNvCxnSpPr>
              <a:stCxn id="171" idx="3"/>
              <a:endCxn id="168" idx="7"/>
            </p:cNvCxnSpPr>
            <p:nvPr/>
          </p:nvCxnSpPr>
          <p:spPr>
            <a:xfrm flipH="1">
              <a:off x="4924" y="2753"/>
              <a:ext cx="300" cy="300"/>
            </a:xfrm>
            <a:prstGeom prst="straightConnector1">
              <a:avLst/>
            </a:prstGeom>
            <a:noFill/>
            <a:ln cap="flat" cmpd="sng" w="9525">
              <a:solidFill>
                <a:schemeClr val="dk1"/>
              </a:solidFill>
              <a:prstDash val="solid"/>
              <a:round/>
              <a:headEnd len="med" w="med" type="none"/>
              <a:tailEnd len="med" w="med" type="triangle"/>
            </a:ln>
          </p:spPr>
        </p:cxnSp>
        <p:cxnSp>
          <p:nvCxnSpPr>
            <p:cNvPr id="172" name="Google Shape;172;p10"/>
            <p:cNvCxnSpPr>
              <a:stCxn id="171" idx="5"/>
              <a:endCxn id="169" idx="1"/>
            </p:cNvCxnSpPr>
            <p:nvPr/>
          </p:nvCxnSpPr>
          <p:spPr>
            <a:xfrm>
              <a:off x="5310" y="2753"/>
              <a:ext cx="300" cy="300"/>
            </a:xfrm>
            <a:prstGeom prst="straightConnector1">
              <a:avLst/>
            </a:prstGeom>
            <a:noFill/>
            <a:ln cap="flat" cmpd="sng" w="9525">
              <a:solidFill>
                <a:schemeClr val="dk1"/>
              </a:solidFill>
              <a:prstDash val="solid"/>
              <a:round/>
              <a:headEnd len="med" w="med" type="none"/>
              <a:tailEnd len="med" w="med" type="triangle"/>
            </a:ln>
          </p:spPr>
        </p:cxnSp>
        <p:sp>
          <p:nvSpPr>
            <p:cNvPr id="173" name="Google Shape;173;p10"/>
            <p:cNvSpPr/>
            <p:nvPr/>
          </p:nvSpPr>
          <p:spPr>
            <a:xfrm>
              <a:off x="3982" y="2954"/>
              <a:ext cx="122" cy="130"/>
            </a:xfrm>
            <a:prstGeom prst="ellipse">
              <a:avLst/>
            </a:prstGeom>
            <a:solidFill>
              <a:srgbClr val="FF00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4" name="Google Shape;174;p10"/>
            <p:cNvSpPr/>
            <p:nvPr/>
          </p:nvSpPr>
          <p:spPr>
            <a:xfrm>
              <a:off x="4471" y="2954"/>
              <a:ext cx="123" cy="130"/>
            </a:xfrm>
            <a:prstGeom prst="ellipse">
              <a:avLst/>
            </a:prstGeom>
            <a:solidFill>
              <a:srgbClr val="FF00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175" name="Google Shape;175;p10"/>
            <p:cNvCxnSpPr>
              <a:stCxn id="176" idx="3"/>
              <a:endCxn id="173" idx="7"/>
            </p:cNvCxnSpPr>
            <p:nvPr/>
          </p:nvCxnSpPr>
          <p:spPr>
            <a:xfrm flipH="1">
              <a:off x="3944" y="2753"/>
              <a:ext cx="300" cy="300"/>
            </a:xfrm>
            <a:prstGeom prst="straightConnector1">
              <a:avLst/>
            </a:prstGeom>
            <a:noFill/>
            <a:ln cap="flat" cmpd="sng" w="9525">
              <a:solidFill>
                <a:schemeClr val="dk1"/>
              </a:solidFill>
              <a:prstDash val="solid"/>
              <a:round/>
              <a:headEnd len="med" w="med" type="none"/>
              <a:tailEnd len="med" w="med" type="triangle"/>
            </a:ln>
          </p:spPr>
        </p:cxnSp>
        <p:cxnSp>
          <p:nvCxnSpPr>
            <p:cNvPr id="177" name="Google Shape;177;p10"/>
            <p:cNvCxnSpPr>
              <a:stCxn id="176" idx="5"/>
              <a:endCxn id="174" idx="1"/>
            </p:cNvCxnSpPr>
            <p:nvPr/>
          </p:nvCxnSpPr>
          <p:spPr>
            <a:xfrm>
              <a:off x="4331" y="2753"/>
              <a:ext cx="300" cy="300"/>
            </a:xfrm>
            <a:prstGeom prst="straightConnector1">
              <a:avLst/>
            </a:prstGeom>
            <a:noFill/>
            <a:ln cap="flat" cmpd="sng" w="9525">
              <a:solidFill>
                <a:schemeClr val="dk1"/>
              </a:solidFill>
              <a:prstDash val="solid"/>
              <a:round/>
              <a:headEnd len="med" w="med" type="none"/>
              <a:tailEnd len="med" w="med" type="triangle"/>
            </a:ln>
          </p:spPr>
        </p:cxnSp>
        <p:sp>
          <p:nvSpPr>
            <p:cNvPr id="178" name="Google Shape;178;p10"/>
            <p:cNvSpPr/>
            <p:nvPr/>
          </p:nvSpPr>
          <p:spPr>
            <a:xfrm>
              <a:off x="3002" y="2954"/>
              <a:ext cx="123" cy="130"/>
            </a:xfrm>
            <a:prstGeom prst="ellipse">
              <a:avLst/>
            </a:prstGeom>
            <a:solidFill>
              <a:srgbClr val="FF00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9" name="Google Shape;179;p10"/>
            <p:cNvSpPr/>
            <p:nvPr/>
          </p:nvSpPr>
          <p:spPr>
            <a:xfrm>
              <a:off x="3492" y="2954"/>
              <a:ext cx="122" cy="130"/>
            </a:xfrm>
            <a:prstGeom prst="ellipse">
              <a:avLst/>
            </a:prstGeom>
            <a:solidFill>
              <a:srgbClr val="FF00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180" name="Google Shape;180;p10"/>
            <p:cNvCxnSpPr>
              <a:stCxn id="181" idx="3"/>
              <a:endCxn id="178" idx="7"/>
            </p:cNvCxnSpPr>
            <p:nvPr/>
          </p:nvCxnSpPr>
          <p:spPr>
            <a:xfrm flipH="1">
              <a:off x="2965" y="2753"/>
              <a:ext cx="300" cy="300"/>
            </a:xfrm>
            <a:prstGeom prst="straightConnector1">
              <a:avLst/>
            </a:prstGeom>
            <a:noFill/>
            <a:ln cap="flat" cmpd="sng" w="9525">
              <a:solidFill>
                <a:schemeClr val="dk1"/>
              </a:solidFill>
              <a:prstDash val="solid"/>
              <a:round/>
              <a:headEnd len="med" w="med" type="none"/>
              <a:tailEnd len="med" w="med" type="triangle"/>
            </a:ln>
          </p:spPr>
        </p:cxnSp>
        <p:cxnSp>
          <p:nvCxnSpPr>
            <p:cNvPr id="182" name="Google Shape;182;p10"/>
            <p:cNvCxnSpPr>
              <a:stCxn id="181" idx="5"/>
              <a:endCxn id="179" idx="1"/>
            </p:cNvCxnSpPr>
            <p:nvPr/>
          </p:nvCxnSpPr>
          <p:spPr>
            <a:xfrm>
              <a:off x="3352" y="2753"/>
              <a:ext cx="300" cy="300"/>
            </a:xfrm>
            <a:prstGeom prst="straightConnector1">
              <a:avLst/>
            </a:prstGeom>
            <a:noFill/>
            <a:ln cap="flat" cmpd="sng" w="9525">
              <a:solidFill>
                <a:schemeClr val="dk1"/>
              </a:solidFill>
              <a:prstDash val="solid"/>
              <a:round/>
              <a:headEnd len="med" w="med" type="none"/>
              <a:tailEnd len="med" w="med" type="triangle"/>
            </a:ln>
          </p:spPr>
        </p:cxnSp>
        <p:sp>
          <p:nvSpPr>
            <p:cNvPr id="183" name="Google Shape;183;p10"/>
            <p:cNvSpPr/>
            <p:nvPr/>
          </p:nvSpPr>
          <p:spPr>
            <a:xfrm>
              <a:off x="2023" y="2954"/>
              <a:ext cx="122" cy="130"/>
            </a:xfrm>
            <a:prstGeom prst="ellipse">
              <a:avLst/>
            </a:prstGeom>
            <a:solidFill>
              <a:srgbClr val="FF00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4" name="Google Shape;184;p10"/>
            <p:cNvSpPr/>
            <p:nvPr/>
          </p:nvSpPr>
          <p:spPr>
            <a:xfrm>
              <a:off x="2513" y="2954"/>
              <a:ext cx="122" cy="130"/>
            </a:xfrm>
            <a:prstGeom prst="ellipse">
              <a:avLst/>
            </a:prstGeom>
            <a:solidFill>
              <a:srgbClr val="FF00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185" name="Google Shape;185;p10"/>
            <p:cNvCxnSpPr>
              <a:stCxn id="186" idx="3"/>
              <a:endCxn id="183" idx="7"/>
            </p:cNvCxnSpPr>
            <p:nvPr/>
          </p:nvCxnSpPr>
          <p:spPr>
            <a:xfrm flipH="1">
              <a:off x="1986" y="2753"/>
              <a:ext cx="300" cy="300"/>
            </a:xfrm>
            <a:prstGeom prst="straightConnector1">
              <a:avLst/>
            </a:prstGeom>
            <a:noFill/>
            <a:ln cap="flat" cmpd="sng" w="9525">
              <a:solidFill>
                <a:schemeClr val="dk1"/>
              </a:solidFill>
              <a:prstDash val="solid"/>
              <a:round/>
              <a:headEnd len="med" w="med" type="none"/>
              <a:tailEnd len="med" w="med" type="triangle"/>
            </a:ln>
          </p:spPr>
        </p:cxnSp>
        <p:cxnSp>
          <p:nvCxnSpPr>
            <p:cNvPr id="187" name="Google Shape;187;p10"/>
            <p:cNvCxnSpPr>
              <a:stCxn id="186" idx="5"/>
              <a:endCxn id="184" idx="1"/>
            </p:cNvCxnSpPr>
            <p:nvPr/>
          </p:nvCxnSpPr>
          <p:spPr>
            <a:xfrm>
              <a:off x="2372" y="2753"/>
              <a:ext cx="300" cy="300"/>
            </a:xfrm>
            <a:prstGeom prst="straightConnector1">
              <a:avLst/>
            </a:prstGeom>
            <a:noFill/>
            <a:ln cap="flat" cmpd="sng" w="9525">
              <a:solidFill>
                <a:schemeClr val="dk1"/>
              </a:solidFill>
              <a:prstDash val="solid"/>
              <a:round/>
              <a:headEnd len="med" w="med" type="none"/>
              <a:tailEnd len="med" w="med" type="triangle"/>
            </a:ln>
          </p:spPr>
        </p:cxnSp>
      </p:grpSp>
      <p:grpSp>
        <p:nvGrpSpPr>
          <p:cNvPr id="188" name="Google Shape;188;p10"/>
          <p:cNvGrpSpPr/>
          <p:nvPr/>
        </p:nvGrpSpPr>
        <p:grpSpPr>
          <a:xfrm>
            <a:off x="8654416" y="4956935"/>
            <a:ext cx="4847590" cy="770765"/>
            <a:chOff x="2757" y="2129"/>
            <a:chExt cx="2082" cy="331"/>
          </a:xfrm>
        </p:grpSpPr>
        <p:sp>
          <p:nvSpPr>
            <p:cNvPr id="189" name="Google Shape;189;p10"/>
            <p:cNvSpPr/>
            <p:nvPr/>
          </p:nvSpPr>
          <p:spPr>
            <a:xfrm>
              <a:off x="4716" y="2330"/>
              <a:ext cx="123" cy="130"/>
            </a:xfrm>
            <a:prstGeom prst="ellipse">
              <a:avLst/>
            </a:prstGeom>
            <a:solidFill>
              <a:srgbClr val="FFFF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190" name="Google Shape;190;p10"/>
            <p:cNvCxnSpPr>
              <a:stCxn id="166" idx="3"/>
              <a:endCxn id="191" idx="7"/>
            </p:cNvCxnSpPr>
            <p:nvPr/>
          </p:nvCxnSpPr>
          <p:spPr>
            <a:xfrm flipH="1">
              <a:off x="2855" y="2129"/>
              <a:ext cx="900" cy="300"/>
            </a:xfrm>
            <a:prstGeom prst="straightConnector1">
              <a:avLst/>
            </a:prstGeom>
            <a:noFill/>
            <a:ln cap="flat" cmpd="sng" w="9525">
              <a:solidFill>
                <a:schemeClr val="dk1"/>
              </a:solidFill>
              <a:prstDash val="solid"/>
              <a:round/>
              <a:headEnd len="med" w="med" type="none"/>
              <a:tailEnd len="med" w="med" type="triangle"/>
            </a:ln>
          </p:spPr>
        </p:cxnSp>
        <p:cxnSp>
          <p:nvCxnSpPr>
            <p:cNvPr id="192" name="Google Shape;192;p10"/>
            <p:cNvCxnSpPr>
              <a:stCxn id="166" idx="5"/>
              <a:endCxn id="189" idx="1"/>
            </p:cNvCxnSpPr>
            <p:nvPr/>
          </p:nvCxnSpPr>
          <p:spPr>
            <a:xfrm>
              <a:off x="3841" y="2129"/>
              <a:ext cx="900" cy="300"/>
            </a:xfrm>
            <a:prstGeom prst="straightConnector1">
              <a:avLst/>
            </a:prstGeom>
            <a:noFill/>
            <a:ln cap="flat" cmpd="sng" w="9525">
              <a:solidFill>
                <a:schemeClr val="dk1"/>
              </a:solidFill>
              <a:prstDash val="solid"/>
              <a:round/>
              <a:headEnd len="med" w="med" type="none"/>
              <a:tailEnd len="med" w="med" type="triangle"/>
            </a:ln>
          </p:spPr>
        </p:cxnSp>
        <p:sp>
          <p:nvSpPr>
            <p:cNvPr id="191" name="Google Shape;191;p10"/>
            <p:cNvSpPr/>
            <p:nvPr/>
          </p:nvSpPr>
          <p:spPr>
            <a:xfrm>
              <a:off x="2757" y="2330"/>
              <a:ext cx="123" cy="130"/>
            </a:xfrm>
            <a:prstGeom prst="ellipse">
              <a:avLst/>
            </a:prstGeom>
            <a:solidFill>
              <a:srgbClr val="FFFF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nvGrpSpPr>
          <p:cNvPr id="193" name="Google Shape;193;p10"/>
          <p:cNvGrpSpPr/>
          <p:nvPr/>
        </p:nvGrpSpPr>
        <p:grpSpPr>
          <a:xfrm>
            <a:off x="7515860" y="5683375"/>
            <a:ext cx="7124700" cy="770765"/>
            <a:chOff x="2268" y="2441"/>
            <a:chExt cx="3060" cy="331"/>
          </a:xfrm>
        </p:grpSpPr>
        <p:sp>
          <p:nvSpPr>
            <p:cNvPr id="171" name="Google Shape;171;p10"/>
            <p:cNvSpPr/>
            <p:nvPr/>
          </p:nvSpPr>
          <p:spPr>
            <a:xfrm>
              <a:off x="5206" y="2642"/>
              <a:ext cx="122" cy="130"/>
            </a:xfrm>
            <a:prstGeom prst="ellipse">
              <a:avLst/>
            </a:prstGeom>
            <a:solidFill>
              <a:srgbClr val="00FF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6" name="Google Shape;176;p10"/>
            <p:cNvSpPr/>
            <p:nvPr/>
          </p:nvSpPr>
          <p:spPr>
            <a:xfrm>
              <a:off x="4226" y="2642"/>
              <a:ext cx="123" cy="130"/>
            </a:xfrm>
            <a:prstGeom prst="ellipse">
              <a:avLst/>
            </a:prstGeom>
            <a:solidFill>
              <a:srgbClr val="00FF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194" name="Google Shape;194;p10"/>
            <p:cNvCxnSpPr>
              <a:stCxn id="189" idx="3"/>
              <a:endCxn id="176" idx="7"/>
            </p:cNvCxnSpPr>
            <p:nvPr/>
          </p:nvCxnSpPr>
          <p:spPr>
            <a:xfrm flipH="1">
              <a:off x="4434" y="2441"/>
              <a:ext cx="300" cy="300"/>
            </a:xfrm>
            <a:prstGeom prst="straightConnector1">
              <a:avLst/>
            </a:prstGeom>
            <a:noFill/>
            <a:ln cap="flat" cmpd="sng" w="9525">
              <a:solidFill>
                <a:schemeClr val="dk1"/>
              </a:solidFill>
              <a:prstDash val="solid"/>
              <a:round/>
              <a:headEnd len="med" w="med" type="none"/>
              <a:tailEnd len="med" w="med" type="triangle"/>
            </a:ln>
          </p:spPr>
        </p:cxnSp>
        <p:cxnSp>
          <p:nvCxnSpPr>
            <p:cNvPr id="195" name="Google Shape;195;p10"/>
            <p:cNvCxnSpPr>
              <a:stCxn id="189" idx="5"/>
              <a:endCxn id="171" idx="1"/>
            </p:cNvCxnSpPr>
            <p:nvPr/>
          </p:nvCxnSpPr>
          <p:spPr>
            <a:xfrm>
              <a:off x="4821" y="2441"/>
              <a:ext cx="300" cy="300"/>
            </a:xfrm>
            <a:prstGeom prst="straightConnector1">
              <a:avLst/>
            </a:prstGeom>
            <a:noFill/>
            <a:ln cap="flat" cmpd="sng" w="9525">
              <a:solidFill>
                <a:schemeClr val="dk1"/>
              </a:solidFill>
              <a:prstDash val="solid"/>
              <a:round/>
              <a:headEnd len="med" w="med" type="none"/>
              <a:tailEnd len="med" w="med" type="triangle"/>
            </a:ln>
          </p:spPr>
        </p:cxnSp>
        <p:sp>
          <p:nvSpPr>
            <p:cNvPr id="181" name="Google Shape;181;p10"/>
            <p:cNvSpPr/>
            <p:nvPr/>
          </p:nvSpPr>
          <p:spPr>
            <a:xfrm>
              <a:off x="3247" y="2642"/>
              <a:ext cx="123" cy="130"/>
            </a:xfrm>
            <a:prstGeom prst="ellipse">
              <a:avLst/>
            </a:prstGeom>
            <a:solidFill>
              <a:srgbClr val="00FF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6" name="Google Shape;186;p10"/>
            <p:cNvSpPr/>
            <p:nvPr/>
          </p:nvSpPr>
          <p:spPr>
            <a:xfrm>
              <a:off x="2268" y="2642"/>
              <a:ext cx="122" cy="130"/>
            </a:xfrm>
            <a:prstGeom prst="ellipse">
              <a:avLst/>
            </a:prstGeom>
            <a:solidFill>
              <a:srgbClr val="00FF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196" name="Google Shape;196;p10"/>
            <p:cNvCxnSpPr>
              <a:stCxn id="191" idx="3"/>
              <a:endCxn id="186" idx="7"/>
            </p:cNvCxnSpPr>
            <p:nvPr/>
          </p:nvCxnSpPr>
          <p:spPr>
            <a:xfrm flipH="1">
              <a:off x="2475" y="2441"/>
              <a:ext cx="300" cy="300"/>
            </a:xfrm>
            <a:prstGeom prst="straightConnector1">
              <a:avLst/>
            </a:prstGeom>
            <a:noFill/>
            <a:ln cap="flat" cmpd="sng" w="9525">
              <a:solidFill>
                <a:schemeClr val="dk1"/>
              </a:solidFill>
              <a:prstDash val="solid"/>
              <a:round/>
              <a:headEnd len="med" w="med" type="none"/>
              <a:tailEnd len="med" w="med" type="triangle"/>
            </a:ln>
          </p:spPr>
        </p:cxnSp>
        <p:cxnSp>
          <p:nvCxnSpPr>
            <p:cNvPr id="197" name="Google Shape;197;p10"/>
            <p:cNvCxnSpPr>
              <a:stCxn id="191" idx="5"/>
              <a:endCxn id="181" idx="1"/>
            </p:cNvCxnSpPr>
            <p:nvPr/>
          </p:nvCxnSpPr>
          <p:spPr>
            <a:xfrm>
              <a:off x="2862" y="2441"/>
              <a:ext cx="300" cy="300"/>
            </a:xfrm>
            <a:prstGeom prst="straightConnector1">
              <a:avLst/>
            </a:prstGeom>
            <a:noFill/>
            <a:ln cap="flat" cmpd="sng" w="9525">
              <a:solidFill>
                <a:schemeClr val="dk1"/>
              </a:solidFill>
              <a:prstDash val="solid"/>
              <a:round/>
              <a:headEnd len="med" w="med" type="none"/>
              <a:tailEnd len="med" w="med" type="triangle"/>
            </a:ln>
          </p:spPr>
        </p:cxnSp>
      </p:grpSp>
      <p:sp>
        <p:nvSpPr>
          <p:cNvPr id="198" name="Google Shape;198;p10"/>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7" name="Shape 2627"/>
        <p:cNvGrpSpPr/>
        <p:nvPr/>
      </p:nvGrpSpPr>
      <p:grpSpPr>
        <a:xfrm>
          <a:off x="0" y="0"/>
          <a:ext cx="0" cy="0"/>
          <a:chOff x="0" y="0"/>
          <a:chExt cx="0" cy="0"/>
        </a:xfrm>
      </p:grpSpPr>
      <p:sp>
        <p:nvSpPr>
          <p:cNvPr id="2628" name="Google Shape;2628;p99"/>
          <p:cNvSpPr/>
          <p:nvPr/>
        </p:nvSpPr>
        <p:spPr>
          <a:xfrm>
            <a:off x="5476240" y="6146800"/>
            <a:ext cx="894080" cy="894080"/>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520">
                <a:solidFill>
                  <a:schemeClr val="dk1"/>
                </a:solidFill>
                <a:latin typeface="Times New Roman"/>
                <a:ea typeface="Times New Roman"/>
                <a:cs typeface="Times New Roman"/>
                <a:sym typeface="Times New Roman"/>
              </a:rPr>
              <a:t>40</a:t>
            </a:r>
            <a:endParaRPr/>
          </a:p>
        </p:txBody>
      </p:sp>
      <p:sp>
        <p:nvSpPr>
          <p:cNvPr id="2629" name="Google Shape;2629;p99"/>
          <p:cNvSpPr/>
          <p:nvPr/>
        </p:nvSpPr>
        <p:spPr>
          <a:xfrm>
            <a:off x="6370320" y="614680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520">
                <a:solidFill>
                  <a:srgbClr val="FFFF00"/>
                </a:solidFill>
                <a:latin typeface="Times New Roman"/>
                <a:ea typeface="Times New Roman"/>
                <a:cs typeface="Times New Roman"/>
                <a:sym typeface="Times New Roman"/>
              </a:rPr>
              <a:t>20</a:t>
            </a:r>
            <a:endParaRPr/>
          </a:p>
        </p:txBody>
      </p:sp>
      <p:sp>
        <p:nvSpPr>
          <p:cNvPr id="2630" name="Google Shape;2630;p99"/>
          <p:cNvSpPr/>
          <p:nvPr/>
        </p:nvSpPr>
        <p:spPr>
          <a:xfrm>
            <a:off x="7264400" y="6146800"/>
            <a:ext cx="894080" cy="894080"/>
          </a:xfrm>
          <a:prstGeom prst="rect">
            <a:avLst/>
          </a:prstGeom>
          <a:solidFill>
            <a:srgbClr val="FFFF6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520">
                <a:solidFill>
                  <a:schemeClr val="dk1"/>
                </a:solidFill>
                <a:latin typeface="Times New Roman"/>
                <a:ea typeface="Times New Roman"/>
                <a:cs typeface="Times New Roman"/>
                <a:sym typeface="Times New Roman"/>
              </a:rPr>
              <a:t>10</a:t>
            </a:r>
            <a:endParaRPr/>
          </a:p>
        </p:txBody>
      </p:sp>
      <p:sp>
        <p:nvSpPr>
          <p:cNvPr id="2631" name="Google Shape;2631;p99"/>
          <p:cNvSpPr/>
          <p:nvPr/>
        </p:nvSpPr>
        <p:spPr>
          <a:xfrm>
            <a:off x="8158480" y="614680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520">
                <a:solidFill>
                  <a:srgbClr val="FFFF00"/>
                </a:solidFill>
                <a:latin typeface="Times New Roman"/>
                <a:ea typeface="Times New Roman"/>
                <a:cs typeface="Times New Roman"/>
                <a:sym typeface="Times New Roman"/>
              </a:rPr>
              <a:t>80</a:t>
            </a:r>
            <a:endParaRPr/>
          </a:p>
        </p:txBody>
      </p:sp>
      <p:sp>
        <p:nvSpPr>
          <p:cNvPr id="2632" name="Google Shape;2632;p99"/>
          <p:cNvSpPr/>
          <p:nvPr/>
        </p:nvSpPr>
        <p:spPr>
          <a:xfrm>
            <a:off x="9052560" y="614680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520">
                <a:solidFill>
                  <a:srgbClr val="FFFF00"/>
                </a:solidFill>
                <a:latin typeface="Times New Roman"/>
                <a:ea typeface="Times New Roman"/>
                <a:cs typeface="Times New Roman"/>
                <a:sym typeface="Times New Roman"/>
              </a:rPr>
              <a:t>60</a:t>
            </a:r>
            <a:endParaRPr/>
          </a:p>
        </p:txBody>
      </p:sp>
      <p:sp>
        <p:nvSpPr>
          <p:cNvPr id="2633" name="Google Shape;2633;p99"/>
          <p:cNvSpPr/>
          <p:nvPr/>
        </p:nvSpPr>
        <p:spPr>
          <a:xfrm>
            <a:off x="9946640" y="614680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520">
                <a:solidFill>
                  <a:srgbClr val="FFFF00"/>
                </a:solidFill>
                <a:latin typeface="Times New Roman"/>
                <a:ea typeface="Times New Roman"/>
                <a:cs typeface="Times New Roman"/>
                <a:sym typeface="Times New Roman"/>
              </a:rPr>
              <a:t>50</a:t>
            </a:r>
            <a:endParaRPr/>
          </a:p>
        </p:txBody>
      </p:sp>
      <p:sp>
        <p:nvSpPr>
          <p:cNvPr id="2634" name="Google Shape;2634;p99"/>
          <p:cNvSpPr/>
          <p:nvPr/>
        </p:nvSpPr>
        <p:spPr>
          <a:xfrm>
            <a:off x="10840720" y="614680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520">
                <a:solidFill>
                  <a:srgbClr val="FFFF00"/>
                </a:solidFill>
                <a:latin typeface="Times New Roman"/>
                <a:ea typeface="Times New Roman"/>
                <a:cs typeface="Times New Roman"/>
                <a:sym typeface="Times New Roman"/>
              </a:rPr>
              <a:t>7</a:t>
            </a:r>
            <a:endParaRPr/>
          </a:p>
        </p:txBody>
      </p:sp>
      <p:sp>
        <p:nvSpPr>
          <p:cNvPr id="2635" name="Google Shape;2635;p99"/>
          <p:cNvSpPr/>
          <p:nvPr/>
        </p:nvSpPr>
        <p:spPr>
          <a:xfrm>
            <a:off x="11734800" y="614680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520">
                <a:solidFill>
                  <a:srgbClr val="FFFF00"/>
                </a:solidFill>
                <a:latin typeface="Times New Roman"/>
                <a:ea typeface="Times New Roman"/>
                <a:cs typeface="Times New Roman"/>
                <a:sym typeface="Times New Roman"/>
              </a:rPr>
              <a:t>30</a:t>
            </a:r>
            <a:endParaRPr/>
          </a:p>
        </p:txBody>
      </p:sp>
      <p:sp>
        <p:nvSpPr>
          <p:cNvPr id="2636" name="Google Shape;2636;p99"/>
          <p:cNvSpPr/>
          <p:nvPr/>
        </p:nvSpPr>
        <p:spPr>
          <a:xfrm>
            <a:off x="12628880" y="6146800"/>
            <a:ext cx="894080" cy="894080"/>
          </a:xfrm>
          <a:prstGeom prst="rect">
            <a:avLst/>
          </a:prstGeom>
          <a:solidFill>
            <a:srgbClr val="FFFF6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520">
                <a:solidFill>
                  <a:schemeClr val="dk1"/>
                </a:solidFill>
                <a:latin typeface="Times New Roman"/>
                <a:ea typeface="Times New Roman"/>
                <a:cs typeface="Times New Roman"/>
                <a:sym typeface="Times New Roman"/>
              </a:rPr>
              <a:t>100</a:t>
            </a:r>
            <a:endParaRPr/>
          </a:p>
        </p:txBody>
      </p:sp>
      <p:sp>
        <p:nvSpPr>
          <p:cNvPr id="2637" name="Google Shape;2637;p99"/>
          <p:cNvSpPr txBox="1"/>
          <p:nvPr/>
        </p:nvSpPr>
        <p:spPr>
          <a:xfrm>
            <a:off x="3017520" y="6279516"/>
            <a:ext cx="282622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pivot_index = 0</a:t>
            </a:r>
            <a:endParaRPr/>
          </a:p>
        </p:txBody>
      </p:sp>
      <p:sp>
        <p:nvSpPr>
          <p:cNvPr id="2638" name="Google Shape;2638;p99"/>
          <p:cNvSpPr txBox="1"/>
          <p:nvPr/>
        </p:nvSpPr>
        <p:spPr>
          <a:xfrm>
            <a:off x="5541433" y="7040880"/>
            <a:ext cx="7960834" cy="6340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520">
                <a:solidFill>
                  <a:schemeClr val="dk1"/>
                </a:solidFill>
                <a:latin typeface="Times New Roman"/>
                <a:ea typeface="Times New Roman"/>
                <a:cs typeface="Times New Roman"/>
                <a:sym typeface="Times New Roman"/>
              </a:rPr>
              <a:t>[0]    [1]   [2]    [3]   [4]   [5]    [6]   [7]   [8]</a:t>
            </a:r>
            <a:endParaRPr/>
          </a:p>
        </p:txBody>
      </p:sp>
      <p:sp>
        <p:nvSpPr>
          <p:cNvPr id="2639" name="Google Shape;2639;p99"/>
          <p:cNvSpPr txBox="1"/>
          <p:nvPr/>
        </p:nvSpPr>
        <p:spPr>
          <a:xfrm>
            <a:off x="6258560" y="8158481"/>
            <a:ext cx="424688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left_index</a:t>
            </a:r>
            <a:endParaRPr sz="3200">
              <a:solidFill>
                <a:schemeClr val="dk1"/>
              </a:solidFill>
              <a:latin typeface="Cambria"/>
              <a:ea typeface="Cambria"/>
              <a:cs typeface="Cambria"/>
              <a:sym typeface="Cambria"/>
            </a:endParaRPr>
          </a:p>
        </p:txBody>
      </p:sp>
      <p:sp>
        <p:nvSpPr>
          <p:cNvPr id="2640" name="Google Shape;2640;p99"/>
          <p:cNvSpPr txBox="1"/>
          <p:nvPr/>
        </p:nvSpPr>
        <p:spPr>
          <a:xfrm>
            <a:off x="11846560" y="8179436"/>
            <a:ext cx="312928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right_index</a:t>
            </a:r>
            <a:endParaRPr sz="3200">
              <a:solidFill>
                <a:schemeClr val="dk1"/>
              </a:solidFill>
              <a:latin typeface="Cambria"/>
              <a:ea typeface="Cambria"/>
              <a:cs typeface="Cambria"/>
              <a:sym typeface="Cambria"/>
            </a:endParaRPr>
          </a:p>
        </p:txBody>
      </p:sp>
      <p:cxnSp>
        <p:nvCxnSpPr>
          <p:cNvPr id="2641" name="Google Shape;2641;p99"/>
          <p:cNvCxnSpPr/>
          <p:nvPr/>
        </p:nvCxnSpPr>
        <p:spPr>
          <a:xfrm flipH="1" rot="10800000">
            <a:off x="12852400" y="7711440"/>
            <a:ext cx="335280" cy="558800"/>
          </a:xfrm>
          <a:prstGeom prst="straightConnector1">
            <a:avLst/>
          </a:prstGeom>
          <a:noFill/>
          <a:ln cap="flat" cmpd="sng" w="9525">
            <a:solidFill>
              <a:schemeClr val="dk1"/>
            </a:solidFill>
            <a:prstDash val="solid"/>
            <a:round/>
            <a:headEnd len="med" w="med" type="none"/>
            <a:tailEnd len="med" w="med" type="triangle"/>
          </a:ln>
        </p:spPr>
      </p:cxnSp>
      <p:cxnSp>
        <p:nvCxnSpPr>
          <p:cNvPr id="2642" name="Google Shape;2642;p99"/>
          <p:cNvCxnSpPr/>
          <p:nvPr/>
        </p:nvCxnSpPr>
        <p:spPr>
          <a:xfrm flipH="1" rot="10800000">
            <a:off x="7376160" y="7711440"/>
            <a:ext cx="335280" cy="558800"/>
          </a:xfrm>
          <a:prstGeom prst="straightConnector1">
            <a:avLst/>
          </a:prstGeom>
          <a:noFill/>
          <a:ln cap="flat" cmpd="sng" w="9525">
            <a:solidFill>
              <a:schemeClr val="dk1"/>
            </a:solidFill>
            <a:prstDash val="solid"/>
            <a:round/>
            <a:headEnd len="med" w="med" type="none"/>
            <a:tailEnd len="med" w="med" type="triangle"/>
          </a:ln>
        </p:spPr>
      </p:cxnSp>
      <p:sp>
        <p:nvSpPr>
          <p:cNvPr id="2643" name="Google Shape;2643;p99"/>
          <p:cNvSpPr txBox="1"/>
          <p:nvPr/>
        </p:nvSpPr>
        <p:spPr>
          <a:xfrm>
            <a:off x="3688081" y="1788161"/>
            <a:ext cx="7098225" cy="156966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While data[left_index] &lt;= data[pivot]</a:t>
            </a:r>
            <a:endParaRPr/>
          </a:p>
          <a:p>
            <a:pPr indent="-457200" lvl="0" marL="457200" marR="0" rtl="0" algn="l">
              <a:spcBef>
                <a:spcPts val="0"/>
              </a:spcBef>
              <a:spcAft>
                <a:spcPts val="0"/>
              </a:spcAft>
              <a:buNone/>
            </a:pPr>
            <a:r>
              <a:rPr lang="en-US" sz="3200">
                <a:solidFill>
                  <a:schemeClr val="dk1"/>
                </a:solidFill>
                <a:latin typeface="Cambria"/>
                <a:ea typeface="Cambria"/>
                <a:cs typeface="Cambria"/>
                <a:sym typeface="Cambria"/>
              </a:rPr>
              <a:t>		left_index++</a:t>
            </a:r>
            <a:endParaRPr/>
          </a:p>
          <a:p>
            <a:pPr indent="-457200" lvl="0" marL="457200" marR="0" rtl="0" algn="l">
              <a:spcBef>
                <a:spcPts val="0"/>
              </a:spcBef>
              <a:spcAft>
                <a:spcPts val="0"/>
              </a:spcAft>
              <a:buNone/>
            </a:pPr>
            <a:r>
              <a:t/>
            </a:r>
            <a:endParaRPr sz="3200">
              <a:solidFill>
                <a:schemeClr val="dk1"/>
              </a:solidFill>
              <a:latin typeface="Cambria"/>
              <a:ea typeface="Cambria"/>
              <a:cs typeface="Cambria"/>
              <a:sym typeface="Cambria"/>
            </a:endParaRPr>
          </a:p>
        </p:txBody>
      </p:sp>
      <p:sp>
        <p:nvSpPr>
          <p:cNvPr id="2644" name="Google Shape;2644;p99"/>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8" name="Shape 2648"/>
        <p:cNvGrpSpPr/>
        <p:nvPr/>
      </p:nvGrpSpPr>
      <p:grpSpPr>
        <a:xfrm>
          <a:off x="0" y="0"/>
          <a:ext cx="0" cy="0"/>
          <a:chOff x="0" y="0"/>
          <a:chExt cx="0" cy="0"/>
        </a:xfrm>
      </p:grpSpPr>
      <p:sp>
        <p:nvSpPr>
          <p:cNvPr id="2649" name="Google Shape;2649;p100"/>
          <p:cNvSpPr/>
          <p:nvPr/>
        </p:nvSpPr>
        <p:spPr>
          <a:xfrm>
            <a:off x="5476240" y="6146800"/>
            <a:ext cx="894080" cy="894080"/>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40</a:t>
            </a:r>
            <a:endParaRPr/>
          </a:p>
        </p:txBody>
      </p:sp>
      <p:sp>
        <p:nvSpPr>
          <p:cNvPr id="2650" name="Google Shape;2650;p100"/>
          <p:cNvSpPr/>
          <p:nvPr/>
        </p:nvSpPr>
        <p:spPr>
          <a:xfrm>
            <a:off x="6370320" y="614680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20</a:t>
            </a:r>
            <a:endParaRPr/>
          </a:p>
        </p:txBody>
      </p:sp>
      <p:sp>
        <p:nvSpPr>
          <p:cNvPr id="2651" name="Google Shape;2651;p100"/>
          <p:cNvSpPr/>
          <p:nvPr/>
        </p:nvSpPr>
        <p:spPr>
          <a:xfrm>
            <a:off x="7264400" y="614680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10</a:t>
            </a:r>
            <a:endParaRPr/>
          </a:p>
        </p:txBody>
      </p:sp>
      <p:sp>
        <p:nvSpPr>
          <p:cNvPr id="2652" name="Google Shape;2652;p100"/>
          <p:cNvSpPr/>
          <p:nvPr/>
        </p:nvSpPr>
        <p:spPr>
          <a:xfrm>
            <a:off x="8158480" y="6146800"/>
            <a:ext cx="894080" cy="894080"/>
          </a:xfrm>
          <a:prstGeom prst="rect">
            <a:avLst/>
          </a:prstGeom>
          <a:solidFill>
            <a:srgbClr val="FFFF6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80</a:t>
            </a:r>
            <a:endParaRPr/>
          </a:p>
        </p:txBody>
      </p:sp>
      <p:sp>
        <p:nvSpPr>
          <p:cNvPr id="2653" name="Google Shape;2653;p100"/>
          <p:cNvSpPr/>
          <p:nvPr/>
        </p:nvSpPr>
        <p:spPr>
          <a:xfrm>
            <a:off x="9052560" y="614680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60</a:t>
            </a:r>
            <a:endParaRPr/>
          </a:p>
        </p:txBody>
      </p:sp>
      <p:sp>
        <p:nvSpPr>
          <p:cNvPr id="2654" name="Google Shape;2654;p100"/>
          <p:cNvSpPr/>
          <p:nvPr/>
        </p:nvSpPr>
        <p:spPr>
          <a:xfrm>
            <a:off x="9946640" y="614680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50</a:t>
            </a:r>
            <a:endParaRPr/>
          </a:p>
        </p:txBody>
      </p:sp>
      <p:sp>
        <p:nvSpPr>
          <p:cNvPr id="2655" name="Google Shape;2655;p100"/>
          <p:cNvSpPr/>
          <p:nvPr/>
        </p:nvSpPr>
        <p:spPr>
          <a:xfrm>
            <a:off x="10840720" y="614680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7</a:t>
            </a:r>
            <a:endParaRPr/>
          </a:p>
        </p:txBody>
      </p:sp>
      <p:sp>
        <p:nvSpPr>
          <p:cNvPr id="2656" name="Google Shape;2656;p100"/>
          <p:cNvSpPr/>
          <p:nvPr/>
        </p:nvSpPr>
        <p:spPr>
          <a:xfrm>
            <a:off x="11734800" y="614680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30</a:t>
            </a:r>
            <a:endParaRPr/>
          </a:p>
        </p:txBody>
      </p:sp>
      <p:sp>
        <p:nvSpPr>
          <p:cNvPr id="2657" name="Google Shape;2657;p100"/>
          <p:cNvSpPr/>
          <p:nvPr/>
        </p:nvSpPr>
        <p:spPr>
          <a:xfrm>
            <a:off x="12628880" y="6146800"/>
            <a:ext cx="894080" cy="894080"/>
          </a:xfrm>
          <a:prstGeom prst="rect">
            <a:avLst/>
          </a:prstGeom>
          <a:solidFill>
            <a:srgbClr val="FFFF6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100</a:t>
            </a:r>
            <a:endParaRPr/>
          </a:p>
        </p:txBody>
      </p:sp>
      <p:sp>
        <p:nvSpPr>
          <p:cNvPr id="2658" name="Google Shape;2658;p100"/>
          <p:cNvSpPr txBox="1"/>
          <p:nvPr/>
        </p:nvSpPr>
        <p:spPr>
          <a:xfrm>
            <a:off x="3017520" y="6279516"/>
            <a:ext cx="282622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pivot_index = 0</a:t>
            </a:r>
            <a:endParaRPr/>
          </a:p>
        </p:txBody>
      </p:sp>
      <p:sp>
        <p:nvSpPr>
          <p:cNvPr id="2659" name="Google Shape;2659;p100"/>
          <p:cNvSpPr txBox="1"/>
          <p:nvPr/>
        </p:nvSpPr>
        <p:spPr>
          <a:xfrm>
            <a:off x="5541433" y="7040880"/>
            <a:ext cx="725390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[0]    [1]   [2]    [3]   [4]   [5]    [6]   [7]   [8]</a:t>
            </a:r>
            <a:endParaRPr/>
          </a:p>
        </p:txBody>
      </p:sp>
      <p:sp>
        <p:nvSpPr>
          <p:cNvPr id="2660" name="Google Shape;2660;p100"/>
          <p:cNvSpPr txBox="1"/>
          <p:nvPr/>
        </p:nvSpPr>
        <p:spPr>
          <a:xfrm>
            <a:off x="7264400" y="8158481"/>
            <a:ext cx="424688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left_index</a:t>
            </a:r>
            <a:endParaRPr/>
          </a:p>
        </p:txBody>
      </p:sp>
      <p:sp>
        <p:nvSpPr>
          <p:cNvPr id="2661" name="Google Shape;2661;p100"/>
          <p:cNvSpPr txBox="1"/>
          <p:nvPr/>
        </p:nvSpPr>
        <p:spPr>
          <a:xfrm>
            <a:off x="11846560" y="8179436"/>
            <a:ext cx="312928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right_index</a:t>
            </a:r>
            <a:endParaRPr sz="3200">
              <a:solidFill>
                <a:schemeClr val="dk1"/>
              </a:solidFill>
              <a:latin typeface="Cambria"/>
              <a:ea typeface="Cambria"/>
              <a:cs typeface="Cambria"/>
              <a:sym typeface="Cambria"/>
            </a:endParaRPr>
          </a:p>
        </p:txBody>
      </p:sp>
      <p:cxnSp>
        <p:nvCxnSpPr>
          <p:cNvPr id="2662" name="Google Shape;2662;p100"/>
          <p:cNvCxnSpPr/>
          <p:nvPr/>
        </p:nvCxnSpPr>
        <p:spPr>
          <a:xfrm flipH="1" rot="10800000">
            <a:off x="12852400" y="7711440"/>
            <a:ext cx="335280" cy="558800"/>
          </a:xfrm>
          <a:prstGeom prst="straightConnector1">
            <a:avLst/>
          </a:prstGeom>
          <a:noFill/>
          <a:ln cap="flat" cmpd="sng" w="9525">
            <a:solidFill>
              <a:schemeClr val="dk1"/>
            </a:solidFill>
            <a:prstDash val="solid"/>
            <a:round/>
            <a:headEnd len="med" w="med" type="none"/>
            <a:tailEnd len="med" w="med" type="triangle"/>
          </a:ln>
        </p:spPr>
      </p:cxnSp>
      <p:cxnSp>
        <p:nvCxnSpPr>
          <p:cNvPr id="2663" name="Google Shape;2663;p100"/>
          <p:cNvCxnSpPr/>
          <p:nvPr/>
        </p:nvCxnSpPr>
        <p:spPr>
          <a:xfrm flipH="1" rot="10800000">
            <a:off x="8382000" y="7711440"/>
            <a:ext cx="335280" cy="558800"/>
          </a:xfrm>
          <a:prstGeom prst="straightConnector1">
            <a:avLst/>
          </a:prstGeom>
          <a:noFill/>
          <a:ln cap="flat" cmpd="sng" w="9525">
            <a:solidFill>
              <a:schemeClr val="dk1"/>
            </a:solidFill>
            <a:prstDash val="solid"/>
            <a:round/>
            <a:headEnd len="med" w="med" type="none"/>
            <a:tailEnd len="med" w="med" type="triangle"/>
          </a:ln>
        </p:spPr>
      </p:cxnSp>
      <p:sp>
        <p:nvSpPr>
          <p:cNvPr id="2664" name="Google Shape;2664;p100"/>
          <p:cNvSpPr txBox="1"/>
          <p:nvPr/>
        </p:nvSpPr>
        <p:spPr>
          <a:xfrm>
            <a:off x="1451415" y="1778328"/>
            <a:ext cx="7098225" cy="156966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While data[left_index] &lt;= data[pivot]</a:t>
            </a:r>
            <a:endParaRPr/>
          </a:p>
          <a:p>
            <a:pPr indent="-457200" lvl="0" marL="457200" marR="0" rtl="0" algn="l">
              <a:spcBef>
                <a:spcPts val="0"/>
              </a:spcBef>
              <a:spcAft>
                <a:spcPts val="0"/>
              </a:spcAft>
              <a:buNone/>
            </a:pPr>
            <a:r>
              <a:rPr lang="en-US" sz="3200">
                <a:solidFill>
                  <a:schemeClr val="dk1"/>
                </a:solidFill>
                <a:latin typeface="Cambria"/>
                <a:ea typeface="Cambria"/>
                <a:cs typeface="Cambria"/>
                <a:sym typeface="Cambria"/>
              </a:rPr>
              <a:t>		left_index++</a:t>
            </a:r>
            <a:endParaRPr/>
          </a:p>
          <a:p>
            <a:pPr indent="-457200" lvl="0" marL="457200" marR="0" rtl="0" algn="l">
              <a:spcBef>
                <a:spcPts val="0"/>
              </a:spcBef>
              <a:spcAft>
                <a:spcPts val="0"/>
              </a:spcAft>
              <a:buNone/>
            </a:pPr>
            <a:r>
              <a:t/>
            </a:r>
            <a:endParaRPr sz="3200">
              <a:solidFill>
                <a:schemeClr val="dk1"/>
              </a:solidFill>
              <a:latin typeface="Cambria"/>
              <a:ea typeface="Cambria"/>
              <a:cs typeface="Cambria"/>
              <a:sym typeface="Cambria"/>
            </a:endParaRPr>
          </a:p>
        </p:txBody>
      </p:sp>
      <p:sp>
        <p:nvSpPr>
          <p:cNvPr id="2665" name="Google Shape;2665;p100"/>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9" name="Shape 2669"/>
        <p:cNvGrpSpPr/>
        <p:nvPr/>
      </p:nvGrpSpPr>
      <p:grpSpPr>
        <a:xfrm>
          <a:off x="0" y="0"/>
          <a:ext cx="0" cy="0"/>
          <a:chOff x="0" y="0"/>
          <a:chExt cx="0" cy="0"/>
        </a:xfrm>
      </p:grpSpPr>
      <p:sp>
        <p:nvSpPr>
          <p:cNvPr id="2670" name="Google Shape;2670;p101"/>
          <p:cNvSpPr/>
          <p:nvPr/>
        </p:nvSpPr>
        <p:spPr>
          <a:xfrm>
            <a:off x="3585465" y="6071930"/>
            <a:ext cx="894080" cy="894080"/>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40</a:t>
            </a:r>
            <a:endParaRPr/>
          </a:p>
        </p:txBody>
      </p:sp>
      <p:sp>
        <p:nvSpPr>
          <p:cNvPr id="2671" name="Google Shape;2671;p101"/>
          <p:cNvSpPr/>
          <p:nvPr/>
        </p:nvSpPr>
        <p:spPr>
          <a:xfrm>
            <a:off x="4479545" y="607193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20</a:t>
            </a:r>
            <a:endParaRPr/>
          </a:p>
        </p:txBody>
      </p:sp>
      <p:sp>
        <p:nvSpPr>
          <p:cNvPr id="2672" name="Google Shape;2672;p101"/>
          <p:cNvSpPr/>
          <p:nvPr/>
        </p:nvSpPr>
        <p:spPr>
          <a:xfrm>
            <a:off x="5373625" y="607193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10</a:t>
            </a:r>
            <a:endParaRPr/>
          </a:p>
        </p:txBody>
      </p:sp>
      <p:sp>
        <p:nvSpPr>
          <p:cNvPr id="2673" name="Google Shape;2673;p101"/>
          <p:cNvSpPr/>
          <p:nvPr/>
        </p:nvSpPr>
        <p:spPr>
          <a:xfrm>
            <a:off x="6267705" y="6071930"/>
            <a:ext cx="894080" cy="894080"/>
          </a:xfrm>
          <a:prstGeom prst="rect">
            <a:avLst/>
          </a:prstGeom>
          <a:solidFill>
            <a:srgbClr val="FFFF6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80</a:t>
            </a:r>
            <a:endParaRPr/>
          </a:p>
        </p:txBody>
      </p:sp>
      <p:sp>
        <p:nvSpPr>
          <p:cNvPr id="2674" name="Google Shape;2674;p101"/>
          <p:cNvSpPr/>
          <p:nvPr/>
        </p:nvSpPr>
        <p:spPr>
          <a:xfrm>
            <a:off x="7161785" y="607193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60</a:t>
            </a:r>
            <a:endParaRPr/>
          </a:p>
        </p:txBody>
      </p:sp>
      <p:sp>
        <p:nvSpPr>
          <p:cNvPr id="2675" name="Google Shape;2675;p101"/>
          <p:cNvSpPr/>
          <p:nvPr/>
        </p:nvSpPr>
        <p:spPr>
          <a:xfrm>
            <a:off x="8055865" y="607193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50</a:t>
            </a:r>
            <a:endParaRPr/>
          </a:p>
        </p:txBody>
      </p:sp>
      <p:sp>
        <p:nvSpPr>
          <p:cNvPr id="2676" name="Google Shape;2676;p101"/>
          <p:cNvSpPr/>
          <p:nvPr/>
        </p:nvSpPr>
        <p:spPr>
          <a:xfrm>
            <a:off x="8949945" y="607193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7</a:t>
            </a:r>
            <a:endParaRPr/>
          </a:p>
        </p:txBody>
      </p:sp>
      <p:sp>
        <p:nvSpPr>
          <p:cNvPr id="2677" name="Google Shape;2677;p101"/>
          <p:cNvSpPr/>
          <p:nvPr/>
        </p:nvSpPr>
        <p:spPr>
          <a:xfrm>
            <a:off x="9844025" y="607193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30</a:t>
            </a:r>
            <a:endParaRPr/>
          </a:p>
        </p:txBody>
      </p:sp>
      <p:sp>
        <p:nvSpPr>
          <p:cNvPr id="2678" name="Google Shape;2678;p101"/>
          <p:cNvSpPr/>
          <p:nvPr/>
        </p:nvSpPr>
        <p:spPr>
          <a:xfrm>
            <a:off x="10738105" y="6071930"/>
            <a:ext cx="894080" cy="894080"/>
          </a:xfrm>
          <a:prstGeom prst="rect">
            <a:avLst/>
          </a:prstGeom>
          <a:solidFill>
            <a:srgbClr val="FFFF6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100</a:t>
            </a:r>
            <a:endParaRPr/>
          </a:p>
        </p:txBody>
      </p:sp>
      <p:sp>
        <p:nvSpPr>
          <p:cNvPr id="2679" name="Google Shape;2679;p101"/>
          <p:cNvSpPr txBox="1"/>
          <p:nvPr/>
        </p:nvSpPr>
        <p:spPr>
          <a:xfrm>
            <a:off x="1126745" y="6204646"/>
            <a:ext cx="282622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pivot_index = 0</a:t>
            </a:r>
            <a:endParaRPr/>
          </a:p>
        </p:txBody>
      </p:sp>
      <p:sp>
        <p:nvSpPr>
          <p:cNvPr id="2680" name="Google Shape;2680;p101"/>
          <p:cNvSpPr txBox="1"/>
          <p:nvPr/>
        </p:nvSpPr>
        <p:spPr>
          <a:xfrm>
            <a:off x="3650658" y="6966010"/>
            <a:ext cx="725390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[0]    [1]   [2]    [3]   [4]   [5]    [6]   [7]   [8]</a:t>
            </a:r>
            <a:endParaRPr/>
          </a:p>
        </p:txBody>
      </p:sp>
      <p:sp>
        <p:nvSpPr>
          <p:cNvPr id="2681" name="Google Shape;2681;p101"/>
          <p:cNvSpPr txBox="1"/>
          <p:nvPr/>
        </p:nvSpPr>
        <p:spPr>
          <a:xfrm>
            <a:off x="5373625" y="8083611"/>
            <a:ext cx="424688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left_index</a:t>
            </a:r>
            <a:endParaRPr/>
          </a:p>
        </p:txBody>
      </p:sp>
      <p:sp>
        <p:nvSpPr>
          <p:cNvPr id="2682" name="Google Shape;2682;p101"/>
          <p:cNvSpPr txBox="1"/>
          <p:nvPr/>
        </p:nvSpPr>
        <p:spPr>
          <a:xfrm>
            <a:off x="9955785" y="8104566"/>
            <a:ext cx="312928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right_index</a:t>
            </a:r>
            <a:endParaRPr/>
          </a:p>
        </p:txBody>
      </p:sp>
      <p:cxnSp>
        <p:nvCxnSpPr>
          <p:cNvPr id="2683" name="Google Shape;2683;p101"/>
          <p:cNvCxnSpPr/>
          <p:nvPr/>
        </p:nvCxnSpPr>
        <p:spPr>
          <a:xfrm flipH="1" rot="10800000">
            <a:off x="10961625" y="7636570"/>
            <a:ext cx="335280" cy="558800"/>
          </a:xfrm>
          <a:prstGeom prst="straightConnector1">
            <a:avLst/>
          </a:prstGeom>
          <a:noFill/>
          <a:ln cap="flat" cmpd="sng" w="9525">
            <a:solidFill>
              <a:schemeClr val="dk1"/>
            </a:solidFill>
            <a:prstDash val="solid"/>
            <a:round/>
            <a:headEnd len="med" w="med" type="none"/>
            <a:tailEnd len="med" w="med" type="triangle"/>
          </a:ln>
        </p:spPr>
      </p:cxnSp>
      <p:cxnSp>
        <p:nvCxnSpPr>
          <p:cNvPr id="2684" name="Google Shape;2684;p101"/>
          <p:cNvCxnSpPr/>
          <p:nvPr/>
        </p:nvCxnSpPr>
        <p:spPr>
          <a:xfrm flipH="1" rot="10800000">
            <a:off x="6491225" y="7636570"/>
            <a:ext cx="335280" cy="558800"/>
          </a:xfrm>
          <a:prstGeom prst="straightConnector1">
            <a:avLst/>
          </a:prstGeom>
          <a:noFill/>
          <a:ln cap="flat" cmpd="sng" w="9525">
            <a:solidFill>
              <a:schemeClr val="dk1"/>
            </a:solidFill>
            <a:prstDash val="solid"/>
            <a:round/>
            <a:headEnd len="med" w="med" type="none"/>
            <a:tailEnd len="med" w="med" type="triangle"/>
          </a:ln>
        </p:spPr>
      </p:cxnSp>
      <p:sp>
        <p:nvSpPr>
          <p:cNvPr id="2685" name="Google Shape;2685;p101"/>
          <p:cNvSpPr txBox="1"/>
          <p:nvPr/>
        </p:nvSpPr>
        <p:spPr>
          <a:xfrm>
            <a:off x="1797306" y="1489770"/>
            <a:ext cx="7143494" cy="353943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While data[left_index] &lt;= data[pivot]</a:t>
            </a:r>
            <a:endParaRPr/>
          </a:p>
          <a:p>
            <a:pPr indent="-457200" lvl="1" marL="914400" marR="0" rtl="0" algn="l">
              <a:spcBef>
                <a:spcPts val="0"/>
              </a:spcBef>
              <a:spcAft>
                <a:spcPts val="0"/>
              </a:spcAft>
              <a:buNone/>
            </a:pPr>
            <a:r>
              <a:rPr b="0" i="0" lang="en-US" sz="3200" u="none" cap="none" strike="noStrike">
                <a:solidFill>
                  <a:schemeClr val="dk1"/>
                </a:solidFill>
                <a:latin typeface="Cambria"/>
                <a:ea typeface="Cambria"/>
                <a:cs typeface="Cambria"/>
                <a:sym typeface="Cambria"/>
              </a:rPr>
              <a:t>	left_index++</a:t>
            </a:r>
            <a:endParaRPr/>
          </a:p>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While data[right_index] &gt; data[pivot]</a:t>
            </a:r>
            <a:endParaRPr/>
          </a:p>
          <a:p>
            <a:pPr indent="-457200" lvl="1" marL="914400" marR="0" rtl="0" algn="l">
              <a:spcBef>
                <a:spcPts val="0"/>
              </a:spcBef>
              <a:spcAft>
                <a:spcPts val="0"/>
              </a:spcAft>
              <a:buNone/>
            </a:pPr>
            <a:r>
              <a:rPr b="0" i="0" lang="en-US" sz="3200" u="none" cap="none" strike="noStrike">
                <a:solidFill>
                  <a:schemeClr val="dk1"/>
                </a:solidFill>
                <a:latin typeface="Cambria"/>
                <a:ea typeface="Cambria"/>
                <a:cs typeface="Cambria"/>
                <a:sym typeface="Cambria"/>
              </a:rPr>
              <a:t>	right_index--</a:t>
            </a:r>
            <a:endParaRPr/>
          </a:p>
          <a:p>
            <a:pPr indent="-457200" lvl="0" marL="457200" marR="0" rtl="0" algn="l">
              <a:spcBef>
                <a:spcPts val="0"/>
              </a:spcBef>
              <a:spcAft>
                <a:spcPts val="0"/>
              </a:spcAft>
              <a:buNone/>
            </a:pPr>
            <a:r>
              <a:t/>
            </a:r>
            <a:endParaRPr sz="3200">
              <a:solidFill>
                <a:schemeClr val="dk1"/>
              </a:solidFill>
              <a:latin typeface="Cambria"/>
              <a:ea typeface="Cambria"/>
              <a:cs typeface="Cambria"/>
              <a:sym typeface="Cambria"/>
            </a:endParaRPr>
          </a:p>
          <a:p>
            <a:pPr indent="-254000" lvl="1" marL="914400" marR="0" rtl="0" algn="l">
              <a:spcBef>
                <a:spcPts val="0"/>
              </a:spcBef>
              <a:spcAft>
                <a:spcPts val="0"/>
              </a:spcAft>
              <a:buClr>
                <a:schemeClr val="dk1"/>
              </a:buClr>
              <a:buSzPts val="3200"/>
              <a:buFont typeface="Verdana"/>
              <a:buNone/>
            </a:pPr>
            <a:r>
              <a:t/>
            </a:r>
            <a:endParaRPr b="0" i="0" sz="3200" u="none" cap="none" strike="noStrike">
              <a:solidFill>
                <a:schemeClr val="dk1"/>
              </a:solidFill>
              <a:latin typeface="Cambria"/>
              <a:ea typeface="Cambria"/>
              <a:cs typeface="Cambria"/>
              <a:sym typeface="Cambria"/>
            </a:endParaRPr>
          </a:p>
          <a:p>
            <a:pPr indent="-457200" lvl="0" marL="457200" marR="0" rtl="0" algn="l">
              <a:spcBef>
                <a:spcPts val="0"/>
              </a:spcBef>
              <a:spcAft>
                <a:spcPts val="0"/>
              </a:spcAft>
              <a:buNone/>
            </a:pPr>
            <a:r>
              <a:t/>
            </a:r>
            <a:endParaRPr sz="3200">
              <a:solidFill>
                <a:schemeClr val="dk1"/>
              </a:solidFill>
              <a:latin typeface="Cambria"/>
              <a:ea typeface="Cambria"/>
              <a:cs typeface="Cambria"/>
              <a:sym typeface="Cambria"/>
            </a:endParaRPr>
          </a:p>
        </p:txBody>
      </p:sp>
      <p:sp>
        <p:nvSpPr>
          <p:cNvPr id="2686" name="Google Shape;2686;p101"/>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0" name="Shape 2690"/>
        <p:cNvGrpSpPr/>
        <p:nvPr/>
      </p:nvGrpSpPr>
      <p:grpSpPr>
        <a:xfrm>
          <a:off x="0" y="0"/>
          <a:ext cx="0" cy="0"/>
          <a:chOff x="0" y="0"/>
          <a:chExt cx="0" cy="0"/>
        </a:xfrm>
      </p:grpSpPr>
      <p:sp>
        <p:nvSpPr>
          <p:cNvPr id="2691" name="Google Shape;2691;p102"/>
          <p:cNvSpPr/>
          <p:nvPr/>
        </p:nvSpPr>
        <p:spPr>
          <a:xfrm>
            <a:off x="3585465" y="5960170"/>
            <a:ext cx="894080" cy="894080"/>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40</a:t>
            </a:r>
            <a:endParaRPr/>
          </a:p>
        </p:txBody>
      </p:sp>
      <p:sp>
        <p:nvSpPr>
          <p:cNvPr id="2692" name="Google Shape;2692;p102"/>
          <p:cNvSpPr/>
          <p:nvPr/>
        </p:nvSpPr>
        <p:spPr>
          <a:xfrm>
            <a:off x="4479545" y="596017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20</a:t>
            </a:r>
            <a:endParaRPr/>
          </a:p>
        </p:txBody>
      </p:sp>
      <p:sp>
        <p:nvSpPr>
          <p:cNvPr id="2693" name="Google Shape;2693;p102"/>
          <p:cNvSpPr/>
          <p:nvPr/>
        </p:nvSpPr>
        <p:spPr>
          <a:xfrm>
            <a:off x="5373625" y="596017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10</a:t>
            </a:r>
            <a:endParaRPr/>
          </a:p>
        </p:txBody>
      </p:sp>
      <p:sp>
        <p:nvSpPr>
          <p:cNvPr id="2694" name="Google Shape;2694;p102"/>
          <p:cNvSpPr/>
          <p:nvPr/>
        </p:nvSpPr>
        <p:spPr>
          <a:xfrm>
            <a:off x="6267705" y="5960170"/>
            <a:ext cx="894080" cy="894080"/>
          </a:xfrm>
          <a:prstGeom prst="rect">
            <a:avLst/>
          </a:prstGeom>
          <a:solidFill>
            <a:srgbClr val="FFFF6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80</a:t>
            </a:r>
            <a:endParaRPr/>
          </a:p>
        </p:txBody>
      </p:sp>
      <p:sp>
        <p:nvSpPr>
          <p:cNvPr id="2695" name="Google Shape;2695;p102"/>
          <p:cNvSpPr/>
          <p:nvPr/>
        </p:nvSpPr>
        <p:spPr>
          <a:xfrm>
            <a:off x="7161785" y="596017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60</a:t>
            </a:r>
            <a:endParaRPr/>
          </a:p>
        </p:txBody>
      </p:sp>
      <p:sp>
        <p:nvSpPr>
          <p:cNvPr id="2696" name="Google Shape;2696;p102"/>
          <p:cNvSpPr/>
          <p:nvPr/>
        </p:nvSpPr>
        <p:spPr>
          <a:xfrm>
            <a:off x="8055865" y="596017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50</a:t>
            </a:r>
            <a:endParaRPr/>
          </a:p>
        </p:txBody>
      </p:sp>
      <p:sp>
        <p:nvSpPr>
          <p:cNvPr id="2697" name="Google Shape;2697;p102"/>
          <p:cNvSpPr/>
          <p:nvPr/>
        </p:nvSpPr>
        <p:spPr>
          <a:xfrm>
            <a:off x="8949945" y="596017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7</a:t>
            </a:r>
            <a:endParaRPr/>
          </a:p>
        </p:txBody>
      </p:sp>
      <p:sp>
        <p:nvSpPr>
          <p:cNvPr id="2698" name="Google Shape;2698;p102"/>
          <p:cNvSpPr/>
          <p:nvPr/>
        </p:nvSpPr>
        <p:spPr>
          <a:xfrm>
            <a:off x="9844025" y="5960170"/>
            <a:ext cx="894080" cy="894080"/>
          </a:xfrm>
          <a:prstGeom prst="rect">
            <a:avLst/>
          </a:prstGeom>
          <a:solidFill>
            <a:srgbClr val="FFFF6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30</a:t>
            </a:r>
            <a:endParaRPr/>
          </a:p>
        </p:txBody>
      </p:sp>
      <p:sp>
        <p:nvSpPr>
          <p:cNvPr id="2699" name="Google Shape;2699;p102"/>
          <p:cNvSpPr/>
          <p:nvPr/>
        </p:nvSpPr>
        <p:spPr>
          <a:xfrm>
            <a:off x="10738105" y="596017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100</a:t>
            </a:r>
            <a:endParaRPr/>
          </a:p>
        </p:txBody>
      </p:sp>
      <p:sp>
        <p:nvSpPr>
          <p:cNvPr id="2700" name="Google Shape;2700;p102"/>
          <p:cNvSpPr txBox="1"/>
          <p:nvPr/>
        </p:nvSpPr>
        <p:spPr>
          <a:xfrm>
            <a:off x="1126745" y="6092886"/>
            <a:ext cx="282622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pivot_index = 0</a:t>
            </a:r>
            <a:endParaRPr/>
          </a:p>
        </p:txBody>
      </p:sp>
      <p:sp>
        <p:nvSpPr>
          <p:cNvPr id="2701" name="Google Shape;2701;p102"/>
          <p:cNvSpPr txBox="1"/>
          <p:nvPr/>
        </p:nvSpPr>
        <p:spPr>
          <a:xfrm>
            <a:off x="3650658" y="6854250"/>
            <a:ext cx="725390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[0]    [1]   [2]    [3]   [4]   [5]    [6]   [7]   [8]</a:t>
            </a:r>
            <a:endParaRPr/>
          </a:p>
        </p:txBody>
      </p:sp>
      <p:sp>
        <p:nvSpPr>
          <p:cNvPr id="2702" name="Google Shape;2702;p102"/>
          <p:cNvSpPr txBox="1"/>
          <p:nvPr/>
        </p:nvSpPr>
        <p:spPr>
          <a:xfrm>
            <a:off x="5373625" y="7971851"/>
            <a:ext cx="424688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left_index</a:t>
            </a:r>
            <a:endParaRPr/>
          </a:p>
        </p:txBody>
      </p:sp>
      <p:sp>
        <p:nvSpPr>
          <p:cNvPr id="2703" name="Google Shape;2703;p102"/>
          <p:cNvSpPr txBox="1"/>
          <p:nvPr/>
        </p:nvSpPr>
        <p:spPr>
          <a:xfrm>
            <a:off x="8949945" y="7992806"/>
            <a:ext cx="312928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right_index</a:t>
            </a:r>
            <a:endParaRPr/>
          </a:p>
        </p:txBody>
      </p:sp>
      <p:cxnSp>
        <p:nvCxnSpPr>
          <p:cNvPr id="2704" name="Google Shape;2704;p102"/>
          <p:cNvCxnSpPr/>
          <p:nvPr/>
        </p:nvCxnSpPr>
        <p:spPr>
          <a:xfrm flipH="1" rot="10800000">
            <a:off x="9955785" y="7524810"/>
            <a:ext cx="335280" cy="558800"/>
          </a:xfrm>
          <a:prstGeom prst="straightConnector1">
            <a:avLst/>
          </a:prstGeom>
          <a:noFill/>
          <a:ln cap="flat" cmpd="sng" w="9525">
            <a:solidFill>
              <a:schemeClr val="dk1"/>
            </a:solidFill>
            <a:prstDash val="solid"/>
            <a:round/>
            <a:headEnd len="med" w="med" type="none"/>
            <a:tailEnd len="med" w="med" type="triangle"/>
          </a:ln>
        </p:spPr>
      </p:cxnSp>
      <p:cxnSp>
        <p:nvCxnSpPr>
          <p:cNvPr id="2705" name="Google Shape;2705;p102"/>
          <p:cNvCxnSpPr/>
          <p:nvPr/>
        </p:nvCxnSpPr>
        <p:spPr>
          <a:xfrm flipH="1" rot="10800000">
            <a:off x="6491225" y="7524810"/>
            <a:ext cx="335280" cy="558800"/>
          </a:xfrm>
          <a:prstGeom prst="straightConnector1">
            <a:avLst/>
          </a:prstGeom>
          <a:noFill/>
          <a:ln cap="flat" cmpd="sng" w="9525">
            <a:solidFill>
              <a:schemeClr val="dk1"/>
            </a:solidFill>
            <a:prstDash val="solid"/>
            <a:round/>
            <a:headEnd len="med" w="med" type="none"/>
            <a:tailEnd len="med" w="med" type="triangle"/>
          </a:ln>
        </p:spPr>
      </p:cxnSp>
      <p:sp>
        <p:nvSpPr>
          <p:cNvPr id="2706" name="Google Shape;2706;p102"/>
          <p:cNvSpPr txBox="1"/>
          <p:nvPr/>
        </p:nvSpPr>
        <p:spPr>
          <a:xfrm>
            <a:off x="1797306" y="1489770"/>
            <a:ext cx="7143494" cy="353943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While data[left_index] &lt;= data[pivot]</a:t>
            </a:r>
            <a:endParaRPr/>
          </a:p>
          <a:p>
            <a:pPr indent="-457200" lvl="1" marL="914400" marR="0" rtl="0" algn="l">
              <a:spcBef>
                <a:spcPts val="0"/>
              </a:spcBef>
              <a:spcAft>
                <a:spcPts val="0"/>
              </a:spcAft>
              <a:buNone/>
            </a:pPr>
            <a:r>
              <a:rPr b="0" i="0" lang="en-US" sz="3200" u="none" cap="none" strike="noStrike">
                <a:solidFill>
                  <a:schemeClr val="dk1"/>
                </a:solidFill>
                <a:latin typeface="Cambria"/>
                <a:ea typeface="Cambria"/>
                <a:cs typeface="Cambria"/>
                <a:sym typeface="Cambria"/>
              </a:rPr>
              <a:t>	left_index++</a:t>
            </a:r>
            <a:endParaRPr/>
          </a:p>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While data[right_index] &gt; data[pivot]</a:t>
            </a:r>
            <a:endParaRPr/>
          </a:p>
          <a:p>
            <a:pPr indent="-457200" lvl="1" marL="914400" marR="0" rtl="0" algn="l">
              <a:spcBef>
                <a:spcPts val="0"/>
              </a:spcBef>
              <a:spcAft>
                <a:spcPts val="0"/>
              </a:spcAft>
              <a:buNone/>
            </a:pPr>
            <a:r>
              <a:rPr b="0" i="0" lang="en-US" sz="3200" u="none" cap="none" strike="noStrike">
                <a:solidFill>
                  <a:schemeClr val="dk1"/>
                </a:solidFill>
                <a:latin typeface="Cambria"/>
                <a:ea typeface="Cambria"/>
                <a:cs typeface="Cambria"/>
                <a:sym typeface="Cambria"/>
              </a:rPr>
              <a:t>	right_index--</a:t>
            </a:r>
            <a:endParaRPr/>
          </a:p>
          <a:p>
            <a:pPr indent="-457200" lvl="0" marL="457200" marR="0" rtl="0" algn="l">
              <a:spcBef>
                <a:spcPts val="0"/>
              </a:spcBef>
              <a:spcAft>
                <a:spcPts val="0"/>
              </a:spcAft>
              <a:buNone/>
            </a:pPr>
            <a:r>
              <a:t/>
            </a:r>
            <a:endParaRPr sz="3200">
              <a:solidFill>
                <a:schemeClr val="dk1"/>
              </a:solidFill>
              <a:latin typeface="Cambria"/>
              <a:ea typeface="Cambria"/>
              <a:cs typeface="Cambria"/>
              <a:sym typeface="Cambria"/>
            </a:endParaRPr>
          </a:p>
          <a:p>
            <a:pPr indent="-254000" lvl="1" marL="914400" marR="0" rtl="0" algn="l">
              <a:spcBef>
                <a:spcPts val="0"/>
              </a:spcBef>
              <a:spcAft>
                <a:spcPts val="0"/>
              </a:spcAft>
              <a:buClr>
                <a:schemeClr val="dk1"/>
              </a:buClr>
              <a:buSzPts val="3200"/>
              <a:buFont typeface="Verdana"/>
              <a:buNone/>
            </a:pPr>
            <a:r>
              <a:t/>
            </a:r>
            <a:endParaRPr b="0" i="0" sz="3200" u="none" cap="none" strike="noStrike">
              <a:solidFill>
                <a:schemeClr val="dk1"/>
              </a:solidFill>
              <a:latin typeface="Cambria"/>
              <a:ea typeface="Cambria"/>
              <a:cs typeface="Cambria"/>
              <a:sym typeface="Cambria"/>
            </a:endParaRPr>
          </a:p>
          <a:p>
            <a:pPr indent="-457200" lvl="0" marL="457200" marR="0" rtl="0" algn="l">
              <a:spcBef>
                <a:spcPts val="0"/>
              </a:spcBef>
              <a:spcAft>
                <a:spcPts val="0"/>
              </a:spcAft>
              <a:buNone/>
            </a:pPr>
            <a:r>
              <a:t/>
            </a:r>
            <a:endParaRPr sz="3200">
              <a:solidFill>
                <a:schemeClr val="dk1"/>
              </a:solidFill>
              <a:latin typeface="Cambria"/>
              <a:ea typeface="Cambria"/>
              <a:cs typeface="Cambria"/>
              <a:sym typeface="Cambria"/>
            </a:endParaRPr>
          </a:p>
        </p:txBody>
      </p:sp>
      <p:sp>
        <p:nvSpPr>
          <p:cNvPr id="2707" name="Google Shape;2707;p102"/>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1" name="Shape 2711"/>
        <p:cNvGrpSpPr/>
        <p:nvPr/>
      </p:nvGrpSpPr>
      <p:grpSpPr>
        <a:xfrm>
          <a:off x="0" y="0"/>
          <a:ext cx="0" cy="0"/>
          <a:chOff x="0" y="0"/>
          <a:chExt cx="0" cy="0"/>
        </a:xfrm>
      </p:grpSpPr>
      <p:sp>
        <p:nvSpPr>
          <p:cNvPr id="2712" name="Google Shape;2712;p103"/>
          <p:cNvSpPr/>
          <p:nvPr/>
        </p:nvSpPr>
        <p:spPr>
          <a:xfrm>
            <a:off x="3225800" y="5882640"/>
            <a:ext cx="894080" cy="894080"/>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40</a:t>
            </a:r>
            <a:endParaRPr/>
          </a:p>
        </p:txBody>
      </p:sp>
      <p:sp>
        <p:nvSpPr>
          <p:cNvPr id="2713" name="Google Shape;2713;p103"/>
          <p:cNvSpPr/>
          <p:nvPr/>
        </p:nvSpPr>
        <p:spPr>
          <a:xfrm>
            <a:off x="4119880" y="588264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20</a:t>
            </a:r>
            <a:endParaRPr/>
          </a:p>
        </p:txBody>
      </p:sp>
      <p:sp>
        <p:nvSpPr>
          <p:cNvPr id="2714" name="Google Shape;2714;p103"/>
          <p:cNvSpPr/>
          <p:nvPr/>
        </p:nvSpPr>
        <p:spPr>
          <a:xfrm>
            <a:off x="5013960" y="588264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10</a:t>
            </a:r>
            <a:endParaRPr/>
          </a:p>
        </p:txBody>
      </p:sp>
      <p:sp>
        <p:nvSpPr>
          <p:cNvPr id="2715" name="Google Shape;2715;p103"/>
          <p:cNvSpPr/>
          <p:nvPr/>
        </p:nvSpPr>
        <p:spPr>
          <a:xfrm>
            <a:off x="5908040" y="5882640"/>
            <a:ext cx="894080" cy="894080"/>
          </a:xfrm>
          <a:prstGeom prst="rect">
            <a:avLst/>
          </a:prstGeom>
          <a:solidFill>
            <a:srgbClr val="FFFF6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80</a:t>
            </a:r>
            <a:endParaRPr/>
          </a:p>
        </p:txBody>
      </p:sp>
      <p:sp>
        <p:nvSpPr>
          <p:cNvPr id="2716" name="Google Shape;2716;p103"/>
          <p:cNvSpPr/>
          <p:nvPr/>
        </p:nvSpPr>
        <p:spPr>
          <a:xfrm>
            <a:off x="6802120" y="588264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60</a:t>
            </a:r>
            <a:endParaRPr/>
          </a:p>
        </p:txBody>
      </p:sp>
      <p:sp>
        <p:nvSpPr>
          <p:cNvPr id="2717" name="Google Shape;2717;p103"/>
          <p:cNvSpPr/>
          <p:nvPr/>
        </p:nvSpPr>
        <p:spPr>
          <a:xfrm>
            <a:off x="7696200" y="588264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50</a:t>
            </a:r>
            <a:endParaRPr/>
          </a:p>
        </p:txBody>
      </p:sp>
      <p:sp>
        <p:nvSpPr>
          <p:cNvPr id="2718" name="Google Shape;2718;p103"/>
          <p:cNvSpPr/>
          <p:nvPr/>
        </p:nvSpPr>
        <p:spPr>
          <a:xfrm>
            <a:off x="8590280" y="588264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7</a:t>
            </a:r>
            <a:endParaRPr/>
          </a:p>
        </p:txBody>
      </p:sp>
      <p:sp>
        <p:nvSpPr>
          <p:cNvPr id="2719" name="Google Shape;2719;p103"/>
          <p:cNvSpPr/>
          <p:nvPr/>
        </p:nvSpPr>
        <p:spPr>
          <a:xfrm>
            <a:off x="9484360" y="5882640"/>
            <a:ext cx="894080" cy="894080"/>
          </a:xfrm>
          <a:prstGeom prst="rect">
            <a:avLst/>
          </a:prstGeom>
          <a:solidFill>
            <a:srgbClr val="FFFF6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30</a:t>
            </a:r>
            <a:endParaRPr/>
          </a:p>
        </p:txBody>
      </p:sp>
      <p:sp>
        <p:nvSpPr>
          <p:cNvPr id="2720" name="Google Shape;2720;p103"/>
          <p:cNvSpPr/>
          <p:nvPr/>
        </p:nvSpPr>
        <p:spPr>
          <a:xfrm>
            <a:off x="10378440" y="588264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100</a:t>
            </a:r>
            <a:endParaRPr/>
          </a:p>
        </p:txBody>
      </p:sp>
      <p:sp>
        <p:nvSpPr>
          <p:cNvPr id="2721" name="Google Shape;2721;p103"/>
          <p:cNvSpPr txBox="1"/>
          <p:nvPr/>
        </p:nvSpPr>
        <p:spPr>
          <a:xfrm>
            <a:off x="767080" y="6015356"/>
            <a:ext cx="282622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pivot_index = 0</a:t>
            </a:r>
            <a:endParaRPr/>
          </a:p>
        </p:txBody>
      </p:sp>
      <p:sp>
        <p:nvSpPr>
          <p:cNvPr id="2722" name="Google Shape;2722;p103"/>
          <p:cNvSpPr txBox="1"/>
          <p:nvPr/>
        </p:nvSpPr>
        <p:spPr>
          <a:xfrm>
            <a:off x="3290993" y="6776720"/>
            <a:ext cx="725390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[0]    [1]   [2]    [3]   [4]   [5]    [6]   [7]   [8]</a:t>
            </a:r>
            <a:endParaRPr/>
          </a:p>
        </p:txBody>
      </p:sp>
      <p:sp>
        <p:nvSpPr>
          <p:cNvPr id="2723" name="Google Shape;2723;p103"/>
          <p:cNvSpPr txBox="1"/>
          <p:nvPr/>
        </p:nvSpPr>
        <p:spPr>
          <a:xfrm>
            <a:off x="5013960" y="7894321"/>
            <a:ext cx="424688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left_index</a:t>
            </a:r>
            <a:endParaRPr/>
          </a:p>
        </p:txBody>
      </p:sp>
      <p:sp>
        <p:nvSpPr>
          <p:cNvPr id="2724" name="Google Shape;2724;p103"/>
          <p:cNvSpPr txBox="1"/>
          <p:nvPr/>
        </p:nvSpPr>
        <p:spPr>
          <a:xfrm>
            <a:off x="8590280" y="7915276"/>
            <a:ext cx="312928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right_index</a:t>
            </a:r>
            <a:endParaRPr/>
          </a:p>
        </p:txBody>
      </p:sp>
      <p:cxnSp>
        <p:nvCxnSpPr>
          <p:cNvPr id="2725" name="Google Shape;2725;p103"/>
          <p:cNvCxnSpPr/>
          <p:nvPr/>
        </p:nvCxnSpPr>
        <p:spPr>
          <a:xfrm flipH="1" rot="10800000">
            <a:off x="9596120" y="7447280"/>
            <a:ext cx="335280" cy="558800"/>
          </a:xfrm>
          <a:prstGeom prst="straightConnector1">
            <a:avLst/>
          </a:prstGeom>
          <a:noFill/>
          <a:ln cap="flat" cmpd="sng" w="9525">
            <a:solidFill>
              <a:schemeClr val="dk1"/>
            </a:solidFill>
            <a:prstDash val="solid"/>
            <a:round/>
            <a:headEnd len="med" w="med" type="none"/>
            <a:tailEnd len="med" w="med" type="triangle"/>
          </a:ln>
        </p:spPr>
      </p:cxnSp>
      <p:cxnSp>
        <p:nvCxnSpPr>
          <p:cNvPr id="2726" name="Google Shape;2726;p103"/>
          <p:cNvCxnSpPr/>
          <p:nvPr/>
        </p:nvCxnSpPr>
        <p:spPr>
          <a:xfrm flipH="1" rot="10800000">
            <a:off x="6131560" y="7447280"/>
            <a:ext cx="335280" cy="558800"/>
          </a:xfrm>
          <a:prstGeom prst="straightConnector1">
            <a:avLst/>
          </a:prstGeom>
          <a:noFill/>
          <a:ln cap="flat" cmpd="sng" w="9525">
            <a:solidFill>
              <a:schemeClr val="dk1"/>
            </a:solidFill>
            <a:prstDash val="solid"/>
            <a:round/>
            <a:headEnd len="med" w="med" type="none"/>
            <a:tailEnd len="med" w="med" type="triangle"/>
          </a:ln>
        </p:spPr>
      </p:cxnSp>
      <p:sp>
        <p:nvSpPr>
          <p:cNvPr id="2727" name="Google Shape;2727;p103"/>
          <p:cNvSpPr txBox="1"/>
          <p:nvPr/>
        </p:nvSpPr>
        <p:spPr>
          <a:xfrm>
            <a:off x="1549400" y="1524000"/>
            <a:ext cx="8721042" cy="4524315"/>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While data[left_index] &lt;= data[pivot]</a:t>
            </a:r>
            <a:endParaRPr/>
          </a:p>
          <a:p>
            <a:pPr indent="-457200" lvl="1" marL="914400" marR="0" rtl="0" algn="l">
              <a:spcBef>
                <a:spcPts val="0"/>
              </a:spcBef>
              <a:spcAft>
                <a:spcPts val="0"/>
              </a:spcAft>
              <a:buNone/>
            </a:pPr>
            <a:r>
              <a:rPr b="0" i="0" lang="en-US" sz="3200" u="none" cap="none" strike="noStrike">
                <a:solidFill>
                  <a:schemeClr val="dk1"/>
                </a:solidFill>
                <a:latin typeface="Cambria"/>
                <a:ea typeface="Cambria"/>
                <a:cs typeface="Cambria"/>
                <a:sym typeface="Cambria"/>
              </a:rPr>
              <a:t>	left_index++</a:t>
            </a:r>
            <a:endParaRPr/>
          </a:p>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While data[right_index] &gt; data[pivot]</a:t>
            </a:r>
            <a:endParaRPr/>
          </a:p>
          <a:p>
            <a:pPr indent="-457200" lvl="1" marL="914400" marR="0" rtl="0" algn="l">
              <a:spcBef>
                <a:spcPts val="0"/>
              </a:spcBef>
              <a:spcAft>
                <a:spcPts val="0"/>
              </a:spcAft>
              <a:buNone/>
            </a:pPr>
            <a:r>
              <a:rPr b="0" i="0" lang="en-US" sz="3200" u="none" cap="none" strike="noStrike">
                <a:solidFill>
                  <a:schemeClr val="dk1"/>
                </a:solidFill>
                <a:latin typeface="Cambria"/>
                <a:ea typeface="Cambria"/>
                <a:cs typeface="Cambria"/>
                <a:sym typeface="Cambria"/>
              </a:rPr>
              <a:t>	right_index--</a:t>
            </a:r>
            <a:endParaRPr/>
          </a:p>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If left_index &lt; right_index</a:t>
            </a:r>
            <a:endParaRPr/>
          </a:p>
          <a:p>
            <a:pPr indent="-457200" lvl="1" marL="914400" marR="0" rtl="0" algn="l">
              <a:spcBef>
                <a:spcPts val="0"/>
              </a:spcBef>
              <a:spcAft>
                <a:spcPts val="0"/>
              </a:spcAft>
              <a:buNone/>
            </a:pPr>
            <a:r>
              <a:rPr b="0" i="0" lang="en-US" sz="3200" u="none" cap="none" strike="noStrike">
                <a:solidFill>
                  <a:schemeClr val="dk1"/>
                </a:solidFill>
                <a:latin typeface="Cambria"/>
                <a:ea typeface="Cambria"/>
                <a:cs typeface="Cambria"/>
                <a:sym typeface="Cambria"/>
              </a:rPr>
              <a:t>	swap data[left_index] and data[right_index]</a:t>
            </a:r>
            <a:endParaRPr/>
          </a:p>
          <a:p>
            <a:pPr indent="-457200" lvl="0" marL="457200" marR="0" rtl="0" algn="l">
              <a:spcBef>
                <a:spcPts val="0"/>
              </a:spcBef>
              <a:spcAft>
                <a:spcPts val="0"/>
              </a:spcAft>
              <a:buNone/>
            </a:pPr>
            <a:r>
              <a:t/>
            </a:r>
            <a:endParaRPr sz="3200">
              <a:solidFill>
                <a:schemeClr val="dk1"/>
              </a:solidFill>
              <a:latin typeface="Cambria"/>
              <a:ea typeface="Cambria"/>
              <a:cs typeface="Cambria"/>
              <a:sym typeface="Cambria"/>
            </a:endParaRPr>
          </a:p>
          <a:p>
            <a:pPr indent="-254000" lvl="1" marL="914400" marR="0" rtl="0" algn="l">
              <a:spcBef>
                <a:spcPts val="0"/>
              </a:spcBef>
              <a:spcAft>
                <a:spcPts val="0"/>
              </a:spcAft>
              <a:buClr>
                <a:schemeClr val="dk1"/>
              </a:buClr>
              <a:buSzPts val="3200"/>
              <a:buFont typeface="Verdana"/>
              <a:buNone/>
            </a:pPr>
            <a:r>
              <a:t/>
            </a:r>
            <a:endParaRPr b="0" i="0" sz="3200" u="none" cap="none" strike="noStrike">
              <a:solidFill>
                <a:schemeClr val="dk1"/>
              </a:solidFill>
              <a:latin typeface="Cambria"/>
              <a:ea typeface="Cambria"/>
              <a:cs typeface="Cambria"/>
              <a:sym typeface="Cambria"/>
            </a:endParaRPr>
          </a:p>
          <a:p>
            <a:pPr indent="-457200" lvl="0" marL="457200" marR="0" rtl="0" algn="l">
              <a:spcBef>
                <a:spcPts val="0"/>
              </a:spcBef>
              <a:spcAft>
                <a:spcPts val="0"/>
              </a:spcAft>
              <a:buNone/>
            </a:pPr>
            <a:r>
              <a:t/>
            </a:r>
            <a:endParaRPr sz="3200">
              <a:solidFill>
                <a:schemeClr val="dk1"/>
              </a:solidFill>
              <a:latin typeface="Cambria"/>
              <a:ea typeface="Cambria"/>
              <a:cs typeface="Cambria"/>
              <a:sym typeface="Cambria"/>
            </a:endParaRPr>
          </a:p>
        </p:txBody>
      </p:sp>
      <p:sp>
        <p:nvSpPr>
          <p:cNvPr id="2728" name="Google Shape;2728;p103"/>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2" name="Shape 2732"/>
        <p:cNvGrpSpPr/>
        <p:nvPr/>
      </p:nvGrpSpPr>
      <p:grpSpPr>
        <a:xfrm>
          <a:off x="0" y="0"/>
          <a:ext cx="0" cy="0"/>
          <a:chOff x="0" y="0"/>
          <a:chExt cx="0" cy="0"/>
        </a:xfrm>
      </p:grpSpPr>
      <p:sp>
        <p:nvSpPr>
          <p:cNvPr id="2733" name="Google Shape;2733;p104"/>
          <p:cNvSpPr/>
          <p:nvPr/>
        </p:nvSpPr>
        <p:spPr>
          <a:xfrm>
            <a:off x="3337560" y="5882640"/>
            <a:ext cx="894080" cy="894080"/>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40</a:t>
            </a:r>
            <a:endParaRPr/>
          </a:p>
        </p:txBody>
      </p:sp>
      <p:sp>
        <p:nvSpPr>
          <p:cNvPr id="2734" name="Google Shape;2734;p104"/>
          <p:cNvSpPr/>
          <p:nvPr/>
        </p:nvSpPr>
        <p:spPr>
          <a:xfrm>
            <a:off x="4231640" y="588264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20</a:t>
            </a:r>
            <a:endParaRPr/>
          </a:p>
        </p:txBody>
      </p:sp>
      <p:sp>
        <p:nvSpPr>
          <p:cNvPr id="2735" name="Google Shape;2735;p104"/>
          <p:cNvSpPr/>
          <p:nvPr/>
        </p:nvSpPr>
        <p:spPr>
          <a:xfrm>
            <a:off x="5125720" y="588264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10</a:t>
            </a:r>
            <a:endParaRPr/>
          </a:p>
        </p:txBody>
      </p:sp>
      <p:sp>
        <p:nvSpPr>
          <p:cNvPr id="2736" name="Google Shape;2736;p104"/>
          <p:cNvSpPr/>
          <p:nvPr/>
        </p:nvSpPr>
        <p:spPr>
          <a:xfrm>
            <a:off x="6019800" y="5882640"/>
            <a:ext cx="894080" cy="894080"/>
          </a:xfrm>
          <a:prstGeom prst="rect">
            <a:avLst/>
          </a:prstGeom>
          <a:solidFill>
            <a:srgbClr val="FFFF6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30</a:t>
            </a:r>
            <a:endParaRPr/>
          </a:p>
        </p:txBody>
      </p:sp>
      <p:sp>
        <p:nvSpPr>
          <p:cNvPr id="2737" name="Google Shape;2737;p104"/>
          <p:cNvSpPr/>
          <p:nvPr/>
        </p:nvSpPr>
        <p:spPr>
          <a:xfrm>
            <a:off x="6913880" y="588264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60</a:t>
            </a:r>
            <a:endParaRPr/>
          </a:p>
        </p:txBody>
      </p:sp>
      <p:sp>
        <p:nvSpPr>
          <p:cNvPr id="2738" name="Google Shape;2738;p104"/>
          <p:cNvSpPr/>
          <p:nvPr/>
        </p:nvSpPr>
        <p:spPr>
          <a:xfrm>
            <a:off x="7807960" y="588264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50</a:t>
            </a:r>
            <a:endParaRPr/>
          </a:p>
        </p:txBody>
      </p:sp>
      <p:sp>
        <p:nvSpPr>
          <p:cNvPr id="2739" name="Google Shape;2739;p104"/>
          <p:cNvSpPr/>
          <p:nvPr/>
        </p:nvSpPr>
        <p:spPr>
          <a:xfrm>
            <a:off x="8702040" y="588264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7</a:t>
            </a:r>
            <a:endParaRPr/>
          </a:p>
        </p:txBody>
      </p:sp>
      <p:sp>
        <p:nvSpPr>
          <p:cNvPr id="2740" name="Google Shape;2740;p104"/>
          <p:cNvSpPr/>
          <p:nvPr/>
        </p:nvSpPr>
        <p:spPr>
          <a:xfrm>
            <a:off x="9596120" y="5882640"/>
            <a:ext cx="894080" cy="894080"/>
          </a:xfrm>
          <a:prstGeom prst="rect">
            <a:avLst/>
          </a:prstGeom>
          <a:solidFill>
            <a:srgbClr val="FFFF6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80</a:t>
            </a:r>
            <a:endParaRPr/>
          </a:p>
        </p:txBody>
      </p:sp>
      <p:sp>
        <p:nvSpPr>
          <p:cNvPr id="2741" name="Google Shape;2741;p104"/>
          <p:cNvSpPr/>
          <p:nvPr/>
        </p:nvSpPr>
        <p:spPr>
          <a:xfrm>
            <a:off x="10490200" y="588264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100</a:t>
            </a:r>
            <a:endParaRPr/>
          </a:p>
        </p:txBody>
      </p:sp>
      <p:sp>
        <p:nvSpPr>
          <p:cNvPr id="2742" name="Google Shape;2742;p104"/>
          <p:cNvSpPr txBox="1"/>
          <p:nvPr/>
        </p:nvSpPr>
        <p:spPr>
          <a:xfrm>
            <a:off x="878840" y="6015356"/>
            <a:ext cx="282622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pivot_index = 0</a:t>
            </a:r>
            <a:endParaRPr/>
          </a:p>
        </p:txBody>
      </p:sp>
      <p:sp>
        <p:nvSpPr>
          <p:cNvPr id="2743" name="Google Shape;2743;p104"/>
          <p:cNvSpPr txBox="1"/>
          <p:nvPr/>
        </p:nvSpPr>
        <p:spPr>
          <a:xfrm>
            <a:off x="3402753" y="6776720"/>
            <a:ext cx="725390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[0]    [1]   [2]    [3]   [4]   [5]    [6]   [7]   [8]</a:t>
            </a:r>
            <a:endParaRPr/>
          </a:p>
        </p:txBody>
      </p:sp>
      <p:sp>
        <p:nvSpPr>
          <p:cNvPr id="2744" name="Google Shape;2744;p104"/>
          <p:cNvSpPr txBox="1"/>
          <p:nvPr/>
        </p:nvSpPr>
        <p:spPr>
          <a:xfrm>
            <a:off x="5125720" y="7894321"/>
            <a:ext cx="424688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left_index</a:t>
            </a:r>
            <a:endParaRPr/>
          </a:p>
        </p:txBody>
      </p:sp>
      <p:sp>
        <p:nvSpPr>
          <p:cNvPr id="2745" name="Google Shape;2745;p104"/>
          <p:cNvSpPr txBox="1"/>
          <p:nvPr/>
        </p:nvSpPr>
        <p:spPr>
          <a:xfrm>
            <a:off x="8702040" y="7915276"/>
            <a:ext cx="312928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right_index</a:t>
            </a:r>
            <a:endParaRPr/>
          </a:p>
        </p:txBody>
      </p:sp>
      <p:cxnSp>
        <p:nvCxnSpPr>
          <p:cNvPr id="2746" name="Google Shape;2746;p104"/>
          <p:cNvCxnSpPr/>
          <p:nvPr/>
        </p:nvCxnSpPr>
        <p:spPr>
          <a:xfrm flipH="1" rot="10800000">
            <a:off x="9707880" y="7447280"/>
            <a:ext cx="335280" cy="558800"/>
          </a:xfrm>
          <a:prstGeom prst="straightConnector1">
            <a:avLst/>
          </a:prstGeom>
          <a:noFill/>
          <a:ln cap="flat" cmpd="sng" w="9525">
            <a:solidFill>
              <a:schemeClr val="dk1"/>
            </a:solidFill>
            <a:prstDash val="solid"/>
            <a:round/>
            <a:headEnd len="med" w="med" type="none"/>
            <a:tailEnd len="med" w="med" type="triangle"/>
          </a:ln>
        </p:spPr>
      </p:cxnSp>
      <p:cxnSp>
        <p:nvCxnSpPr>
          <p:cNvPr id="2747" name="Google Shape;2747;p104"/>
          <p:cNvCxnSpPr/>
          <p:nvPr/>
        </p:nvCxnSpPr>
        <p:spPr>
          <a:xfrm flipH="1" rot="10800000">
            <a:off x="6243320" y="7447280"/>
            <a:ext cx="335280" cy="558800"/>
          </a:xfrm>
          <a:prstGeom prst="straightConnector1">
            <a:avLst/>
          </a:prstGeom>
          <a:noFill/>
          <a:ln cap="flat" cmpd="sng" w="9525">
            <a:solidFill>
              <a:schemeClr val="dk1"/>
            </a:solidFill>
            <a:prstDash val="solid"/>
            <a:round/>
            <a:headEnd len="med" w="med" type="none"/>
            <a:tailEnd len="med" w="med" type="triangle"/>
          </a:ln>
        </p:spPr>
      </p:cxnSp>
      <p:sp>
        <p:nvSpPr>
          <p:cNvPr id="2748" name="Google Shape;2748;p104"/>
          <p:cNvSpPr txBox="1"/>
          <p:nvPr/>
        </p:nvSpPr>
        <p:spPr>
          <a:xfrm>
            <a:off x="1549400" y="1524000"/>
            <a:ext cx="8721042" cy="4524315"/>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While data[left_index] &lt;= data[pivot]</a:t>
            </a:r>
            <a:endParaRPr/>
          </a:p>
          <a:p>
            <a:pPr indent="-457200" lvl="1" marL="914400" marR="0" rtl="0" algn="l">
              <a:spcBef>
                <a:spcPts val="0"/>
              </a:spcBef>
              <a:spcAft>
                <a:spcPts val="0"/>
              </a:spcAft>
              <a:buNone/>
            </a:pPr>
            <a:r>
              <a:rPr b="0" i="0" lang="en-US" sz="3200" u="none" cap="none" strike="noStrike">
                <a:solidFill>
                  <a:schemeClr val="dk1"/>
                </a:solidFill>
                <a:latin typeface="Cambria"/>
                <a:ea typeface="Cambria"/>
                <a:cs typeface="Cambria"/>
                <a:sym typeface="Cambria"/>
              </a:rPr>
              <a:t>	left_index++</a:t>
            </a:r>
            <a:endParaRPr/>
          </a:p>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While data[right_index] &gt; data[pivot]</a:t>
            </a:r>
            <a:endParaRPr/>
          </a:p>
          <a:p>
            <a:pPr indent="-457200" lvl="1" marL="914400" marR="0" rtl="0" algn="l">
              <a:spcBef>
                <a:spcPts val="0"/>
              </a:spcBef>
              <a:spcAft>
                <a:spcPts val="0"/>
              </a:spcAft>
              <a:buNone/>
            </a:pPr>
            <a:r>
              <a:rPr b="0" i="0" lang="en-US" sz="3200" u="none" cap="none" strike="noStrike">
                <a:solidFill>
                  <a:schemeClr val="dk1"/>
                </a:solidFill>
                <a:latin typeface="Cambria"/>
                <a:ea typeface="Cambria"/>
                <a:cs typeface="Cambria"/>
                <a:sym typeface="Cambria"/>
              </a:rPr>
              <a:t>	right_index--</a:t>
            </a:r>
            <a:endParaRPr/>
          </a:p>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If left_index &lt; right_index</a:t>
            </a:r>
            <a:endParaRPr/>
          </a:p>
          <a:p>
            <a:pPr indent="-457200" lvl="1" marL="914400" marR="0" rtl="0" algn="l">
              <a:spcBef>
                <a:spcPts val="0"/>
              </a:spcBef>
              <a:spcAft>
                <a:spcPts val="0"/>
              </a:spcAft>
              <a:buNone/>
            </a:pPr>
            <a:r>
              <a:rPr b="0" i="0" lang="en-US" sz="3200" u="none" cap="none" strike="noStrike">
                <a:solidFill>
                  <a:schemeClr val="dk1"/>
                </a:solidFill>
                <a:latin typeface="Cambria"/>
                <a:ea typeface="Cambria"/>
                <a:cs typeface="Cambria"/>
                <a:sym typeface="Cambria"/>
              </a:rPr>
              <a:t>	swap data[left_index] and data[right_index]</a:t>
            </a:r>
            <a:endParaRPr/>
          </a:p>
          <a:p>
            <a:pPr indent="-457200" lvl="0" marL="457200" marR="0" rtl="0" algn="l">
              <a:spcBef>
                <a:spcPts val="0"/>
              </a:spcBef>
              <a:spcAft>
                <a:spcPts val="0"/>
              </a:spcAft>
              <a:buNone/>
            </a:pPr>
            <a:r>
              <a:t/>
            </a:r>
            <a:endParaRPr sz="3200">
              <a:solidFill>
                <a:schemeClr val="dk1"/>
              </a:solidFill>
              <a:latin typeface="Cambria"/>
              <a:ea typeface="Cambria"/>
              <a:cs typeface="Cambria"/>
              <a:sym typeface="Cambria"/>
            </a:endParaRPr>
          </a:p>
          <a:p>
            <a:pPr indent="-254000" lvl="1" marL="914400" marR="0" rtl="0" algn="l">
              <a:spcBef>
                <a:spcPts val="0"/>
              </a:spcBef>
              <a:spcAft>
                <a:spcPts val="0"/>
              </a:spcAft>
              <a:buClr>
                <a:schemeClr val="dk1"/>
              </a:buClr>
              <a:buSzPts val="3200"/>
              <a:buFont typeface="Verdana"/>
              <a:buNone/>
            </a:pPr>
            <a:r>
              <a:t/>
            </a:r>
            <a:endParaRPr b="0" i="0" sz="3200" u="none" cap="none" strike="noStrike">
              <a:solidFill>
                <a:schemeClr val="dk1"/>
              </a:solidFill>
              <a:latin typeface="Cambria"/>
              <a:ea typeface="Cambria"/>
              <a:cs typeface="Cambria"/>
              <a:sym typeface="Cambria"/>
            </a:endParaRPr>
          </a:p>
          <a:p>
            <a:pPr indent="-457200" lvl="0" marL="457200" marR="0" rtl="0" algn="l">
              <a:spcBef>
                <a:spcPts val="0"/>
              </a:spcBef>
              <a:spcAft>
                <a:spcPts val="0"/>
              </a:spcAft>
              <a:buNone/>
            </a:pPr>
            <a:r>
              <a:t/>
            </a:r>
            <a:endParaRPr sz="3200">
              <a:solidFill>
                <a:schemeClr val="dk1"/>
              </a:solidFill>
              <a:latin typeface="Cambria"/>
              <a:ea typeface="Cambria"/>
              <a:cs typeface="Cambria"/>
              <a:sym typeface="Cambria"/>
            </a:endParaRPr>
          </a:p>
        </p:txBody>
      </p:sp>
      <p:sp>
        <p:nvSpPr>
          <p:cNvPr id="2749" name="Google Shape;2749;p104"/>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3" name="Shape 2753"/>
        <p:cNvGrpSpPr/>
        <p:nvPr/>
      </p:nvGrpSpPr>
      <p:grpSpPr>
        <a:xfrm>
          <a:off x="0" y="0"/>
          <a:ext cx="0" cy="0"/>
          <a:chOff x="0" y="0"/>
          <a:chExt cx="0" cy="0"/>
        </a:xfrm>
      </p:grpSpPr>
      <p:sp>
        <p:nvSpPr>
          <p:cNvPr id="2754" name="Google Shape;2754;p105"/>
          <p:cNvSpPr/>
          <p:nvPr/>
        </p:nvSpPr>
        <p:spPr>
          <a:xfrm>
            <a:off x="3963832" y="5976448"/>
            <a:ext cx="894080" cy="894080"/>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40</a:t>
            </a:r>
            <a:endParaRPr/>
          </a:p>
        </p:txBody>
      </p:sp>
      <p:sp>
        <p:nvSpPr>
          <p:cNvPr id="2755" name="Google Shape;2755;p105"/>
          <p:cNvSpPr/>
          <p:nvPr/>
        </p:nvSpPr>
        <p:spPr>
          <a:xfrm>
            <a:off x="4857912" y="5976448"/>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20</a:t>
            </a:r>
            <a:endParaRPr/>
          </a:p>
        </p:txBody>
      </p:sp>
      <p:sp>
        <p:nvSpPr>
          <p:cNvPr id="2756" name="Google Shape;2756;p105"/>
          <p:cNvSpPr/>
          <p:nvPr/>
        </p:nvSpPr>
        <p:spPr>
          <a:xfrm>
            <a:off x="5751992" y="5976448"/>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10</a:t>
            </a:r>
            <a:endParaRPr/>
          </a:p>
        </p:txBody>
      </p:sp>
      <p:sp>
        <p:nvSpPr>
          <p:cNvPr id="2757" name="Google Shape;2757;p105"/>
          <p:cNvSpPr/>
          <p:nvPr/>
        </p:nvSpPr>
        <p:spPr>
          <a:xfrm>
            <a:off x="6646072" y="5976448"/>
            <a:ext cx="894080" cy="894080"/>
          </a:xfrm>
          <a:prstGeom prst="rect">
            <a:avLst/>
          </a:prstGeom>
          <a:solidFill>
            <a:srgbClr val="FFFF6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30</a:t>
            </a:r>
            <a:endParaRPr/>
          </a:p>
        </p:txBody>
      </p:sp>
      <p:sp>
        <p:nvSpPr>
          <p:cNvPr id="2758" name="Google Shape;2758;p105"/>
          <p:cNvSpPr/>
          <p:nvPr/>
        </p:nvSpPr>
        <p:spPr>
          <a:xfrm>
            <a:off x="7540152" y="5976448"/>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60</a:t>
            </a:r>
            <a:endParaRPr/>
          </a:p>
        </p:txBody>
      </p:sp>
      <p:sp>
        <p:nvSpPr>
          <p:cNvPr id="2759" name="Google Shape;2759;p105"/>
          <p:cNvSpPr/>
          <p:nvPr/>
        </p:nvSpPr>
        <p:spPr>
          <a:xfrm>
            <a:off x="8434232" y="5976448"/>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50</a:t>
            </a:r>
            <a:endParaRPr/>
          </a:p>
        </p:txBody>
      </p:sp>
      <p:sp>
        <p:nvSpPr>
          <p:cNvPr id="2760" name="Google Shape;2760;p105"/>
          <p:cNvSpPr/>
          <p:nvPr/>
        </p:nvSpPr>
        <p:spPr>
          <a:xfrm>
            <a:off x="9328312" y="5976448"/>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7</a:t>
            </a:r>
            <a:endParaRPr/>
          </a:p>
        </p:txBody>
      </p:sp>
      <p:sp>
        <p:nvSpPr>
          <p:cNvPr id="2761" name="Google Shape;2761;p105"/>
          <p:cNvSpPr/>
          <p:nvPr/>
        </p:nvSpPr>
        <p:spPr>
          <a:xfrm>
            <a:off x="10222392" y="5976448"/>
            <a:ext cx="894080" cy="894080"/>
          </a:xfrm>
          <a:prstGeom prst="rect">
            <a:avLst/>
          </a:prstGeom>
          <a:solidFill>
            <a:srgbClr val="FFFF6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80</a:t>
            </a:r>
            <a:endParaRPr/>
          </a:p>
        </p:txBody>
      </p:sp>
      <p:sp>
        <p:nvSpPr>
          <p:cNvPr id="2762" name="Google Shape;2762;p105"/>
          <p:cNvSpPr/>
          <p:nvPr/>
        </p:nvSpPr>
        <p:spPr>
          <a:xfrm>
            <a:off x="11116472" y="5976448"/>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100</a:t>
            </a:r>
            <a:endParaRPr/>
          </a:p>
        </p:txBody>
      </p:sp>
      <p:sp>
        <p:nvSpPr>
          <p:cNvPr id="2763" name="Google Shape;2763;p105"/>
          <p:cNvSpPr txBox="1"/>
          <p:nvPr/>
        </p:nvSpPr>
        <p:spPr>
          <a:xfrm>
            <a:off x="1505112" y="6109164"/>
            <a:ext cx="282622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pivot_index = 0</a:t>
            </a:r>
            <a:endParaRPr/>
          </a:p>
        </p:txBody>
      </p:sp>
      <p:sp>
        <p:nvSpPr>
          <p:cNvPr id="2764" name="Google Shape;2764;p105"/>
          <p:cNvSpPr txBox="1"/>
          <p:nvPr/>
        </p:nvSpPr>
        <p:spPr>
          <a:xfrm>
            <a:off x="4029025" y="6870528"/>
            <a:ext cx="725390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[0]    [1]   [2]    [3]   [4]   [5]    [6]   [7]   [8]</a:t>
            </a:r>
            <a:endParaRPr/>
          </a:p>
        </p:txBody>
      </p:sp>
      <p:sp>
        <p:nvSpPr>
          <p:cNvPr id="2765" name="Google Shape;2765;p105"/>
          <p:cNvSpPr txBox="1"/>
          <p:nvPr/>
        </p:nvSpPr>
        <p:spPr>
          <a:xfrm>
            <a:off x="5751992" y="7988129"/>
            <a:ext cx="424688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left_index</a:t>
            </a:r>
            <a:endParaRPr/>
          </a:p>
        </p:txBody>
      </p:sp>
      <p:sp>
        <p:nvSpPr>
          <p:cNvPr id="2766" name="Google Shape;2766;p105"/>
          <p:cNvSpPr txBox="1"/>
          <p:nvPr/>
        </p:nvSpPr>
        <p:spPr>
          <a:xfrm>
            <a:off x="9328312" y="8009084"/>
            <a:ext cx="312928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right_index</a:t>
            </a:r>
            <a:endParaRPr/>
          </a:p>
        </p:txBody>
      </p:sp>
      <p:cxnSp>
        <p:nvCxnSpPr>
          <p:cNvPr id="2767" name="Google Shape;2767;p105"/>
          <p:cNvCxnSpPr/>
          <p:nvPr/>
        </p:nvCxnSpPr>
        <p:spPr>
          <a:xfrm flipH="1" rot="10800000">
            <a:off x="10334152" y="7541088"/>
            <a:ext cx="335280" cy="558800"/>
          </a:xfrm>
          <a:prstGeom prst="straightConnector1">
            <a:avLst/>
          </a:prstGeom>
          <a:noFill/>
          <a:ln cap="flat" cmpd="sng" w="9525">
            <a:solidFill>
              <a:schemeClr val="dk1"/>
            </a:solidFill>
            <a:prstDash val="solid"/>
            <a:round/>
            <a:headEnd len="med" w="med" type="none"/>
            <a:tailEnd len="med" w="med" type="triangle"/>
          </a:ln>
        </p:spPr>
      </p:cxnSp>
      <p:cxnSp>
        <p:nvCxnSpPr>
          <p:cNvPr id="2768" name="Google Shape;2768;p105"/>
          <p:cNvCxnSpPr/>
          <p:nvPr/>
        </p:nvCxnSpPr>
        <p:spPr>
          <a:xfrm flipH="1" rot="10800000">
            <a:off x="6869592" y="7541088"/>
            <a:ext cx="335280" cy="558800"/>
          </a:xfrm>
          <a:prstGeom prst="straightConnector1">
            <a:avLst/>
          </a:prstGeom>
          <a:noFill/>
          <a:ln cap="flat" cmpd="sng" w="9525">
            <a:solidFill>
              <a:schemeClr val="dk1"/>
            </a:solidFill>
            <a:prstDash val="solid"/>
            <a:round/>
            <a:headEnd len="med" w="med" type="none"/>
            <a:tailEnd len="med" w="med" type="triangle"/>
          </a:ln>
        </p:spPr>
      </p:cxnSp>
      <p:sp>
        <p:nvSpPr>
          <p:cNvPr id="2769" name="Google Shape;2769;p105"/>
          <p:cNvSpPr txBox="1"/>
          <p:nvPr/>
        </p:nvSpPr>
        <p:spPr>
          <a:xfrm>
            <a:off x="1295562" y="1380318"/>
            <a:ext cx="8721042" cy="353943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While data[left_index] &lt;= data[pivot]</a:t>
            </a:r>
            <a:endParaRPr/>
          </a:p>
          <a:p>
            <a:pPr indent="-457200" lvl="1" marL="914400" marR="0" rtl="0" algn="l">
              <a:spcBef>
                <a:spcPts val="0"/>
              </a:spcBef>
              <a:spcAft>
                <a:spcPts val="0"/>
              </a:spcAft>
              <a:buNone/>
            </a:pPr>
            <a:r>
              <a:rPr b="0" i="0" lang="en-US" sz="3200" u="none" cap="none" strike="noStrike">
                <a:solidFill>
                  <a:schemeClr val="dk1"/>
                </a:solidFill>
                <a:latin typeface="Cambria"/>
                <a:ea typeface="Cambria"/>
                <a:cs typeface="Cambria"/>
                <a:sym typeface="Cambria"/>
              </a:rPr>
              <a:t>	left_index++</a:t>
            </a:r>
            <a:endParaRPr/>
          </a:p>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While data[right_index] &gt; data[pivot]</a:t>
            </a:r>
            <a:endParaRPr/>
          </a:p>
          <a:p>
            <a:pPr indent="-457200" lvl="1" marL="914400" marR="0" rtl="0" algn="l">
              <a:spcBef>
                <a:spcPts val="0"/>
              </a:spcBef>
              <a:spcAft>
                <a:spcPts val="0"/>
              </a:spcAft>
              <a:buNone/>
            </a:pPr>
            <a:r>
              <a:rPr b="0" i="0" lang="en-US" sz="3200" u="none" cap="none" strike="noStrike">
                <a:solidFill>
                  <a:schemeClr val="dk1"/>
                </a:solidFill>
                <a:latin typeface="Cambria"/>
                <a:ea typeface="Cambria"/>
                <a:cs typeface="Cambria"/>
                <a:sym typeface="Cambria"/>
              </a:rPr>
              <a:t>	right_index--</a:t>
            </a:r>
            <a:endParaRPr/>
          </a:p>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If left_index &lt; right_index</a:t>
            </a:r>
            <a:endParaRPr/>
          </a:p>
          <a:p>
            <a:pPr indent="-457200" lvl="1" marL="914400" marR="0" rtl="0" algn="l">
              <a:spcBef>
                <a:spcPts val="0"/>
              </a:spcBef>
              <a:spcAft>
                <a:spcPts val="0"/>
              </a:spcAft>
              <a:buNone/>
            </a:pPr>
            <a:r>
              <a:rPr b="0" i="0" lang="en-US" sz="3200" u="none" cap="none" strike="noStrike">
                <a:solidFill>
                  <a:schemeClr val="dk1"/>
                </a:solidFill>
                <a:latin typeface="Cambria"/>
                <a:ea typeface="Cambria"/>
                <a:cs typeface="Cambria"/>
                <a:sym typeface="Cambria"/>
              </a:rPr>
              <a:t>	swap data[left_index] and data[right_index]</a:t>
            </a:r>
            <a:endParaRPr/>
          </a:p>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While right_index &gt; left_index, go to 1.</a:t>
            </a:r>
            <a:endParaRPr/>
          </a:p>
        </p:txBody>
      </p:sp>
      <p:sp>
        <p:nvSpPr>
          <p:cNvPr id="2770" name="Google Shape;2770;p105"/>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4" name="Shape 2774"/>
        <p:cNvGrpSpPr/>
        <p:nvPr/>
      </p:nvGrpSpPr>
      <p:grpSpPr>
        <a:xfrm>
          <a:off x="0" y="0"/>
          <a:ext cx="0" cy="0"/>
          <a:chOff x="0" y="0"/>
          <a:chExt cx="0" cy="0"/>
        </a:xfrm>
      </p:grpSpPr>
      <p:sp>
        <p:nvSpPr>
          <p:cNvPr id="2775" name="Google Shape;2775;p106"/>
          <p:cNvSpPr/>
          <p:nvPr/>
        </p:nvSpPr>
        <p:spPr>
          <a:xfrm>
            <a:off x="3912870" y="6348730"/>
            <a:ext cx="894080" cy="894080"/>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40</a:t>
            </a:r>
            <a:endParaRPr/>
          </a:p>
        </p:txBody>
      </p:sp>
      <p:sp>
        <p:nvSpPr>
          <p:cNvPr id="2776" name="Google Shape;2776;p106"/>
          <p:cNvSpPr/>
          <p:nvPr/>
        </p:nvSpPr>
        <p:spPr>
          <a:xfrm>
            <a:off x="4806950" y="634873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20</a:t>
            </a:r>
            <a:endParaRPr/>
          </a:p>
        </p:txBody>
      </p:sp>
      <p:sp>
        <p:nvSpPr>
          <p:cNvPr id="2777" name="Google Shape;2777;p106"/>
          <p:cNvSpPr/>
          <p:nvPr/>
        </p:nvSpPr>
        <p:spPr>
          <a:xfrm>
            <a:off x="5701030" y="634873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10</a:t>
            </a:r>
            <a:endParaRPr/>
          </a:p>
        </p:txBody>
      </p:sp>
      <p:sp>
        <p:nvSpPr>
          <p:cNvPr id="2778" name="Google Shape;2778;p106"/>
          <p:cNvSpPr/>
          <p:nvPr/>
        </p:nvSpPr>
        <p:spPr>
          <a:xfrm>
            <a:off x="6595110" y="6348730"/>
            <a:ext cx="894080" cy="894080"/>
          </a:xfrm>
          <a:prstGeom prst="rect">
            <a:avLst/>
          </a:prstGeom>
          <a:solidFill>
            <a:srgbClr val="FFFF6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30</a:t>
            </a:r>
            <a:endParaRPr/>
          </a:p>
        </p:txBody>
      </p:sp>
      <p:sp>
        <p:nvSpPr>
          <p:cNvPr id="2779" name="Google Shape;2779;p106"/>
          <p:cNvSpPr/>
          <p:nvPr/>
        </p:nvSpPr>
        <p:spPr>
          <a:xfrm>
            <a:off x="7489190" y="634873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60</a:t>
            </a:r>
            <a:endParaRPr/>
          </a:p>
        </p:txBody>
      </p:sp>
      <p:sp>
        <p:nvSpPr>
          <p:cNvPr id="2780" name="Google Shape;2780;p106"/>
          <p:cNvSpPr/>
          <p:nvPr/>
        </p:nvSpPr>
        <p:spPr>
          <a:xfrm>
            <a:off x="8383270" y="634873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50</a:t>
            </a:r>
            <a:endParaRPr/>
          </a:p>
        </p:txBody>
      </p:sp>
      <p:sp>
        <p:nvSpPr>
          <p:cNvPr id="2781" name="Google Shape;2781;p106"/>
          <p:cNvSpPr/>
          <p:nvPr/>
        </p:nvSpPr>
        <p:spPr>
          <a:xfrm>
            <a:off x="9277350" y="634873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7</a:t>
            </a:r>
            <a:endParaRPr/>
          </a:p>
        </p:txBody>
      </p:sp>
      <p:sp>
        <p:nvSpPr>
          <p:cNvPr id="2782" name="Google Shape;2782;p106"/>
          <p:cNvSpPr/>
          <p:nvPr/>
        </p:nvSpPr>
        <p:spPr>
          <a:xfrm>
            <a:off x="10171430" y="6348730"/>
            <a:ext cx="894080" cy="894080"/>
          </a:xfrm>
          <a:prstGeom prst="rect">
            <a:avLst/>
          </a:prstGeom>
          <a:solidFill>
            <a:srgbClr val="FFFF6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80</a:t>
            </a:r>
            <a:endParaRPr/>
          </a:p>
        </p:txBody>
      </p:sp>
      <p:sp>
        <p:nvSpPr>
          <p:cNvPr id="2783" name="Google Shape;2783;p106"/>
          <p:cNvSpPr/>
          <p:nvPr/>
        </p:nvSpPr>
        <p:spPr>
          <a:xfrm>
            <a:off x="11065510" y="634873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100</a:t>
            </a:r>
            <a:endParaRPr/>
          </a:p>
        </p:txBody>
      </p:sp>
      <p:sp>
        <p:nvSpPr>
          <p:cNvPr id="2784" name="Google Shape;2784;p106"/>
          <p:cNvSpPr txBox="1"/>
          <p:nvPr/>
        </p:nvSpPr>
        <p:spPr>
          <a:xfrm>
            <a:off x="1454150" y="6481446"/>
            <a:ext cx="282622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pivot_index = 0</a:t>
            </a:r>
            <a:endParaRPr/>
          </a:p>
        </p:txBody>
      </p:sp>
      <p:sp>
        <p:nvSpPr>
          <p:cNvPr id="2785" name="Google Shape;2785;p106"/>
          <p:cNvSpPr txBox="1"/>
          <p:nvPr/>
        </p:nvSpPr>
        <p:spPr>
          <a:xfrm>
            <a:off x="3978063" y="7242810"/>
            <a:ext cx="725390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[0]    [1]   [2]    [3]   [4]   [5]    [6]   [7]   [8]</a:t>
            </a:r>
            <a:endParaRPr/>
          </a:p>
        </p:txBody>
      </p:sp>
      <p:sp>
        <p:nvSpPr>
          <p:cNvPr id="2786" name="Google Shape;2786;p106"/>
          <p:cNvSpPr txBox="1"/>
          <p:nvPr/>
        </p:nvSpPr>
        <p:spPr>
          <a:xfrm>
            <a:off x="5701030" y="8360411"/>
            <a:ext cx="424688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left_index</a:t>
            </a:r>
            <a:endParaRPr/>
          </a:p>
        </p:txBody>
      </p:sp>
      <p:sp>
        <p:nvSpPr>
          <p:cNvPr id="2787" name="Google Shape;2787;p106"/>
          <p:cNvSpPr txBox="1"/>
          <p:nvPr/>
        </p:nvSpPr>
        <p:spPr>
          <a:xfrm>
            <a:off x="9277350" y="8381366"/>
            <a:ext cx="312928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right_index</a:t>
            </a:r>
            <a:endParaRPr/>
          </a:p>
        </p:txBody>
      </p:sp>
      <p:cxnSp>
        <p:nvCxnSpPr>
          <p:cNvPr id="2788" name="Google Shape;2788;p106"/>
          <p:cNvCxnSpPr/>
          <p:nvPr/>
        </p:nvCxnSpPr>
        <p:spPr>
          <a:xfrm flipH="1" rot="10800000">
            <a:off x="10283190" y="7913370"/>
            <a:ext cx="335280" cy="558800"/>
          </a:xfrm>
          <a:prstGeom prst="straightConnector1">
            <a:avLst/>
          </a:prstGeom>
          <a:noFill/>
          <a:ln cap="flat" cmpd="sng" w="9525">
            <a:solidFill>
              <a:schemeClr val="dk1"/>
            </a:solidFill>
            <a:prstDash val="solid"/>
            <a:round/>
            <a:headEnd len="med" w="med" type="none"/>
            <a:tailEnd len="med" w="med" type="triangle"/>
          </a:ln>
        </p:spPr>
      </p:cxnSp>
      <p:cxnSp>
        <p:nvCxnSpPr>
          <p:cNvPr id="2789" name="Google Shape;2789;p106"/>
          <p:cNvCxnSpPr/>
          <p:nvPr/>
        </p:nvCxnSpPr>
        <p:spPr>
          <a:xfrm flipH="1" rot="10800000">
            <a:off x="6818630" y="7913370"/>
            <a:ext cx="335280" cy="558800"/>
          </a:xfrm>
          <a:prstGeom prst="straightConnector1">
            <a:avLst/>
          </a:prstGeom>
          <a:noFill/>
          <a:ln cap="flat" cmpd="sng" w="9525">
            <a:solidFill>
              <a:schemeClr val="dk1"/>
            </a:solidFill>
            <a:prstDash val="solid"/>
            <a:round/>
            <a:headEnd len="med" w="med" type="none"/>
            <a:tailEnd len="med" w="med" type="triangle"/>
          </a:ln>
        </p:spPr>
      </p:cxnSp>
      <p:cxnSp>
        <p:nvCxnSpPr>
          <p:cNvPr id="2790" name="Google Shape;2790;p106"/>
          <p:cNvCxnSpPr/>
          <p:nvPr/>
        </p:nvCxnSpPr>
        <p:spPr>
          <a:xfrm>
            <a:off x="1677670" y="2548890"/>
            <a:ext cx="670560" cy="0"/>
          </a:xfrm>
          <a:prstGeom prst="straightConnector1">
            <a:avLst/>
          </a:prstGeom>
          <a:noFill/>
          <a:ln cap="flat" cmpd="sng" w="38100">
            <a:solidFill>
              <a:srgbClr val="FF3300"/>
            </a:solidFill>
            <a:prstDash val="solid"/>
            <a:round/>
            <a:headEnd len="med" w="med" type="none"/>
            <a:tailEnd len="med" w="med" type="triangle"/>
          </a:ln>
        </p:spPr>
      </p:cxnSp>
      <p:sp>
        <p:nvSpPr>
          <p:cNvPr id="2791" name="Google Shape;2791;p106"/>
          <p:cNvSpPr txBox="1"/>
          <p:nvPr/>
        </p:nvSpPr>
        <p:spPr>
          <a:xfrm>
            <a:off x="1244600" y="1752600"/>
            <a:ext cx="8721042" cy="353943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While data[left_index] &lt;= data[pivot]</a:t>
            </a:r>
            <a:endParaRPr/>
          </a:p>
          <a:p>
            <a:pPr indent="-457200" lvl="1" marL="914400" marR="0" rtl="0" algn="l">
              <a:spcBef>
                <a:spcPts val="0"/>
              </a:spcBef>
              <a:spcAft>
                <a:spcPts val="0"/>
              </a:spcAft>
              <a:buNone/>
            </a:pPr>
            <a:r>
              <a:rPr b="0" i="0" lang="en-US" sz="3200" u="none" cap="none" strike="noStrike">
                <a:solidFill>
                  <a:schemeClr val="dk1"/>
                </a:solidFill>
                <a:latin typeface="Cambria"/>
                <a:ea typeface="Cambria"/>
                <a:cs typeface="Cambria"/>
                <a:sym typeface="Cambria"/>
              </a:rPr>
              <a:t>	left_index++</a:t>
            </a:r>
            <a:endParaRPr/>
          </a:p>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While data[right_index] &gt; data[pivot]</a:t>
            </a:r>
            <a:endParaRPr/>
          </a:p>
          <a:p>
            <a:pPr indent="-457200" lvl="1" marL="914400" marR="0" rtl="0" algn="l">
              <a:spcBef>
                <a:spcPts val="0"/>
              </a:spcBef>
              <a:spcAft>
                <a:spcPts val="0"/>
              </a:spcAft>
              <a:buNone/>
            </a:pPr>
            <a:r>
              <a:rPr b="0" i="0" lang="en-US" sz="3200" u="none" cap="none" strike="noStrike">
                <a:solidFill>
                  <a:schemeClr val="dk1"/>
                </a:solidFill>
                <a:latin typeface="Cambria"/>
                <a:ea typeface="Cambria"/>
                <a:cs typeface="Cambria"/>
                <a:sym typeface="Cambria"/>
              </a:rPr>
              <a:t>	right_index--</a:t>
            </a:r>
            <a:endParaRPr/>
          </a:p>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If left_index &lt; right_index</a:t>
            </a:r>
            <a:endParaRPr/>
          </a:p>
          <a:p>
            <a:pPr indent="-457200" lvl="1" marL="914400" marR="0" rtl="0" algn="l">
              <a:spcBef>
                <a:spcPts val="0"/>
              </a:spcBef>
              <a:spcAft>
                <a:spcPts val="0"/>
              </a:spcAft>
              <a:buNone/>
            </a:pPr>
            <a:r>
              <a:rPr b="0" i="0" lang="en-US" sz="3200" u="none" cap="none" strike="noStrike">
                <a:solidFill>
                  <a:schemeClr val="dk1"/>
                </a:solidFill>
                <a:latin typeface="Cambria"/>
                <a:ea typeface="Cambria"/>
                <a:cs typeface="Cambria"/>
                <a:sym typeface="Cambria"/>
              </a:rPr>
              <a:t>	swap data[left_index] and data[right_index]</a:t>
            </a:r>
            <a:endParaRPr/>
          </a:p>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While right_index &gt; left_index, go to 1.</a:t>
            </a:r>
            <a:endParaRPr/>
          </a:p>
        </p:txBody>
      </p:sp>
      <p:sp>
        <p:nvSpPr>
          <p:cNvPr id="2792" name="Google Shape;2792;p106"/>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6" name="Shape 2796"/>
        <p:cNvGrpSpPr/>
        <p:nvPr/>
      </p:nvGrpSpPr>
      <p:grpSpPr>
        <a:xfrm>
          <a:off x="0" y="0"/>
          <a:ext cx="0" cy="0"/>
          <a:chOff x="0" y="0"/>
          <a:chExt cx="0" cy="0"/>
        </a:xfrm>
      </p:grpSpPr>
      <p:sp>
        <p:nvSpPr>
          <p:cNvPr id="2797" name="Google Shape;2797;p107"/>
          <p:cNvSpPr/>
          <p:nvPr/>
        </p:nvSpPr>
        <p:spPr>
          <a:xfrm>
            <a:off x="3199764" y="5971811"/>
            <a:ext cx="894080" cy="894080"/>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40</a:t>
            </a:r>
            <a:endParaRPr/>
          </a:p>
        </p:txBody>
      </p:sp>
      <p:sp>
        <p:nvSpPr>
          <p:cNvPr id="2798" name="Google Shape;2798;p107"/>
          <p:cNvSpPr/>
          <p:nvPr/>
        </p:nvSpPr>
        <p:spPr>
          <a:xfrm>
            <a:off x="4093844" y="5971811"/>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20</a:t>
            </a:r>
            <a:endParaRPr/>
          </a:p>
        </p:txBody>
      </p:sp>
      <p:sp>
        <p:nvSpPr>
          <p:cNvPr id="2799" name="Google Shape;2799;p107"/>
          <p:cNvSpPr/>
          <p:nvPr/>
        </p:nvSpPr>
        <p:spPr>
          <a:xfrm>
            <a:off x="4987924" y="5971811"/>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10</a:t>
            </a:r>
            <a:endParaRPr/>
          </a:p>
        </p:txBody>
      </p:sp>
      <p:sp>
        <p:nvSpPr>
          <p:cNvPr id="2800" name="Google Shape;2800;p107"/>
          <p:cNvSpPr/>
          <p:nvPr/>
        </p:nvSpPr>
        <p:spPr>
          <a:xfrm>
            <a:off x="5882004" y="5971811"/>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30</a:t>
            </a:r>
            <a:endParaRPr/>
          </a:p>
        </p:txBody>
      </p:sp>
      <p:sp>
        <p:nvSpPr>
          <p:cNvPr id="2801" name="Google Shape;2801;p107"/>
          <p:cNvSpPr/>
          <p:nvPr/>
        </p:nvSpPr>
        <p:spPr>
          <a:xfrm>
            <a:off x="6776084" y="5971811"/>
            <a:ext cx="894080" cy="894080"/>
          </a:xfrm>
          <a:prstGeom prst="rect">
            <a:avLst/>
          </a:prstGeom>
          <a:solidFill>
            <a:srgbClr val="FFFF6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60</a:t>
            </a:r>
            <a:endParaRPr/>
          </a:p>
        </p:txBody>
      </p:sp>
      <p:sp>
        <p:nvSpPr>
          <p:cNvPr id="2802" name="Google Shape;2802;p107"/>
          <p:cNvSpPr/>
          <p:nvPr/>
        </p:nvSpPr>
        <p:spPr>
          <a:xfrm>
            <a:off x="7670164" y="5971811"/>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50</a:t>
            </a:r>
            <a:endParaRPr/>
          </a:p>
        </p:txBody>
      </p:sp>
      <p:sp>
        <p:nvSpPr>
          <p:cNvPr id="2803" name="Google Shape;2803;p107"/>
          <p:cNvSpPr/>
          <p:nvPr/>
        </p:nvSpPr>
        <p:spPr>
          <a:xfrm>
            <a:off x="8564244" y="5971811"/>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7</a:t>
            </a:r>
            <a:endParaRPr/>
          </a:p>
        </p:txBody>
      </p:sp>
      <p:sp>
        <p:nvSpPr>
          <p:cNvPr id="2804" name="Google Shape;2804;p107"/>
          <p:cNvSpPr/>
          <p:nvPr/>
        </p:nvSpPr>
        <p:spPr>
          <a:xfrm>
            <a:off x="9458324" y="5971811"/>
            <a:ext cx="894080" cy="894080"/>
          </a:xfrm>
          <a:prstGeom prst="rect">
            <a:avLst/>
          </a:prstGeom>
          <a:solidFill>
            <a:srgbClr val="FFFF6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80</a:t>
            </a:r>
            <a:endParaRPr/>
          </a:p>
        </p:txBody>
      </p:sp>
      <p:sp>
        <p:nvSpPr>
          <p:cNvPr id="2805" name="Google Shape;2805;p107"/>
          <p:cNvSpPr/>
          <p:nvPr/>
        </p:nvSpPr>
        <p:spPr>
          <a:xfrm>
            <a:off x="10352404" y="5971811"/>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100</a:t>
            </a:r>
            <a:endParaRPr/>
          </a:p>
        </p:txBody>
      </p:sp>
      <p:sp>
        <p:nvSpPr>
          <p:cNvPr id="2806" name="Google Shape;2806;p107"/>
          <p:cNvSpPr txBox="1"/>
          <p:nvPr/>
        </p:nvSpPr>
        <p:spPr>
          <a:xfrm>
            <a:off x="741044" y="6104527"/>
            <a:ext cx="282622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pivot_index = 0</a:t>
            </a:r>
            <a:endParaRPr/>
          </a:p>
        </p:txBody>
      </p:sp>
      <p:sp>
        <p:nvSpPr>
          <p:cNvPr id="2807" name="Google Shape;2807;p107"/>
          <p:cNvSpPr txBox="1"/>
          <p:nvPr/>
        </p:nvSpPr>
        <p:spPr>
          <a:xfrm>
            <a:off x="3264957" y="6865891"/>
            <a:ext cx="725390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[0]    [1]   [2]    [3]   [4]   [5]    [6]   [7]   [8]</a:t>
            </a:r>
            <a:endParaRPr/>
          </a:p>
        </p:txBody>
      </p:sp>
      <p:sp>
        <p:nvSpPr>
          <p:cNvPr id="2808" name="Google Shape;2808;p107"/>
          <p:cNvSpPr txBox="1"/>
          <p:nvPr/>
        </p:nvSpPr>
        <p:spPr>
          <a:xfrm>
            <a:off x="5770244" y="7983492"/>
            <a:ext cx="424688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left_index</a:t>
            </a:r>
            <a:endParaRPr/>
          </a:p>
        </p:txBody>
      </p:sp>
      <p:sp>
        <p:nvSpPr>
          <p:cNvPr id="2809" name="Google Shape;2809;p107"/>
          <p:cNvSpPr txBox="1"/>
          <p:nvPr/>
        </p:nvSpPr>
        <p:spPr>
          <a:xfrm>
            <a:off x="8564244" y="8004447"/>
            <a:ext cx="312928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right_index</a:t>
            </a:r>
            <a:endParaRPr/>
          </a:p>
        </p:txBody>
      </p:sp>
      <p:cxnSp>
        <p:nvCxnSpPr>
          <p:cNvPr id="2810" name="Google Shape;2810;p107"/>
          <p:cNvCxnSpPr/>
          <p:nvPr/>
        </p:nvCxnSpPr>
        <p:spPr>
          <a:xfrm flipH="1" rot="10800000">
            <a:off x="9570084" y="7536451"/>
            <a:ext cx="335280" cy="558800"/>
          </a:xfrm>
          <a:prstGeom prst="straightConnector1">
            <a:avLst/>
          </a:prstGeom>
          <a:noFill/>
          <a:ln cap="flat" cmpd="sng" w="9525">
            <a:solidFill>
              <a:schemeClr val="dk1"/>
            </a:solidFill>
            <a:prstDash val="solid"/>
            <a:round/>
            <a:headEnd len="med" w="med" type="none"/>
            <a:tailEnd len="med" w="med" type="triangle"/>
          </a:ln>
        </p:spPr>
      </p:cxnSp>
      <p:cxnSp>
        <p:nvCxnSpPr>
          <p:cNvPr id="2811" name="Google Shape;2811;p107"/>
          <p:cNvCxnSpPr/>
          <p:nvPr/>
        </p:nvCxnSpPr>
        <p:spPr>
          <a:xfrm flipH="1" rot="10800000">
            <a:off x="6887844" y="7536451"/>
            <a:ext cx="335280" cy="558800"/>
          </a:xfrm>
          <a:prstGeom prst="straightConnector1">
            <a:avLst/>
          </a:prstGeom>
          <a:noFill/>
          <a:ln cap="flat" cmpd="sng" w="9525">
            <a:solidFill>
              <a:schemeClr val="dk1"/>
            </a:solidFill>
            <a:prstDash val="solid"/>
            <a:round/>
            <a:headEnd len="med" w="med" type="none"/>
            <a:tailEnd len="med" w="med" type="triangle"/>
          </a:ln>
        </p:spPr>
      </p:cxnSp>
      <p:cxnSp>
        <p:nvCxnSpPr>
          <p:cNvPr id="2812" name="Google Shape;2812;p107"/>
          <p:cNvCxnSpPr/>
          <p:nvPr/>
        </p:nvCxnSpPr>
        <p:spPr>
          <a:xfrm>
            <a:off x="1635124" y="2395491"/>
            <a:ext cx="670560" cy="0"/>
          </a:xfrm>
          <a:prstGeom prst="straightConnector1">
            <a:avLst/>
          </a:prstGeom>
          <a:noFill/>
          <a:ln cap="flat" cmpd="sng" w="38100">
            <a:solidFill>
              <a:srgbClr val="FF3300"/>
            </a:solidFill>
            <a:prstDash val="solid"/>
            <a:round/>
            <a:headEnd len="med" w="med" type="none"/>
            <a:tailEnd len="med" w="med" type="triangle"/>
          </a:ln>
        </p:spPr>
      </p:cxnSp>
      <p:sp>
        <p:nvSpPr>
          <p:cNvPr id="2813" name="Google Shape;2813;p107"/>
          <p:cNvSpPr txBox="1"/>
          <p:nvPr/>
        </p:nvSpPr>
        <p:spPr>
          <a:xfrm>
            <a:off x="1320800" y="1489770"/>
            <a:ext cx="8721042" cy="353943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While data[left_index] &lt;= data[pivot]</a:t>
            </a:r>
            <a:endParaRPr/>
          </a:p>
          <a:p>
            <a:pPr indent="-457200" lvl="1" marL="914400" marR="0" rtl="0" algn="l">
              <a:spcBef>
                <a:spcPts val="0"/>
              </a:spcBef>
              <a:spcAft>
                <a:spcPts val="0"/>
              </a:spcAft>
              <a:buNone/>
            </a:pPr>
            <a:r>
              <a:rPr b="0" i="0" lang="en-US" sz="3200" u="none" cap="none" strike="noStrike">
                <a:solidFill>
                  <a:schemeClr val="dk1"/>
                </a:solidFill>
                <a:latin typeface="Cambria"/>
                <a:ea typeface="Cambria"/>
                <a:cs typeface="Cambria"/>
                <a:sym typeface="Cambria"/>
              </a:rPr>
              <a:t>	left_index++</a:t>
            </a:r>
            <a:endParaRPr/>
          </a:p>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While data[right_index] &gt; data[pivot]</a:t>
            </a:r>
            <a:endParaRPr/>
          </a:p>
          <a:p>
            <a:pPr indent="-457200" lvl="1" marL="914400" marR="0" rtl="0" algn="l">
              <a:spcBef>
                <a:spcPts val="0"/>
              </a:spcBef>
              <a:spcAft>
                <a:spcPts val="0"/>
              </a:spcAft>
              <a:buNone/>
            </a:pPr>
            <a:r>
              <a:rPr b="0" i="0" lang="en-US" sz="3200" u="none" cap="none" strike="noStrike">
                <a:solidFill>
                  <a:schemeClr val="dk1"/>
                </a:solidFill>
                <a:latin typeface="Cambria"/>
                <a:ea typeface="Cambria"/>
                <a:cs typeface="Cambria"/>
                <a:sym typeface="Cambria"/>
              </a:rPr>
              <a:t>	right_index--</a:t>
            </a:r>
            <a:endParaRPr/>
          </a:p>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If left_index &lt; right_index</a:t>
            </a:r>
            <a:endParaRPr/>
          </a:p>
          <a:p>
            <a:pPr indent="-457200" lvl="1" marL="914400" marR="0" rtl="0" algn="l">
              <a:spcBef>
                <a:spcPts val="0"/>
              </a:spcBef>
              <a:spcAft>
                <a:spcPts val="0"/>
              </a:spcAft>
              <a:buNone/>
            </a:pPr>
            <a:r>
              <a:rPr b="0" i="0" lang="en-US" sz="3200" u="none" cap="none" strike="noStrike">
                <a:solidFill>
                  <a:schemeClr val="dk1"/>
                </a:solidFill>
                <a:latin typeface="Cambria"/>
                <a:ea typeface="Cambria"/>
                <a:cs typeface="Cambria"/>
                <a:sym typeface="Cambria"/>
              </a:rPr>
              <a:t>	swap data[left_index] and data[right_index]</a:t>
            </a:r>
            <a:endParaRPr/>
          </a:p>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While right_index &gt; left_index, go to 1.</a:t>
            </a:r>
            <a:endParaRPr/>
          </a:p>
        </p:txBody>
      </p:sp>
      <p:sp>
        <p:nvSpPr>
          <p:cNvPr id="2814" name="Google Shape;2814;p107"/>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8" name="Shape 2818"/>
        <p:cNvGrpSpPr/>
        <p:nvPr/>
      </p:nvGrpSpPr>
      <p:grpSpPr>
        <a:xfrm>
          <a:off x="0" y="0"/>
          <a:ext cx="0" cy="0"/>
          <a:chOff x="0" y="0"/>
          <a:chExt cx="0" cy="0"/>
        </a:xfrm>
      </p:grpSpPr>
      <p:sp>
        <p:nvSpPr>
          <p:cNvPr id="2819" name="Google Shape;2819;p108"/>
          <p:cNvSpPr/>
          <p:nvPr/>
        </p:nvSpPr>
        <p:spPr>
          <a:xfrm>
            <a:off x="5476240" y="6146800"/>
            <a:ext cx="894080" cy="894080"/>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40</a:t>
            </a:r>
            <a:endParaRPr/>
          </a:p>
        </p:txBody>
      </p:sp>
      <p:sp>
        <p:nvSpPr>
          <p:cNvPr id="2820" name="Google Shape;2820;p108"/>
          <p:cNvSpPr/>
          <p:nvPr/>
        </p:nvSpPr>
        <p:spPr>
          <a:xfrm>
            <a:off x="6370320" y="614680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20</a:t>
            </a:r>
            <a:endParaRPr/>
          </a:p>
        </p:txBody>
      </p:sp>
      <p:sp>
        <p:nvSpPr>
          <p:cNvPr id="2821" name="Google Shape;2821;p108"/>
          <p:cNvSpPr/>
          <p:nvPr/>
        </p:nvSpPr>
        <p:spPr>
          <a:xfrm>
            <a:off x="7264400" y="614680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10</a:t>
            </a:r>
            <a:endParaRPr/>
          </a:p>
        </p:txBody>
      </p:sp>
      <p:sp>
        <p:nvSpPr>
          <p:cNvPr id="2822" name="Google Shape;2822;p108"/>
          <p:cNvSpPr/>
          <p:nvPr/>
        </p:nvSpPr>
        <p:spPr>
          <a:xfrm>
            <a:off x="8158480" y="614680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30</a:t>
            </a:r>
            <a:endParaRPr/>
          </a:p>
        </p:txBody>
      </p:sp>
      <p:sp>
        <p:nvSpPr>
          <p:cNvPr id="2823" name="Google Shape;2823;p108"/>
          <p:cNvSpPr/>
          <p:nvPr/>
        </p:nvSpPr>
        <p:spPr>
          <a:xfrm>
            <a:off x="9052560" y="6146800"/>
            <a:ext cx="894080" cy="894080"/>
          </a:xfrm>
          <a:prstGeom prst="rect">
            <a:avLst/>
          </a:prstGeom>
          <a:solidFill>
            <a:srgbClr val="FFFF6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60</a:t>
            </a:r>
            <a:endParaRPr/>
          </a:p>
        </p:txBody>
      </p:sp>
      <p:sp>
        <p:nvSpPr>
          <p:cNvPr id="2824" name="Google Shape;2824;p108"/>
          <p:cNvSpPr/>
          <p:nvPr/>
        </p:nvSpPr>
        <p:spPr>
          <a:xfrm>
            <a:off x="9946640" y="614680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50</a:t>
            </a:r>
            <a:endParaRPr/>
          </a:p>
        </p:txBody>
      </p:sp>
      <p:sp>
        <p:nvSpPr>
          <p:cNvPr id="2825" name="Google Shape;2825;p108"/>
          <p:cNvSpPr/>
          <p:nvPr/>
        </p:nvSpPr>
        <p:spPr>
          <a:xfrm>
            <a:off x="10840720" y="614680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7</a:t>
            </a:r>
            <a:endParaRPr/>
          </a:p>
        </p:txBody>
      </p:sp>
      <p:sp>
        <p:nvSpPr>
          <p:cNvPr id="2826" name="Google Shape;2826;p108"/>
          <p:cNvSpPr/>
          <p:nvPr/>
        </p:nvSpPr>
        <p:spPr>
          <a:xfrm>
            <a:off x="11734800" y="6146800"/>
            <a:ext cx="894080" cy="894080"/>
          </a:xfrm>
          <a:prstGeom prst="rect">
            <a:avLst/>
          </a:prstGeom>
          <a:solidFill>
            <a:srgbClr val="FFFF6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80</a:t>
            </a:r>
            <a:endParaRPr/>
          </a:p>
        </p:txBody>
      </p:sp>
      <p:sp>
        <p:nvSpPr>
          <p:cNvPr id="2827" name="Google Shape;2827;p108"/>
          <p:cNvSpPr/>
          <p:nvPr/>
        </p:nvSpPr>
        <p:spPr>
          <a:xfrm>
            <a:off x="12628880" y="614680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100</a:t>
            </a:r>
            <a:endParaRPr/>
          </a:p>
        </p:txBody>
      </p:sp>
      <p:sp>
        <p:nvSpPr>
          <p:cNvPr id="2828" name="Google Shape;2828;p108"/>
          <p:cNvSpPr txBox="1"/>
          <p:nvPr/>
        </p:nvSpPr>
        <p:spPr>
          <a:xfrm>
            <a:off x="3017520" y="6279516"/>
            <a:ext cx="282622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pivot_index = 0</a:t>
            </a:r>
            <a:endParaRPr/>
          </a:p>
        </p:txBody>
      </p:sp>
      <p:sp>
        <p:nvSpPr>
          <p:cNvPr id="2829" name="Google Shape;2829;p108"/>
          <p:cNvSpPr txBox="1"/>
          <p:nvPr/>
        </p:nvSpPr>
        <p:spPr>
          <a:xfrm>
            <a:off x="5541433" y="7040880"/>
            <a:ext cx="725390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[0]    [1]   [2]    [3]   [4]   [5]    [6]   [7]   [8]</a:t>
            </a:r>
            <a:endParaRPr/>
          </a:p>
        </p:txBody>
      </p:sp>
      <p:sp>
        <p:nvSpPr>
          <p:cNvPr id="2830" name="Google Shape;2830;p108"/>
          <p:cNvSpPr txBox="1"/>
          <p:nvPr/>
        </p:nvSpPr>
        <p:spPr>
          <a:xfrm>
            <a:off x="8046720" y="8158481"/>
            <a:ext cx="424688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left_index</a:t>
            </a:r>
            <a:endParaRPr/>
          </a:p>
        </p:txBody>
      </p:sp>
      <p:sp>
        <p:nvSpPr>
          <p:cNvPr id="2831" name="Google Shape;2831;p108"/>
          <p:cNvSpPr txBox="1"/>
          <p:nvPr/>
        </p:nvSpPr>
        <p:spPr>
          <a:xfrm>
            <a:off x="10840720" y="8179436"/>
            <a:ext cx="312928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right_index</a:t>
            </a:r>
            <a:endParaRPr/>
          </a:p>
        </p:txBody>
      </p:sp>
      <p:cxnSp>
        <p:nvCxnSpPr>
          <p:cNvPr id="2832" name="Google Shape;2832;p108"/>
          <p:cNvCxnSpPr/>
          <p:nvPr/>
        </p:nvCxnSpPr>
        <p:spPr>
          <a:xfrm flipH="1" rot="10800000">
            <a:off x="11846560" y="7711440"/>
            <a:ext cx="335280" cy="558800"/>
          </a:xfrm>
          <a:prstGeom prst="straightConnector1">
            <a:avLst/>
          </a:prstGeom>
          <a:noFill/>
          <a:ln cap="flat" cmpd="sng" w="9525">
            <a:solidFill>
              <a:schemeClr val="dk1"/>
            </a:solidFill>
            <a:prstDash val="solid"/>
            <a:round/>
            <a:headEnd len="med" w="med" type="none"/>
            <a:tailEnd len="med" w="med" type="triangle"/>
          </a:ln>
        </p:spPr>
      </p:cxnSp>
      <p:cxnSp>
        <p:nvCxnSpPr>
          <p:cNvPr id="2833" name="Google Shape;2833;p108"/>
          <p:cNvCxnSpPr/>
          <p:nvPr/>
        </p:nvCxnSpPr>
        <p:spPr>
          <a:xfrm flipH="1" rot="10800000">
            <a:off x="9164320" y="7711440"/>
            <a:ext cx="335280" cy="558800"/>
          </a:xfrm>
          <a:prstGeom prst="straightConnector1">
            <a:avLst/>
          </a:prstGeom>
          <a:noFill/>
          <a:ln cap="flat" cmpd="sng" w="9525">
            <a:solidFill>
              <a:schemeClr val="dk1"/>
            </a:solidFill>
            <a:prstDash val="solid"/>
            <a:round/>
            <a:headEnd len="med" w="med" type="none"/>
            <a:tailEnd len="med" w="med" type="triangle"/>
          </a:ln>
        </p:spPr>
      </p:cxnSp>
      <p:cxnSp>
        <p:nvCxnSpPr>
          <p:cNvPr id="2834" name="Google Shape;2834;p108"/>
          <p:cNvCxnSpPr/>
          <p:nvPr/>
        </p:nvCxnSpPr>
        <p:spPr>
          <a:xfrm>
            <a:off x="3129280" y="3241040"/>
            <a:ext cx="670560" cy="0"/>
          </a:xfrm>
          <a:prstGeom prst="straightConnector1">
            <a:avLst/>
          </a:prstGeom>
          <a:noFill/>
          <a:ln cap="flat" cmpd="sng" w="38100">
            <a:solidFill>
              <a:srgbClr val="FF3300"/>
            </a:solidFill>
            <a:prstDash val="solid"/>
            <a:round/>
            <a:headEnd len="med" w="med" type="none"/>
            <a:tailEnd len="med" w="med" type="triangle"/>
          </a:ln>
        </p:spPr>
      </p:cxnSp>
      <p:sp>
        <p:nvSpPr>
          <p:cNvPr id="2835" name="Google Shape;2835;p108"/>
          <p:cNvSpPr txBox="1"/>
          <p:nvPr/>
        </p:nvSpPr>
        <p:spPr>
          <a:xfrm>
            <a:off x="1562759" y="1766794"/>
            <a:ext cx="8721042" cy="353943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While data[left_index] &lt;= data[pivot]</a:t>
            </a:r>
            <a:endParaRPr/>
          </a:p>
          <a:p>
            <a:pPr indent="-457200" lvl="1" marL="914400" marR="0" rtl="0" algn="l">
              <a:spcBef>
                <a:spcPts val="0"/>
              </a:spcBef>
              <a:spcAft>
                <a:spcPts val="0"/>
              </a:spcAft>
              <a:buNone/>
            </a:pPr>
            <a:r>
              <a:rPr b="0" i="0" lang="en-US" sz="3200" u="none" cap="none" strike="noStrike">
                <a:solidFill>
                  <a:schemeClr val="dk1"/>
                </a:solidFill>
                <a:latin typeface="Cambria"/>
                <a:ea typeface="Cambria"/>
                <a:cs typeface="Cambria"/>
                <a:sym typeface="Cambria"/>
              </a:rPr>
              <a:t>	left_index++</a:t>
            </a:r>
            <a:endParaRPr/>
          </a:p>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While data[right_index] &gt; data[pivot]</a:t>
            </a:r>
            <a:endParaRPr/>
          </a:p>
          <a:p>
            <a:pPr indent="-457200" lvl="1" marL="914400" marR="0" rtl="0" algn="l">
              <a:spcBef>
                <a:spcPts val="0"/>
              </a:spcBef>
              <a:spcAft>
                <a:spcPts val="0"/>
              </a:spcAft>
              <a:buNone/>
            </a:pPr>
            <a:r>
              <a:rPr b="0" i="0" lang="en-US" sz="3200" u="none" cap="none" strike="noStrike">
                <a:solidFill>
                  <a:schemeClr val="dk1"/>
                </a:solidFill>
                <a:latin typeface="Cambria"/>
                <a:ea typeface="Cambria"/>
                <a:cs typeface="Cambria"/>
                <a:sym typeface="Cambria"/>
              </a:rPr>
              <a:t>	right_index--</a:t>
            </a:r>
            <a:endParaRPr/>
          </a:p>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If left_index &lt; right_index</a:t>
            </a:r>
            <a:endParaRPr sz="3200">
              <a:solidFill>
                <a:schemeClr val="dk1"/>
              </a:solidFill>
              <a:latin typeface="Cambria"/>
              <a:ea typeface="Cambria"/>
              <a:cs typeface="Cambria"/>
              <a:sym typeface="Cambria"/>
            </a:endParaRPr>
          </a:p>
          <a:p>
            <a:pPr indent="-457200" lvl="1" marL="914400" marR="0" rtl="0" algn="l">
              <a:spcBef>
                <a:spcPts val="0"/>
              </a:spcBef>
              <a:spcAft>
                <a:spcPts val="0"/>
              </a:spcAft>
              <a:buNone/>
            </a:pPr>
            <a:r>
              <a:rPr b="0" i="0" lang="en-US" sz="3200" u="none" cap="none" strike="noStrike">
                <a:solidFill>
                  <a:schemeClr val="dk1"/>
                </a:solidFill>
                <a:latin typeface="Cambria"/>
                <a:ea typeface="Cambria"/>
                <a:cs typeface="Cambria"/>
                <a:sym typeface="Cambria"/>
              </a:rPr>
              <a:t>	swap data[left_index] and data[right_index]</a:t>
            </a:r>
            <a:endParaRPr/>
          </a:p>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While right_index &gt; left_index, go to 1.</a:t>
            </a:r>
            <a:endParaRPr/>
          </a:p>
        </p:txBody>
      </p:sp>
      <p:sp>
        <p:nvSpPr>
          <p:cNvPr id="2836" name="Google Shape;2836;p108"/>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1"/>
          <p:cNvSpPr txBox="1"/>
          <p:nvPr>
            <p:ph idx="1" type="body"/>
          </p:nvPr>
        </p:nvSpPr>
        <p:spPr>
          <a:xfrm>
            <a:off x="895350" y="2312988"/>
            <a:ext cx="16090900" cy="3151632"/>
          </a:xfrm>
          <a:prstGeom prst="rect">
            <a:avLst/>
          </a:prstGeom>
          <a:noFill/>
          <a:ln>
            <a:noFill/>
          </a:ln>
        </p:spPr>
        <p:txBody>
          <a:bodyPr anchorCtr="0" anchor="t" bIns="0" lIns="0" spcFirstLastPara="1" rIns="0" wrap="square" tIns="0">
            <a:spAutoFit/>
          </a:bodyPr>
          <a:lstStyle/>
          <a:p>
            <a:pPr indent="0" lvl="1" marL="457200" rtl="0" algn="l">
              <a:lnSpc>
                <a:spcPct val="90000"/>
              </a:lnSpc>
              <a:spcBef>
                <a:spcPts val="0"/>
              </a:spcBef>
              <a:spcAft>
                <a:spcPts val="0"/>
              </a:spcAft>
              <a:buClr>
                <a:schemeClr val="dk1"/>
              </a:buClr>
              <a:buSzPts val="3200"/>
              <a:buFont typeface="Noto Sans Symbols"/>
              <a:buNone/>
            </a:pPr>
            <a:r>
              <a:t/>
            </a:r>
            <a:endParaRPr sz="3200">
              <a:solidFill>
                <a:schemeClr val="lt1"/>
              </a:solidFill>
              <a:latin typeface="Cambria"/>
              <a:ea typeface="Cambria"/>
              <a:cs typeface="Cambria"/>
              <a:sym typeface="Cambria"/>
            </a:endParaRPr>
          </a:p>
          <a:p>
            <a:pPr indent="0" lvl="1" marL="457200" rtl="0" algn="l">
              <a:lnSpc>
                <a:spcPct val="90000"/>
              </a:lnSpc>
              <a:spcBef>
                <a:spcPts val="640"/>
              </a:spcBef>
              <a:spcAft>
                <a:spcPts val="0"/>
              </a:spcAft>
              <a:buClr>
                <a:schemeClr val="dk1"/>
              </a:buClr>
              <a:buSzPts val="3200"/>
              <a:buFont typeface="Noto Sans Symbols"/>
              <a:buNone/>
            </a:pPr>
            <a:r>
              <a:t/>
            </a:r>
            <a:endParaRPr sz="3200">
              <a:latin typeface="Cambria"/>
              <a:ea typeface="Cambria"/>
              <a:cs typeface="Cambria"/>
              <a:sym typeface="Cambria"/>
            </a:endParaRPr>
          </a:p>
          <a:p>
            <a:pPr indent="0" lvl="1" marL="457200" rtl="0" algn="l">
              <a:lnSpc>
                <a:spcPct val="90000"/>
              </a:lnSpc>
              <a:spcBef>
                <a:spcPts val="640"/>
              </a:spcBef>
              <a:spcAft>
                <a:spcPts val="0"/>
              </a:spcAft>
              <a:buClr>
                <a:schemeClr val="dk1"/>
              </a:buClr>
              <a:buSzPts val="3200"/>
              <a:buFont typeface="Noto Sans Symbols"/>
              <a:buNone/>
            </a:pPr>
            <a:r>
              <a:t/>
            </a:r>
            <a:endParaRPr sz="3200">
              <a:latin typeface="Cambria"/>
              <a:ea typeface="Cambria"/>
              <a:cs typeface="Cambria"/>
              <a:sym typeface="Cambria"/>
            </a:endParaRPr>
          </a:p>
          <a:p>
            <a:pPr indent="0" lvl="1" marL="457200" rtl="0" algn="l">
              <a:lnSpc>
                <a:spcPct val="90000"/>
              </a:lnSpc>
              <a:spcBef>
                <a:spcPts val="640"/>
              </a:spcBef>
              <a:spcAft>
                <a:spcPts val="0"/>
              </a:spcAft>
              <a:buClr>
                <a:schemeClr val="dk1"/>
              </a:buClr>
              <a:buSzPts val="3200"/>
              <a:buFont typeface="Noto Sans Symbols"/>
              <a:buNone/>
            </a:pPr>
            <a:r>
              <a:t/>
            </a:r>
            <a:endParaRPr sz="3200">
              <a:latin typeface="Cambria"/>
              <a:ea typeface="Cambria"/>
              <a:cs typeface="Cambria"/>
              <a:sym typeface="Cambria"/>
            </a:endParaRPr>
          </a:p>
          <a:p>
            <a:pPr indent="0" lvl="1" marL="457200" rtl="0" algn="l">
              <a:lnSpc>
                <a:spcPct val="90000"/>
              </a:lnSpc>
              <a:spcBef>
                <a:spcPts val="640"/>
              </a:spcBef>
              <a:spcAft>
                <a:spcPts val="0"/>
              </a:spcAft>
              <a:buClr>
                <a:schemeClr val="dk1"/>
              </a:buClr>
              <a:buSzPts val="3200"/>
              <a:buFont typeface="Noto Sans Symbols"/>
              <a:buNone/>
            </a:pPr>
            <a:r>
              <a:rPr lang="en-US" sz="3200">
                <a:latin typeface="Cambria"/>
                <a:ea typeface="Cambria"/>
                <a:cs typeface="Cambria"/>
                <a:sym typeface="Cambria"/>
              </a:rPr>
              <a:t>f(8)</a:t>
            </a:r>
            <a:endParaRPr/>
          </a:p>
          <a:p>
            <a:pPr indent="0" lvl="1" marL="457200" rtl="0" algn="l">
              <a:lnSpc>
                <a:spcPct val="90000"/>
              </a:lnSpc>
              <a:spcBef>
                <a:spcPts val="640"/>
              </a:spcBef>
              <a:spcAft>
                <a:spcPts val="0"/>
              </a:spcAft>
              <a:buClr>
                <a:schemeClr val="dk1"/>
              </a:buClr>
              <a:buSzPts val="3200"/>
              <a:buFont typeface="Noto Sans Symbols"/>
              <a:buNone/>
            </a:pPr>
            <a:r>
              <a:rPr lang="en-US" sz="3200">
                <a:latin typeface="Cambria"/>
                <a:ea typeface="Cambria"/>
                <a:cs typeface="Cambria"/>
                <a:sym typeface="Cambria"/>
              </a:rPr>
              <a:t>=</a:t>
            </a:r>
            <a:endParaRPr/>
          </a:p>
        </p:txBody>
      </p:sp>
      <p:pic>
        <p:nvPicPr>
          <p:cNvPr id="204" name="Google Shape;204;p11"/>
          <p:cNvPicPr preferRelativeResize="0"/>
          <p:nvPr/>
        </p:nvPicPr>
        <p:blipFill rotWithShape="1">
          <a:blip r:embed="rId3">
            <a:alphaModFix/>
          </a:blip>
          <a:srcRect b="0" l="0" r="0" t="0"/>
          <a:stretch/>
        </p:blipFill>
        <p:spPr>
          <a:xfrm>
            <a:off x="414445" y="2278685"/>
            <a:ext cx="4470400" cy="768350"/>
          </a:xfrm>
          <a:prstGeom prst="rect">
            <a:avLst/>
          </a:prstGeom>
          <a:noFill/>
          <a:ln>
            <a:noFill/>
          </a:ln>
        </p:spPr>
      </p:pic>
      <p:sp>
        <p:nvSpPr>
          <p:cNvPr id="205" name="Google Shape;205;p11"/>
          <p:cNvSpPr/>
          <p:nvPr/>
        </p:nvSpPr>
        <p:spPr>
          <a:xfrm>
            <a:off x="6829003" y="4118823"/>
            <a:ext cx="8449521" cy="526203"/>
          </a:xfrm>
          <a:prstGeom prst="rect">
            <a:avLst/>
          </a:prstGeom>
          <a:solidFill>
            <a:srgbClr val="FF0000"/>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206" name="Google Shape;206;p11"/>
          <p:cNvSpPr/>
          <p:nvPr/>
        </p:nvSpPr>
        <p:spPr>
          <a:xfrm>
            <a:off x="7818543" y="4645027"/>
            <a:ext cx="7459980" cy="526203"/>
          </a:xfrm>
          <a:prstGeom prst="rect">
            <a:avLst/>
          </a:prstGeom>
          <a:solidFill>
            <a:srgbClr val="FFFF00"/>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7" name="Google Shape;207;p11"/>
          <p:cNvSpPr/>
          <p:nvPr/>
        </p:nvSpPr>
        <p:spPr>
          <a:xfrm>
            <a:off x="8940801" y="5171230"/>
            <a:ext cx="6337723" cy="526203"/>
          </a:xfrm>
          <a:prstGeom prst="rect">
            <a:avLst/>
          </a:prstGeom>
          <a:solidFill>
            <a:srgbClr val="00FF00"/>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208" name="Google Shape;208;p11"/>
          <p:cNvSpPr/>
          <p:nvPr/>
        </p:nvSpPr>
        <p:spPr>
          <a:xfrm>
            <a:off x="9930343" y="5697433"/>
            <a:ext cx="5348181" cy="526203"/>
          </a:xfrm>
          <a:prstGeom prst="rect">
            <a:avLst/>
          </a:prstGeom>
          <a:solidFill>
            <a:srgbClr val="FF00FF"/>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209" name="Google Shape;209;p11"/>
          <p:cNvSpPr/>
          <p:nvPr/>
        </p:nvSpPr>
        <p:spPr>
          <a:xfrm>
            <a:off x="11052599" y="6223637"/>
            <a:ext cx="4225924" cy="526203"/>
          </a:xfrm>
          <a:prstGeom prst="rect">
            <a:avLst/>
          </a:prstGeom>
          <a:solidFill>
            <a:srgbClr val="FF0000"/>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210" name="Google Shape;210;p11"/>
          <p:cNvSpPr/>
          <p:nvPr/>
        </p:nvSpPr>
        <p:spPr>
          <a:xfrm>
            <a:off x="12042141" y="6749840"/>
            <a:ext cx="3236383" cy="526203"/>
          </a:xfrm>
          <a:prstGeom prst="rect">
            <a:avLst/>
          </a:prstGeom>
          <a:solidFill>
            <a:srgbClr val="FFFF00"/>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211" name="Google Shape;211;p11"/>
          <p:cNvSpPr/>
          <p:nvPr/>
        </p:nvSpPr>
        <p:spPr>
          <a:xfrm>
            <a:off x="13164397" y="7276043"/>
            <a:ext cx="2114127" cy="526203"/>
          </a:xfrm>
          <a:prstGeom prst="rect">
            <a:avLst/>
          </a:prstGeom>
          <a:solidFill>
            <a:srgbClr val="00FF00"/>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212" name="Google Shape;212;p11"/>
          <p:cNvSpPr/>
          <p:nvPr/>
        </p:nvSpPr>
        <p:spPr>
          <a:xfrm>
            <a:off x="14221461" y="7802247"/>
            <a:ext cx="1057063" cy="526203"/>
          </a:xfrm>
          <a:prstGeom prst="rect">
            <a:avLst/>
          </a:prstGeom>
          <a:solidFill>
            <a:srgbClr val="FF00FF"/>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213" name="Google Shape;213;p11"/>
          <p:cNvSpPr txBox="1"/>
          <p:nvPr/>
        </p:nvSpPr>
        <p:spPr>
          <a:xfrm>
            <a:off x="414445" y="990427"/>
            <a:ext cx="12517120"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800">
                <a:solidFill>
                  <a:srgbClr val="E36C09"/>
                </a:solidFill>
                <a:latin typeface="Cambria"/>
                <a:ea typeface="Cambria"/>
                <a:cs typeface="Cambria"/>
                <a:sym typeface="Cambria"/>
              </a:rPr>
              <a:t>Complexity of recursion</a:t>
            </a:r>
            <a:endParaRPr b="1" sz="4800">
              <a:solidFill>
                <a:srgbClr val="E36C09"/>
              </a:solidFill>
              <a:latin typeface="Cambria"/>
              <a:ea typeface="Cambria"/>
              <a:cs typeface="Cambria"/>
              <a:sym typeface="Cambria"/>
            </a:endParaRPr>
          </a:p>
        </p:txBody>
      </p:sp>
      <p:sp>
        <p:nvSpPr>
          <p:cNvPr id="214" name="Google Shape;214;p11"/>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0" name="Shape 2840"/>
        <p:cNvGrpSpPr/>
        <p:nvPr/>
      </p:nvGrpSpPr>
      <p:grpSpPr>
        <a:xfrm>
          <a:off x="0" y="0"/>
          <a:ext cx="0" cy="0"/>
          <a:chOff x="0" y="0"/>
          <a:chExt cx="0" cy="0"/>
        </a:xfrm>
      </p:grpSpPr>
      <p:sp>
        <p:nvSpPr>
          <p:cNvPr id="2841" name="Google Shape;2841;p109"/>
          <p:cNvSpPr/>
          <p:nvPr/>
        </p:nvSpPr>
        <p:spPr>
          <a:xfrm>
            <a:off x="3520440" y="5913331"/>
            <a:ext cx="894080" cy="894080"/>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40</a:t>
            </a:r>
            <a:endParaRPr/>
          </a:p>
        </p:txBody>
      </p:sp>
      <p:sp>
        <p:nvSpPr>
          <p:cNvPr id="2842" name="Google Shape;2842;p109"/>
          <p:cNvSpPr/>
          <p:nvPr/>
        </p:nvSpPr>
        <p:spPr>
          <a:xfrm>
            <a:off x="4414520" y="5913331"/>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20</a:t>
            </a:r>
            <a:endParaRPr/>
          </a:p>
        </p:txBody>
      </p:sp>
      <p:sp>
        <p:nvSpPr>
          <p:cNvPr id="2843" name="Google Shape;2843;p109"/>
          <p:cNvSpPr/>
          <p:nvPr/>
        </p:nvSpPr>
        <p:spPr>
          <a:xfrm>
            <a:off x="5308600" y="5913331"/>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10</a:t>
            </a:r>
            <a:endParaRPr/>
          </a:p>
        </p:txBody>
      </p:sp>
      <p:sp>
        <p:nvSpPr>
          <p:cNvPr id="2844" name="Google Shape;2844;p109"/>
          <p:cNvSpPr/>
          <p:nvPr/>
        </p:nvSpPr>
        <p:spPr>
          <a:xfrm>
            <a:off x="6202680" y="5913331"/>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30</a:t>
            </a:r>
            <a:endParaRPr/>
          </a:p>
        </p:txBody>
      </p:sp>
      <p:sp>
        <p:nvSpPr>
          <p:cNvPr id="2845" name="Google Shape;2845;p109"/>
          <p:cNvSpPr/>
          <p:nvPr/>
        </p:nvSpPr>
        <p:spPr>
          <a:xfrm>
            <a:off x="7096760" y="5913331"/>
            <a:ext cx="894080" cy="894080"/>
          </a:xfrm>
          <a:prstGeom prst="rect">
            <a:avLst/>
          </a:prstGeom>
          <a:solidFill>
            <a:srgbClr val="FFFF6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60</a:t>
            </a:r>
            <a:endParaRPr/>
          </a:p>
        </p:txBody>
      </p:sp>
      <p:sp>
        <p:nvSpPr>
          <p:cNvPr id="2846" name="Google Shape;2846;p109"/>
          <p:cNvSpPr/>
          <p:nvPr/>
        </p:nvSpPr>
        <p:spPr>
          <a:xfrm>
            <a:off x="7990840" y="5913331"/>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50</a:t>
            </a:r>
            <a:endParaRPr/>
          </a:p>
        </p:txBody>
      </p:sp>
      <p:sp>
        <p:nvSpPr>
          <p:cNvPr id="2847" name="Google Shape;2847;p109"/>
          <p:cNvSpPr/>
          <p:nvPr/>
        </p:nvSpPr>
        <p:spPr>
          <a:xfrm>
            <a:off x="8884920" y="5913331"/>
            <a:ext cx="894080" cy="894080"/>
          </a:xfrm>
          <a:prstGeom prst="rect">
            <a:avLst/>
          </a:prstGeom>
          <a:solidFill>
            <a:srgbClr val="FFFF6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7</a:t>
            </a:r>
            <a:endParaRPr/>
          </a:p>
        </p:txBody>
      </p:sp>
      <p:sp>
        <p:nvSpPr>
          <p:cNvPr id="2848" name="Google Shape;2848;p109"/>
          <p:cNvSpPr/>
          <p:nvPr/>
        </p:nvSpPr>
        <p:spPr>
          <a:xfrm>
            <a:off x="9779000" y="5913331"/>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80</a:t>
            </a:r>
            <a:endParaRPr/>
          </a:p>
        </p:txBody>
      </p:sp>
      <p:sp>
        <p:nvSpPr>
          <p:cNvPr id="2849" name="Google Shape;2849;p109"/>
          <p:cNvSpPr/>
          <p:nvPr/>
        </p:nvSpPr>
        <p:spPr>
          <a:xfrm>
            <a:off x="10673080" y="5913331"/>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100</a:t>
            </a:r>
            <a:endParaRPr/>
          </a:p>
        </p:txBody>
      </p:sp>
      <p:sp>
        <p:nvSpPr>
          <p:cNvPr id="2850" name="Google Shape;2850;p109"/>
          <p:cNvSpPr txBox="1"/>
          <p:nvPr/>
        </p:nvSpPr>
        <p:spPr>
          <a:xfrm>
            <a:off x="1061720" y="6046047"/>
            <a:ext cx="282622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pivot_index = 0</a:t>
            </a:r>
            <a:endParaRPr/>
          </a:p>
        </p:txBody>
      </p:sp>
      <p:sp>
        <p:nvSpPr>
          <p:cNvPr id="2851" name="Google Shape;2851;p109"/>
          <p:cNvSpPr txBox="1"/>
          <p:nvPr/>
        </p:nvSpPr>
        <p:spPr>
          <a:xfrm>
            <a:off x="3585633" y="6807411"/>
            <a:ext cx="725390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[0]    [1]   [2]    [3]   [4]   [5]    [6]   [7]   [8]</a:t>
            </a:r>
            <a:endParaRPr/>
          </a:p>
        </p:txBody>
      </p:sp>
      <p:sp>
        <p:nvSpPr>
          <p:cNvPr id="2852" name="Google Shape;2852;p109"/>
          <p:cNvSpPr txBox="1"/>
          <p:nvPr/>
        </p:nvSpPr>
        <p:spPr>
          <a:xfrm>
            <a:off x="6090920" y="7925012"/>
            <a:ext cx="424688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left_index</a:t>
            </a:r>
            <a:endParaRPr/>
          </a:p>
        </p:txBody>
      </p:sp>
      <p:sp>
        <p:nvSpPr>
          <p:cNvPr id="2853" name="Google Shape;2853;p109"/>
          <p:cNvSpPr txBox="1"/>
          <p:nvPr/>
        </p:nvSpPr>
        <p:spPr>
          <a:xfrm>
            <a:off x="8884920" y="7945967"/>
            <a:ext cx="312928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right_index</a:t>
            </a:r>
            <a:endParaRPr/>
          </a:p>
        </p:txBody>
      </p:sp>
      <p:cxnSp>
        <p:nvCxnSpPr>
          <p:cNvPr id="2854" name="Google Shape;2854;p109"/>
          <p:cNvCxnSpPr/>
          <p:nvPr/>
        </p:nvCxnSpPr>
        <p:spPr>
          <a:xfrm rot="10800000">
            <a:off x="9443720" y="7477971"/>
            <a:ext cx="447040" cy="558800"/>
          </a:xfrm>
          <a:prstGeom prst="straightConnector1">
            <a:avLst/>
          </a:prstGeom>
          <a:noFill/>
          <a:ln cap="flat" cmpd="sng" w="9525">
            <a:solidFill>
              <a:schemeClr val="dk1"/>
            </a:solidFill>
            <a:prstDash val="solid"/>
            <a:round/>
            <a:headEnd len="med" w="med" type="none"/>
            <a:tailEnd len="med" w="med" type="triangle"/>
          </a:ln>
        </p:spPr>
      </p:cxnSp>
      <p:cxnSp>
        <p:nvCxnSpPr>
          <p:cNvPr id="2855" name="Google Shape;2855;p109"/>
          <p:cNvCxnSpPr/>
          <p:nvPr/>
        </p:nvCxnSpPr>
        <p:spPr>
          <a:xfrm flipH="1" rot="10800000">
            <a:off x="7208520" y="7477971"/>
            <a:ext cx="335280" cy="558800"/>
          </a:xfrm>
          <a:prstGeom prst="straightConnector1">
            <a:avLst/>
          </a:prstGeom>
          <a:noFill/>
          <a:ln cap="flat" cmpd="sng" w="9525">
            <a:solidFill>
              <a:schemeClr val="dk1"/>
            </a:solidFill>
            <a:prstDash val="solid"/>
            <a:round/>
            <a:headEnd len="med" w="med" type="none"/>
            <a:tailEnd len="med" w="med" type="triangle"/>
          </a:ln>
        </p:spPr>
      </p:cxnSp>
      <p:cxnSp>
        <p:nvCxnSpPr>
          <p:cNvPr id="2856" name="Google Shape;2856;p109"/>
          <p:cNvCxnSpPr/>
          <p:nvPr/>
        </p:nvCxnSpPr>
        <p:spPr>
          <a:xfrm>
            <a:off x="1955800" y="3678131"/>
            <a:ext cx="670560" cy="0"/>
          </a:xfrm>
          <a:prstGeom prst="straightConnector1">
            <a:avLst/>
          </a:prstGeom>
          <a:noFill/>
          <a:ln cap="flat" cmpd="sng" w="38100">
            <a:solidFill>
              <a:srgbClr val="FF3300"/>
            </a:solidFill>
            <a:prstDash val="solid"/>
            <a:round/>
            <a:headEnd len="med" w="med" type="none"/>
            <a:tailEnd len="med" w="med" type="triangle"/>
          </a:ln>
        </p:spPr>
      </p:cxnSp>
      <p:sp>
        <p:nvSpPr>
          <p:cNvPr id="2857" name="Google Shape;2857;p109"/>
          <p:cNvSpPr txBox="1"/>
          <p:nvPr/>
        </p:nvSpPr>
        <p:spPr>
          <a:xfrm>
            <a:off x="1397000" y="1752600"/>
            <a:ext cx="8721042" cy="353943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While data[left_index] &lt;= data[pivot]</a:t>
            </a:r>
            <a:endParaRPr/>
          </a:p>
          <a:p>
            <a:pPr indent="-457200" lvl="1" marL="914400" marR="0" rtl="0" algn="l">
              <a:spcBef>
                <a:spcPts val="0"/>
              </a:spcBef>
              <a:spcAft>
                <a:spcPts val="0"/>
              </a:spcAft>
              <a:buNone/>
            </a:pPr>
            <a:r>
              <a:rPr b="0" i="0" lang="en-US" sz="3200" u="none" cap="none" strike="noStrike">
                <a:solidFill>
                  <a:schemeClr val="dk1"/>
                </a:solidFill>
                <a:latin typeface="Cambria"/>
                <a:ea typeface="Cambria"/>
                <a:cs typeface="Cambria"/>
                <a:sym typeface="Cambria"/>
              </a:rPr>
              <a:t>	left_index++</a:t>
            </a:r>
            <a:endParaRPr/>
          </a:p>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While data[right_index] &gt; data[pivot]</a:t>
            </a:r>
            <a:endParaRPr/>
          </a:p>
          <a:p>
            <a:pPr indent="-457200" lvl="1" marL="914400" marR="0" rtl="0" algn="l">
              <a:spcBef>
                <a:spcPts val="0"/>
              </a:spcBef>
              <a:spcAft>
                <a:spcPts val="0"/>
              </a:spcAft>
              <a:buNone/>
            </a:pPr>
            <a:r>
              <a:rPr b="0" i="0" lang="en-US" sz="3200" u="none" cap="none" strike="noStrike">
                <a:solidFill>
                  <a:schemeClr val="dk1"/>
                </a:solidFill>
                <a:latin typeface="Cambria"/>
                <a:ea typeface="Cambria"/>
                <a:cs typeface="Cambria"/>
                <a:sym typeface="Cambria"/>
              </a:rPr>
              <a:t>	right_index--</a:t>
            </a:r>
            <a:endParaRPr/>
          </a:p>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If left_index &lt; right_index</a:t>
            </a:r>
            <a:endParaRPr/>
          </a:p>
          <a:p>
            <a:pPr indent="-457200" lvl="1" marL="914400" marR="0" rtl="0" algn="l">
              <a:spcBef>
                <a:spcPts val="0"/>
              </a:spcBef>
              <a:spcAft>
                <a:spcPts val="0"/>
              </a:spcAft>
              <a:buNone/>
            </a:pPr>
            <a:r>
              <a:rPr b="0" i="0" lang="en-US" sz="3200" u="none" cap="none" strike="noStrike">
                <a:solidFill>
                  <a:schemeClr val="dk1"/>
                </a:solidFill>
                <a:latin typeface="Cambria"/>
                <a:ea typeface="Cambria"/>
                <a:cs typeface="Cambria"/>
                <a:sym typeface="Cambria"/>
              </a:rPr>
              <a:t>	swap data[left_index] and data[right_index]</a:t>
            </a:r>
            <a:endParaRPr/>
          </a:p>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While right_index &gt; left_index, go to 1.</a:t>
            </a:r>
            <a:endParaRPr/>
          </a:p>
        </p:txBody>
      </p:sp>
      <p:sp>
        <p:nvSpPr>
          <p:cNvPr id="2858" name="Google Shape;2858;p109"/>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2" name="Shape 2862"/>
        <p:cNvGrpSpPr/>
        <p:nvPr/>
      </p:nvGrpSpPr>
      <p:grpSpPr>
        <a:xfrm>
          <a:off x="0" y="0"/>
          <a:ext cx="0" cy="0"/>
          <a:chOff x="0" y="0"/>
          <a:chExt cx="0" cy="0"/>
        </a:xfrm>
      </p:grpSpPr>
      <p:sp>
        <p:nvSpPr>
          <p:cNvPr id="2863" name="Google Shape;2863;p110"/>
          <p:cNvSpPr/>
          <p:nvPr/>
        </p:nvSpPr>
        <p:spPr>
          <a:xfrm>
            <a:off x="3172883" y="6182783"/>
            <a:ext cx="894080" cy="894080"/>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40</a:t>
            </a:r>
            <a:endParaRPr/>
          </a:p>
        </p:txBody>
      </p:sp>
      <p:sp>
        <p:nvSpPr>
          <p:cNvPr id="2864" name="Google Shape;2864;p110"/>
          <p:cNvSpPr/>
          <p:nvPr/>
        </p:nvSpPr>
        <p:spPr>
          <a:xfrm>
            <a:off x="4066963" y="6182783"/>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20</a:t>
            </a:r>
            <a:endParaRPr/>
          </a:p>
        </p:txBody>
      </p:sp>
      <p:sp>
        <p:nvSpPr>
          <p:cNvPr id="2865" name="Google Shape;2865;p110"/>
          <p:cNvSpPr/>
          <p:nvPr/>
        </p:nvSpPr>
        <p:spPr>
          <a:xfrm>
            <a:off x="4961043" y="6182783"/>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10</a:t>
            </a:r>
            <a:endParaRPr/>
          </a:p>
        </p:txBody>
      </p:sp>
      <p:sp>
        <p:nvSpPr>
          <p:cNvPr id="2866" name="Google Shape;2866;p110"/>
          <p:cNvSpPr/>
          <p:nvPr/>
        </p:nvSpPr>
        <p:spPr>
          <a:xfrm>
            <a:off x="5855123" y="6182783"/>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30</a:t>
            </a:r>
            <a:endParaRPr/>
          </a:p>
        </p:txBody>
      </p:sp>
      <p:sp>
        <p:nvSpPr>
          <p:cNvPr id="2867" name="Google Shape;2867;p110"/>
          <p:cNvSpPr/>
          <p:nvPr/>
        </p:nvSpPr>
        <p:spPr>
          <a:xfrm>
            <a:off x="6749203" y="6182783"/>
            <a:ext cx="894080" cy="894080"/>
          </a:xfrm>
          <a:prstGeom prst="rect">
            <a:avLst/>
          </a:prstGeom>
          <a:solidFill>
            <a:srgbClr val="FFFF6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60</a:t>
            </a:r>
            <a:endParaRPr/>
          </a:p>
        </p:txBody>
      </p:sp>
      <p:sp>
        <p:nvSpPr>
          <p:cNvPr id="2868" name="Google Shape;2868;p110"/>
          <p:cNvSpPr/>
          <p:nvPr/>
        </p:nvSpPr>
        <p:spPr>
          <a:xfrm>
            <a:off x="7643283" y="6182783"/>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50</a:t>
            </a:r>
            <a:endParaRPr/>
          </a:p>
        </p:txBody>
      </p:sp>
      <p:sp>
        <p:nvSpPr>
          <p:cNvPr id="2869" name="Google Shape;2869;p110"/>
          <p:cNvSpPr/>
          <p:nvPr/>
        </p:nvSpPr>
        <p:spPr>
          <a:xfrm>
            <a:off x="8537363" y="6182783"/>
            <a:ext cx="894080" cy="894080"/>
          </a:xfrm>
          <a:prstGeom prst="rect">
            <a:avLst/>
          </a:prstGeom>
          <a:solidFill>
            <a:srgbClr val="FFFF6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7</a:t>
            </a:r>
            <a:endParaRPr/>
          </a:p>
        </p:txBody>
      </p:sp>
      <p:sp>
        <p:nvSpPr>
          <p:cNvPr id="2870" name="Google Shape;2870;p110"/>
          <p:cNvSpPr/>
          <p:nvPr/>
        </p:nvSpPr>
        <p:spPr>
          <a:xfrm>
            <a:off x="9431443" y="6182783"/>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80</a:t>
            </a:r>
            <a:endParaRPr/>
          </a:p>
        </p:txBody>
      </p:sp>
      <p:sp>
        <p:nvSpPr>
          <p:cNvPr id="2871" name="Google Shape;2871;p110"/>
          <p:cNvSpPr/>
          <p:nvPr/>
        </p:nvSpPr>
        <p:spPr>
          <a:xfrm>
            <a:off x="10325523" y="6182783"/>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100</a:t>
            </a:r>
            <a:endParaRPr/>
          </a:p>
        </p:txBody>
      </p:sp>
      <p:sp>
        <p:nvSpPr>
          <p:cNvPr id="2872" name="Google Shape;2872;p110"/>
          <p:cNvSpPr txBox="1"/>
          <p:nvPr/>
        </p:nvSpPr>
        <p:spPr>
          <a:xfrm>
            <a:off x="714163" y="6315499"/>
            <a:ext cx="282622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pivot_index = 0</a:t>
            </a:r>
            <a:endParaRPr/>
          </a:p>
        </p:txBody>
      </p:sp>
      <p:sp>
        <p:nvSpPr>
          <p:cNvPr id="2873" name="Google Shape;2873;p110"/>
          <p:cNvSpPr txBox="1"/>
          <p:nvPr/>
        </p:nvSpPr>
        <p:spPr>
          <a:xfrm>
            <a:off x="3238076" y="7076863"/>
            <a:ext cx="725390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[0]    [1]   [2]    [3]   [4]   [5]    [6]   [7]   [8]</a:t>
            </a:r>
            <a:endParaRPr/>
          </a:p>
        </p:txBody>
      </p:sp>
      <p:sp>
        <p:nvSpPr>
          <p:cNvPr id="2874" name="Google Shape;2874;p110"/>
          <p:cNvSpPr txBox="1"/>
          <p:nvPr/>
        </p:nvSpPr>
        <p:spPr>
          <a:xfrm>
            <a:off x="5743363" y="8194464"/>
            <a:ext cx="424688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left_index</a:t>
            </a:r>
            <a:endParaRPr/>
          </a:p>
        </p:txBody>
      </p:sp>
      <p:sp>
        <p:nvSpPr>
          <p:cNvPr id="2875" name="Google Shape;2875;p110"/>
          <p:cNvSpPr txBox="1"/>
          <p:nvPr/>
        </p:nvSpPr>
        <p:spPr>
          <a:xfrm>
            <a:off x="8537363" y="8215419"/>
            <a:ext cx="312928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right_index</a:t>
            </a:r>
            <a:endParaRPr/>
          </a:p>
        </p:txBody>
      </p:sp>
      <p:cxnSp>
        <p:nvCxnSpPr>
          <p:cNvPr id="2876" name="Google Shape;2876;p110"/>
          <p:cNvCxnSpPr/>
          <p:nvPr/>
        </p:nvCxnSpPr>
        <p:spPr>
          <a:xfrm rot="10800000">
            <a:off x="9096163" y="7747423"/>
            <a:ext cx="447040" cy="558800"/>
          </a:xfrm>
          <a:prstGeom prst="straightConnector1">
            <a:avLst/>
          </a:prstGeom>
          <a:noFill/>
          <a:ln cap="flat" cmpd="sng" w="9525">
            <a:solidFill>
              <a:schemeClr val="dk1"/>
            </a:solidFill>
            <a:prstDash val="solid"/>
            <a:round/>
            <a:headEnd len="med" w="med" type="none"/>
            <a:tailEnd len="med" w="med" type="triangle"/>
          </a:ln>
        </p:spPr>
      </p:cxnSp>
      <p:cxnSp>
        <p:nvCxnSpPr>
          <p:cNvPr id="2877" name="Google Shape;2877;p110"/>
          <p:cNvCxnSpPr/>
          <p:nvPr/>
        </p:nvCxnSpPr>
        <p:spPr>
          <a:xfrm flipH="1" rot="10800000">
            <a:off x="6860963" y="7747423"/>
            <a:ext cx="335280" cy="558800"/>
          </a:xfrm>
          <a:prstGeom prst="straightConnector1">
            <a:avLst/>
          </a:prstGeom>
          <a:noFill/>
          <a:ln cap="flat" cmpd="sng" w="9525">
            <a:solidFill>
              <a:schemeClr val="dk1"/>
            </a:solidFill>
            <a:prstDash val="solid"/>
            <a:round/>
            <a:headEnd len="med" w="med" type="none"/>
            <a:tailEnd len="med" w="med" type="triangle"/>
          </a:ln>
        </p:spPr>
      </p:cxnSp>
      <p:cxnSp>
        <p:nvCxnSpPr>
          <p:cNvPr id="2878" name="Google Shape;2878;p110"/>
          <p:cNvCxnSpPr/>
          <p:nvPr/>
        </p:nvCxnSpPr>
        <p:spPr>
          <a:xfrm>
            <a:off x="825923" y="4394623"/>
            <a:ext cx="670560" cy="0"/>
          </a:xfrm>
          <a:prstGeom prst="straightConnector1">
            <a:avLst/>
          </a:prstGeom>
          <a:noFill/>
          <a:ln cap="flat" cmpd="sng" w="38100">
            <a:solidFill>
              <a:srgbClr val="FF3300"/>
            </a:solidFill>
            <a:prstDash val="solid"/>
            <a:round/>
            <a:headEnd len="med" w="med" type="none"/>
            <a:tailEnd len="med" w="med" type="triangle"/>
          </a:ln>
        </p:spPr>
      </p:cxnSp>
      <p:sp>
        <p:nvSpPr>
          <p:cNvPr id="2879" name="Google Shape;2879;p110"/>
          <p:cNvSpPr txBox="1"/>
          <p:nvPr/>
        </p:nvSpPr>
        <p:spPr>
          <a:xfrm>
            <a:off x="1473200" y="1828800"/>
            <a:ext cx="8721042" cy="353943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While data[left_index] &lt;= data[pivot]</a:t>
            </a:r>
            <a:endParaRPr/>
          </a:p>
          <a:p>
            <a:pPr indent="-457200" lvl="1" marL="914400" marR="0" rtl="0" algn="l">
              <a:spcBef>
                <a:spcPts val="0"/>
              </a:spcBef>
              <a:spcAft>
                <a:spcPts val="0"/>
              </a:spcAft>
              <a:buNone/>
            </a:pPr>
            <a:r>
              <a:rPr b="0" i="0" lang="en-US" sz="3200" u="none" cap="none" strike="noStrike">
                <a:solidFill>
                  <a:schemeClr val="dk1"/>
                </a:solidFill>
                <a:latin typeface="Cambria"/>
                <a:ea typeface="Cambria"/>
                <a:cs typeface="Cambria"/>
                <a:sym typeface="Cambria"/>
              </a:rPr>
              <a:t>	left_index++</a:t>
            </a:r>
            <a:endParaRPr/>
          </a:p>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While data[right_index] &gt; data[pivot]</a:t>
            </a:r>
            <a:endParaRPr/>
          </a:p>
          <a:p>
            <a:pPr indent="-457200" lvl="1" marL="914400" marR="0" rtl="0" algn="l">
              <a:spcBef>
                <a:spcPts val="0"/>
              </a:spcBef>
              <a:spcAft>
                <a:spcPts val="0"/>
              </a:spcAft>
              <a:buNone/>
            </a:pPr>
            <a:r>
              <a:rPr b="0" i="0" lang="en-US" sz="3200" u="none" cap="none" strike="noStrike">
                <a:solidFill>
                  <a:schemeClr val="dk1"/>
                </a:solidFill>
                <a:latin typeface="Cambria"/>
                <a:ea typeface="Cambria"/>
                <a:cs typeface="Cambria"/>
                <a:sym typeface="Cambria"/>
              </a:rPr>
              <a:t>	right_index--</a:t>
            </a:r>
            <a:endParaRPr/>
          </a:p>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If left_index &lt; right_index</a:t>
            </a:r>
            <a:endParaRPr/>
          </a:p>
          <a:p>
            <a:pPr indent="-457200" lvl="1" marL="914400" marR="0" rtl="0" algn="l">
              <a:spcBef>
                <a:spcPts val="0"/>
              </a:spcBef>
              <a:spcAft>
                <a:spcPts val="0"/>
              </a:spcAft>
              <a:buNone/>
            </a:pPr>
            <a:r>
              <a:rPr b="0" i="0" lang="en-US" sz="3200" u="none" cap="none" strike="noStrike">
                <a:solidFill>
                  <a:schemeClr val="dk1"/>
                </a:solidFill>
                <a:latin typeface="Cambria"/>
                <a:ea typeface="Cambria"/>
                <a:cs typeface="Cambria"/>
                <a:sym typeface="Cambria"/>
              </a:rPr>
              <a:t>	swap data[left_index] and data[right_index]</a:t>
            </a:r>
            <a:endParaRPr/>
          </a:p>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While right_index &gt; left_index, go to 1.</a:t>
            </a:r>
            <a:endParaRPr/>
          </a:p>
        </p:txBody>
      </p:sp>
      <p:sp>
        <p:nvSpPr>
          <p:cNvPr id="2880" name="Google Shape;2880;p110"/>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4" name="Shape 2884"/>
        <p:cNvGrpSpPr/>
        <p:nvPr/>
      </p:nvGrpSpPr>
      <p:grpSpPr>
        <a:xfrm>
          <a:off x="0" y="0"/>
          <a:ext cx="0" cy="0"/>
          <a:chOff x="0" y="0"/>
          <a:chExt cx="0" cy="0"/>
        </a:xfrm>
      </p:grpSpPr>
      <p:sp>
        <p:nvSpPr>
          <p:cNvPr id="2885" name="Google Shape;2885;p111"/>
          <p:cNvSpPr/>
          <p:nvPr/>
        </p:nvSpPr>
        <p:spPr>
          <a:xfrm>
            <a:off x="3180080" y="5920588"/>
            <a:ext cx="894080" cy="894080"/>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40</a:t>
            </a:r>
            <a:endParaRPr/>
          </a:p>
        </p:txBody>
      </p:sp>
      <p:sp>
        <p:nvSpPr>
          <p:cNvPr id="2886" name="Google Shape;2886;p111"/>
          <p:cNvSpPr/>
          <p:nvPr/>
        </p:nvSpPr>
        <p:spPr>
          <a:xfrm>
            <a:off x="4074160" y="5920588"/>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20</a:t>
            </a:r>
            <a:endParaRPr/>
          </a:p>
        </p:txBody>
      </p:sp>
      <p:sp>
        <p:nvSpPr>
          <p:cNvPr id="2887" name="Google Shape;2887;p111"/>
          <p:cNvSpPr/>
          <p:nvPr/>
        </p:nvSpPr>
        <p:spPr>
          <a:xfrm>
            <a:off x="4968240" y="5920588"/>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10</a:t>
            </a:r>
            <a:endParaRPr/>
          </a:p>
        </p:txBody>
      </p:sp>
      <p:sp>
        <p:nvSpPr>
          <p:cNvPr id="2888" name="Google Shape;2888;p111"/>
          <p:cNvSpPr/>
          <p:nvPr/>
        </p:nvSpPr>
        <p:spPr>
          <a:xfrm>
            <a:off x="5862320" y="5920588"/>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30</a:t>
            </a:r>
            <a:endParaRPr/>
          </a:p>
        </p:txBody>
      </p:sp>
      <p:sp>
        <p:nvSpPr>
          <p:cNvPr id="2889" name="Google Shape;2889;p111"/>
          <p:cNvSpPr/>
          <p:nvPr/>
        </p:nvSpPr>
        <p:spPr>
          <a:xfrm>
            <a:off x="6756400" y="5920588"/>
            <a:ext cx="894080" cy="894080"/>
          </a:xfrm>
          <a:prstGeom prst="rect">
            <a:avLst/>
          </a:prstGeom>
          <a:solidFill>
            <a:srgbClr val="FFFF6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7</a:t>
            </a:r>
            <a:endParaRPr/>
          </a:p>
        </p:txBody>
      </p:sp>
      <p:sp>
        <p:nvSpPr>
          <p:cNvPr id="2890" name="Google Shape;2890;p111"/>
          <p:cNvSpPr/>
          <p:nvPr/>
        </p:nvSpPr>
        <p:spPr>
          <a:xfrm>
            <a:off x="7650480" y="5920588"/>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50</a:t>
            </a:r>
            <a:endParaRPr/>
          </a:p>
        </p:txBody>
      </p:sp>
      <p:sp>
        <p:nvSpPr>
          <p:cNvPr id="2891" name="Google Shape;2891;p111"/>
          <p:cNvSpPr/>
          <p:nvPr/>
        </p:nvSpPr>
        <p:spPr>
          <a:xfrm>
            <a:off x="8544560" y="5920588"/>
            <a:ext cx="894080" cy="894080"/>
          </a:xfrm>
          <a:prstGeom prst="rect">
            <a:avLst/>
          </a:prstGeom>
          <a:solidFill>
            <a:srgbClr val="FFFF6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60</a:t>
            </a:r>
            <a:endParaRPr/>
          </a:p>
        </p:txBody>
      </p:sp>
      <p:sp>
        <p:nvSpPr>
          <p:cNvPr id="2892" name="Google Shape;2892;p111"/>
          <p:cNvSpPr/>
          <p:nvPr/>
        </p:nvSpPr>
        <p:spPr>
          <a:xfrm>
            <a:off x="9438640" y="5920588"/>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80</a:t>
            </a:r>
            <a:endParaRPr/>
          </a:p>
        </p:txBody>
      </p:sp>
      <p:sp>
        <p:nvSpPr>
          <p:cNvPr id="2893" name="Google Shape;2893;p111"/>
          <p:cNvSpPr/>
          <p:nvPr/>
        </p:nvSpPr>
        <p:spPr>
          <a:xfrm>
            <a:off x="10332720" y="5920588"/>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100</a:t>
            </a:r>
            <a:endParaRPr/>
          </a:p>
        </p:txBody>
      </p:sp>
      <p:sp>
        <p:nvSpPr>
          <p:cNvPr id="2894" name="Google Shape;2894;p111"/>
          <p:cNvSpPr txBox="1"/>
          <p:nvPr/>
        </p:nvSpPr>
        <p:spPr>
          <a:xfrm>
            <a:off x="721360" y="6053304"/>
            <a:ext cx="282622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pivot_index = 0</a:t>
            </a:r>
            <a:endParaRPr/>
          </a:p>
        </p:txBody>
      </p:sp>
      <p:sp>
        <p:nvSpPr>
          <p:cNvPr id="2895" name="Google Shape;2895;p111"/>
          <p:cNvSpPr txBox="1"/>
          <p:nvPr/>
        </p:nvSpPr>
        <p:spPr>
          <a:xfrm>
            <a:off x="3245273" y="6814668"/>
            <a:ext cx="725390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[0]    [1]   [2]    [3]   [4]   [5]    [6]   [7]   [8]</a:t>
            </a:r>
            <a:endParaRPr/>
          </a:p>
        </p:txBody>
      </p:sp>
      <p:sp>
        <p:nvSpPr>
          <p:cNvPr id="2896" name="Google Shape;2896;p111"/>
          <p:cNvSpPr txBox="1"/>
          <p:nvPr/>
        </p:nvSpPr>
        <p:spPr>
          <a:xfrm>
            <a:off x="5750560" y="7932269"/>
            <a:ext cx="424688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left_index</a:t>
            </a:r>
            <a:endParaRPr/>
          </a:p>
        </p:txBody>
      </p:sp>
      <p:sp>
        <p:nvSpPr>
          <p:cNvPr id="2897" name="Google Shape;2897;p111"/>
          <p:cNvSpPr txBox="1"/>
          <p:nvPr/>
        </p:nvSpPr>
        <p:spPr>
          <a:xfrm>
            <a:off x="8544560" y="7953224"/>
            <a:ext cx="312928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right_index</a:t>
            </a:r>
            <a:endParaRPr/>
          </a:p>
        </p:txBody>
      </p:sp>
      <p:cxnSp>
        <p:nvCxnSpPr>
          <p:cNvPr id="2898" name="Google Shape;2898;p111"/>
          <p:cNvCxnSpPr/>
          <p:nvPr/>
        </p:nvCxnSpPr>
        <p:spPr>
          <a:xfrm rot="10800000">
            <a:off x="9103360" y="7485228"/>
            <a:ext cx="447040" cy="558800"/>
          </a:xfrm>
          <a:prstGeom prst="straightConnector1">
            <a:avLst/>
          </a:prstGeom>
          <a:noFill/>
          <a:ln cap="flat" cmpd="sng" w="9525">
            <a:solidFill>
              <a:schemeClr val="dk1"/>
            </a:solidFill>
            <a:prstDash val="solid"/>
            <a:round/>
            <a:headEnd len="med" w="med" type="none"/>
            <a:tailEnd len="med" w="med" type="triangle"/>
          </a:ln>
        </p:spPr>
      </p:cxnSp>
      <p:cxnSp>
        <p:nvCxnSpPr>
          <p:cNvPr id="2899" name="Google Shape;2899;p111"/>
          <p:cNvCxnSpPr/>
          <p:nvPr/>
        </p:nvCxnSpPr>
        <p:spPr>
          <a:xfrm flipH="1" rot="10800000">
            <a:off x="6868160" y="7485228"/>
            <a:ext cx="335280" cy="558800"/>
          </a:xfrm>
          <a:prstGeom prst="straightConnector1">
            <a:avLst/>
          </a:prstGeom>
          <a:noFill/>
          <a:ln cap="flat" cmpd="sng" w="9525">
            <a:solidFill>
              <a:schemeClr val="dk1"/>
            </a:solidFill>
            <a:prstDash val="solid"/>
            <a:round/>
            <a:headEnd len="med" w="med" type="none"/>
            <a:tailEnd len="med" w="med" type="triangle"/>
          </a:ln>
        </p:spPr>
      </p:cxnSp>
      <p:cxnSp>
        <p:nvCxnSpPr>
          <p:cNvPr id="2900" name="Google Shape;2900;p111"/>
          <p:cNvCxnSpPr/>
          <p:nvPr/>
        </p:nvCxnSpPr>
        <p:spPr>
          <a:xfrm>
            <a:off x="1838960" y="4579468"/>
            <a:ext cx="670560" cy="0"/>
          </a:xfrm>
          <a:prstGeom prst="straightConnector1">
            <a:avLst/>
          </a:prstGeom>
          <a:noFill/>
          <a:ln cap="flat" cmpd="sng" w="38100">
            <a:solidFill>
              <a:srgbClr val="FF3300"/>
            </a:solidFill>
            <a:prstDash val="solid"/>
            <a:round/>
            <a:headEnd len="med" w="med" type="none"/>
            <a:tailEnd len="med" w="med" type="triangle"/>
          </a:ln>
        </p:spPr>
      </p:cxnSp>
      <p:sp>
        <p:nvSpPr>
          <p:cNvPr id="2901" name="Google Shape;2901;p111"/>
          <p:cNvSpPr txBox="1"/>
          <p:nvPr/>
        </p:nvSpPr>
        <p:spPr>
          <a:xfrm>
            <a:off x="1168400" y="1489770"/>
            <a:ext cx="8721042" cy="353943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While data[left_index] &lt;= data[pivot]</a:t>
            </a:r>
            <a:endParaRPr/>
          </a:p>
          <a:p>
            <a:pPr indent="-457200" lvl="1" marL="914400" marR="0" rtl="0" algn="l">
              <a:spcBef>
                <a:spcPts val="0"/>
              </a:spcBef>
              <a:spcAft>
                <a:spcPts val="0"/>
              </a:spcAft>
              <a:buNone/>
            </a:pPr>
            <a:r>
              <a:rPr b="0" i="0" lang="en-US" sz="3200" u="none" cap="none" strike="noStrike">
                <a:solidFill>
                  <a:schemeClr val="dk1"/>
                </a:solidFill>
                <a:latin typeface="Cambria"/>
                <a:ea typeface="Cambria"/>
                <a:cs typeface="Cambria"/>
                <a:sym typeface="Cambria"/>
              </a:rPr>
              <a:t>	left_index++</a:t>
            </a:r>
            <a:endParaRPr/>
          </a:p>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While data[right_index] &gt; data[pivot]</a:t>
            </a:r>
            <a:endParaRPr/>
          </a:p>
          <a:p>
            <a:pPr indent="-457200" lvl="1" marL="914400" marR="0" rtl="0" algn="l">
              <a:spcBef>
                <a:spcPts val="0"/>
              </a:spcBef>
              <a:spcAft>
                <a:spcPts val="0"/>
              </a:spcAft>
              <a:buNone/>
            </a:pPr>
            <a:r>
              <a:rPr b="0" i="0" lang="en-US" sz="3200" u="none" cap="none" strike="noStrike">
                <a:solidFill>
                  <a:schemeClr val="dk1"/>
                </a:solidFill>
                <a:latin typeface="Cambria"/>
                <a:ea typeface="Cambria"/>
                <a:cs typeface="Cambria"/>
                <a:sym typeface="Cambria"/>
              </a:rPr>
              <a:t>	right_index--</a:t>
            </a:r>
            <a:endParaRPr/>
          </a:p>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If left_index &lt; right_index</a:t>
            </a:r>
            <a:endParaRPr sz="3200">
              <a:solidFill>
                <a:schemeClr val="dk1"/>
              </a:solidFill>
              <a:latin typeface="Cambria"/>
              <a:ea typeface="Cambria"/>
              <a:cs typeface="Cambria"/>
              <a:sym typeface="Cambria"/>
            </a:endParaRPr>
          </a:p>
          <a:p>
            <a:pPr indent="-457200" lvl="1" marL="914400" marR="0" rtl="0" algn="l">
              <a:spcBef>
                <a:spcPts val="0"/>
              </a:spcBef>
              <a:spcAft>
                <a:spcPts val="0"/>
              </a:spcAft>
              <a:buNone/>
            </a:pPr>
            <a:r>
              <a:rPr b="0" i="0" lang="en-US" sz="3200" u="none" cap="none" strike="noStrike">
                <a:solidFill>
                  <a:schemeClr val="dk1"/>
                </a:solidFill>
                <a:latin typeface="Cambria"/>
                <a:ea typeface="Cambria"/>
                <a:cs typeface="Cambria"/>
                <a:sym typeface="Cambria"/>
              </a:rPr>
              <a:t>	swap data[left_index] and data[right_index]</a:t>
            </a:r>
            <a:endParaRPr/>
          </a:p>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While right_index &gt; left_index, go to 1.</a:t>
            </a:r>
            <a:endParaRPr/>
          </a:p>
        </p:txBody>
      </p:sp>
      <p:sp>
        <p:nvSpPr>
          <p:cNvPr id="2902" name="Google Shape;2902;p111"/>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6" name="Shape 2906"/>
        <p:cNvGrpSpPr/>
        <p:nvPr/>
      </p:nvGrpSpPr>
      <p:grpSpPr>
        <a:xfrm>
          <a:off x="0" y="0"/>
          <a:ext cx="0" cy="0"/>
          <a:chOff x="0" y="0"/>
          <a:chExt cx="0" cy="0"/>
        </a:xfrm>
      </p:grpSpPr>
      <p:sp>
        <p:nvSpPr>
          <p:cNvPr id="2907" name="Google Shape;2907;p112"/>
          <p:cNvSpPr/>
          <p:nvPr/>
        </p:nvSpPr>
        <p:spPr>
          <a:xfrm>
            <a:off x="3397460" y="5942964"/>
            <a:ext cx="894080" cy="894080"/>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40</a:t>
            </a:r>
            <a:endParaRPr/>
          </a:p>
        </p:txBody>
      </p:sp>
      <p:sp>
        <p:nvSpPr>
          <p:cNvPr id="2908" name="Google Shape;2908;p112"/>
          <p:cNvSpPr/>
          <p:nvPr/>
        </p:nvSpPr>
        <p:spPr>
          <a:xfrm>
            <a:off x="4291540" y="5942964"/>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20</a:t>
            </a:r>
            <a:endParaRPr/>
          </a:p>
        </p:txBody>
      </p:sp>
      <p:sp>
        <p:nvSpPr>
          <p:cNvPr id="2909" name="Google Shape;2909;p112"/>
          <p:cNvSpPr/>
          <p:nvPr/>
        </p:nvSpPr>
        <p:spPr>
          <a:xfrm>
            <a:off x="5185620" y="5942964"/>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10</a:t>
            </a:r>
            <a:endParaRPr/>
          </a:p>
        </p:txBody>
      </p:sp>
      <p:sp>
        <p:nvSpPr>
          <p:cNvPr id="2910" name="Google Shape;2910;p112"/>
          <p:cNvSpPr/>
          <p:nvPr/>
        </p:nvSpPr>
        <p:spPr>
          <a:xfrm>
            <a:off x="6079700" y="5942964"/>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30</a:t>
            </a:r>
            <a:endParaRPr/>
          </a:p>
        </p:txBody>
      </p:sp>
      <p:sp>
        <p:nvSpPr>
          <p:cNvPr id="2911" name="Google Shape;2911;p112"/>
          <p:cNvSpPr/>
          <p:nvPr/>
        </p:nvSpPr>
        <p:spPr>
          <a:xfrm>
            <a:off x="6973780" y="5942964"/>
            <a:ext cx="894080" cy="894080"/>
          </a:xfrm>
          <a:prstGeom prst="rect">
            <a:avLst/>
          </a:prstGeom>
          <a:solidFill>
            <a:srgbClr val="FFFF6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7</a:t>
            </a:r>
            <a:endParaRPr/>
          </a:p>
        </p:txBody>
      </p:sp>
      <p:sp>
        <p:nvSpPr>
          <p:cNvPr id="2912" name="Google Shape;2912;p112"/>
          <p:cNvSpPr/>
          <p:nvPr/>
        </p:nvSpPr>
        <p:spPr>
          <a:xfrm>
            <a:off x="7867860" y="5942964"/>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50</a:t>
            </a:r>
            <a:endParaRPr/>
          </a:p>
        </p:txBody>
      </p:sp>
      <p:sp>
        <p:nvSpPr>
          <p:cNvPr id="2913" name="Google Shape;2913;p112"/>
          <p:cNvSpPr/>
          <p:nvPr/>
        </p:nvSpPr>
        <p:spPr>
          <a:xfrm>
            <a:off x="8761940" y="5942964"/>
            <a:ext cx="894080" cy="894080"/>
          </a:xfrm>
          <a:prstGeom prst="rect">
            <a:avLst/>
          </a:prstGeom>
          <a:solidFill>
            <a:srgbClr val="FFFF6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60</a:t>
            </a:r>
            <a:endParaRPr/>
          </a:p>
        </p:txBody>
      </p:sp>
      <p:sp>
        <p:nvSpPr>
          <p:cNvPr id="2914" name="Google Shape;2914;p112"/>
          <p:cNvSpPr/>
          <p:nvPr/>
        </p:nvSpPr>
        <p:spPr>
          <a:xfrm>
            <a:off x="9656020" y="5942964"/>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80</a:t>
            </a:r>
            <a:endParaRPr/>
          </a:p>
        </p:txBody>
      </p:sp>
      <p:sp>
        <p:nvSpPr>
          <p:cNvPr id="2915" name="Google Shape;2915;p112"/>
          <p:cNvSpPr/>
          <p:nvPr/>
        </p:nvSpPr>
        <p:spPr>
          <a:xfrm>
            <a:off x="10550100" y="5942964"/>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100</a:t>
            </a:r>
            <a:endParaRPr/>
          </a:p>
        </p:txBody>
      </p:sp>
      <p:sp>
        <p:nvSpPr>
          <p:cNvPr id="2916" name="Google Shape;2916;p112"/>
          <p:cNvSpPr txBox="1"/>
          <p:nvPr/>
        </p:nvSpPr>
        <p:spPr>
          <a:xfrm>
            <a:off x="938740" y="6075680"/>
            <a:ext cx="282622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pivot_index = 0</a:t>
            </a:r>
            <a:endParaRPr/>
          </a:p>
        </p:txBody>
      </p:sp>
      <p:sp>
        <p:nvSpPr>
          <p:cNvPr id="2917" name="Google Shape;2917;p112"/>
          <p:cNvSpPr txBox="1"/>
          <p:nvPr/>
        </p:nvSpPr>
        <p:spPr>
          <a:xfrm>
            <a:off x="3462653" y="6837044"/>
            <a:ext cx="725390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[0]    [1]   [2]    [3]   [4]   [5]    [6]   [7]   [8]</a:t>
            </a:r>
            <a:endParaRPr/>
          </a:p>
        </p:txBody>
      </p:sp>
      <p:sp>
        <p:nvSpPr>
          <p:cNvPr id="2918" name="Google Shape;2918;p112"/>
          <p:cNvSpPr txBox="1"/>
          <p:nvPr/>
        </p:nvSpPr>
        <p:spPr>
          <a:xfrm>
            <a:off x="5967940" y="7954645"/>
            <a:ext cx="424688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left_index</a:t>
            </a:r>
            <a:endParaRPr/>
          </a:p>
        </p:txBody>
      </p:sp>
      <p:sp>
        <p:nvSpPr>
          <p:cNvPr id="2919" name="Google Shape;2919;p112"/>
          <p:cNvSpPr txBox="1"/>
          <p:nvPr/>
        </p:nvSpPr>
        <p:spPr>
          <a:xfrm>
            <a:off x="8761940" y="7975600"/>
            <a:ext cx="312928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right_index</a:t>
            </a:r>
            <a:endParaRPr/>
          </a:p>
        </p:txBody>
      </p:sp>
      <p:cxnSp>
        <p:nvCxnSpPr>
          <p:cNvPr id="2920" name="Google Shape;2920;p112"/>
          <p:cNvCxnSpPr/>
          <p:nvPr/>
        </p:nvCxnSpPr>
        <p:spPr>
          <a:xfrm rot="10800000">
            <a:off x="9320740" y="7507604"/>
            <a:ext cx="447040" cy="558800"/>
          </a:xfrm>
          <a:prstGeom prst="straightConnector1">
            <a:avLst/>
          </a:prstGeom>
          <a:noFill/>
          <a:ln cap="flat" cmpd="sng" w="9525">
            <a:solidFill>
              <a:schemeClr val="dk1"/>
            </a:solidFill>
            <a:prstDash val="solid"/>
            <a:round/>
            <a:headEnd len="med" w="med" type="none"/>
            <a:tailEnd len="med" w="med" type="triangle"/>
          </a:ln>
        </p:spPr>
      </p:cxnSp>
      <p:cxnSp>
        <p:nvCxnSpPr>
          <p:cNvPr id="2921" name="Google Shape;2921;p112"/>
          <p:cNvCxnSpPr/>
          <p:nvPr/>
        </p:nvCxnSpPr>
        <p:spPr>
          <a:xfrm flipH="1" rot="10800000">
            <a:off x="7085540" y="7507604"/>
            <a:ext cx="335280" cy="558800"/>
          </a:xfrm>
          <a:prstGeom prst="straightConnector1">
            <a:avLst/>
          </a:prstGeom>
          <a:noFill/>
          <a:ln cap="flat" cmpd="sng" w="9525">
            <a:solidFill>
              <a:schemeClr val="dk1"/>
            </a:solidFill>
            <a:prstDash val="solid"/>
            <a:round/>
            <a:headEnd len="med" w="med" type="none"/>
            <a:tailEnd len="med" w="med" type="triangle"/>
          </a:ln>
        </p:spPr>
      </p:cxnSp>
      <p:cxnSp>
        <p:nvCxnSpPr>
          <p:cNvPr id="2922" name="Google Shape;2922;p112"/>
          <p:cNvCxnSpPr/>
          <p:nvPr/>
        </p:nvCxnSpPr>
        <p:spPr>
          <a:xfrm>
            <a:off x="938740" y="5384164"/>
            <a:ext cx="670560" cy="0"/>
          </a:xfrm>
          <a:prstGeom prst="straightConnector1">
            <a:avLst/>
          </a:prstGeom>
          <a:noFill/>
          <a:ln cap="flat" cmpd="sng" w="38100">
            <a:solidFill>
              <a:srgbClr val="FF3300"/>
            </a:solidFill>
            <a:prstDash val="solid"/>
            <a:round/>
            <a:headEnd len="med" w="med" type="none"/>
            <a:tailEnd len="med" w="med" type="triangle"/>
          </a:ln>
        </p:spPr>
      </p:cxnSp>
      <p:sp>
        <p:nvSpPr>
          <p:cNvPr id="2923" name="Google Shape;2923;p112"/>
          <p:cNvSpPr txBox="1"/>
          <p:nvPr/>
        </p:nvSpPr>
        <p:spPr>
          <a:xfrm>
            <a:off x="1625600" y="1828800"/>
            <a:ext cx="11047941" cy="353943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While data[left_index] &lt;= data[pivot]</a:t>
            </a:r>
            <a:endParaRPr/>
          </a:p>
          <a:p>
            <a:pPr indent="-457200" lvl="1" marL="914400" marR="0" rtl="0" algn="l">
              <a:spcBef>
                <a:spcPts val="0"/>
              </a:spcBef>
              <a:spcAft>
                <a:spcPts val="0"/>
              </a:spcAft>
              <a:buNone/>
            </a:pPr>
            <a:r>
              <a:rPr b="0" i="0" lang="en-US" sz="3200" u="none" cap="none" strike="noStrike">
                <a:solidFill>
                  <a:schemeClr val="dk1"/>
                </a:solidFill>
                <a:latin typeface="Cambria"/>
                <a:ea typeface="Cambria"/>
                <a:cs typeface="Cambria"/>
                <a:sym typeface="Cambria"/>
              </a:rPr>
              <a:t>	left_index++</a:t>
            </a:r>
            <a:endParaRPr/>
          </a:p>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While data[right_index] &gt; data[pivot]</a:t>
            </a:r>
            <a:endParaRPr/>
          </a:p>
          <a:p>
            <a:pPr indent="-457200" lvl="1" marL="914400" marR="0" rtl="0" algn="l">
              <a:spcBef>
                <a:spcPts val="0"/>
              </a:spcBef>
              <a:spcAft>
                <a:spcPts val="0"/>
              </a:spcAft>
              <a:buNone/>
            </a:pPr>
            <a:r>
              <a:rPr b="0" i="0" lang="en-US" sz="3200" u="none" cap="none" strike="noStrike">
                <a:solidFill>
                  <a:schemeClr val="dk1"/>
                </a:solidFill>
                <a:latin typeface="Cambria"/>
                <a:ea typeface="Cambria"/>
                <a:cs typeface="Cambria"/>
                <a:sym typeface="Cambria"/>
              </a:rPr>
              <a:t>	right_index--</a:t>
            </a:r>
            <a:endParaRPr/>
          </a:p>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If left_index &lt; right_index</a:t>
            </a:r>
            <a:endParaRPr sz="3200">
              <a:solidFill>
                <a:schemeClr val="dk1"/>
              </a:solidFill>
              <a:latin typeface="Cambria"/>
              <a:ea typeface="Cambria"/>
              <a:cs typeface="Cambria"/>
              <a:sym typeface="Cambria"/>
            </a:endParaRPr>
          </a:p>
          <a:p>
            <a:pPr indent="-457200" lvl="1" marL="914400" marR="0" rtl="0" algn="l">
              <a:spcBef>
                <a:spcPts val="0"/>
              </a:spcBef>
              <a:spcAft>
                <a:spcPts val="0"/>
              </a:spcAft>
              <a:buNone/>
            </a:pPr>
            <a:r>
              <a:rPr b="0" i="0" lang="en-US" sz="3200" u="none" cap="none" strike="noStrike">
                <a:solidFill>
                  <a:schemeClr val="dk1"/>
                </a:solidFill>
                <a:latin typeface="Cambria"/>
                <a:ea typeface="Cambria"/>
                <a:cs typeface="Cambria"/>
                <a:sym typeface="Cambria"/>
              </a:rPr>
              <a:t>	swap data[left_index] and data[right_index]</a:t>
            </a:r>
            <a:endParaRPr/>
          </a:p>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While right_index &gt; left_index, go to 1.</a:t>
            </a:r>
            <a:endParaRPr/>
          </a:p>
        </p:txBody>
      </p:sp>
      <p:sp>
        <p:nvSpPr>
          <p:cNvPr id="2924" name="Google Shape;2924;p112"/>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8" name="Shape 2928"/>
        <p:cNvGrpSpPr/>
        <p:nvPr/>
      </p:nvGrpSpPr>
      <p:grpSpPr>
        <a:xfrm>
          <a:off x="0" y="0"/>
          <a:ext cx="0" cy="0"/>
          <a:chOff x="0" y="0"/>
          <a:chExt cx="0" cy="0"/>
        </a:xfrm>
      </p:grpSpPr>
      <p:sp>
        <p:nvSpPr>
          <p:cNvPr id="2929" name="Google Shape;2929;p113"/>
          <p:cNvSpPr/>
          <p:nvPr/>
        </p:nvSpPr>
        <p:spPr>
          <a:xfrm>
            <a:off x="3302000" y="5855394"/>
            <a:ext cx="894080" cy="894080"/>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40</a:t>
            </a:r>
            <a:endParaRPr/>
          </a:p>
        </p:txBody>
      </p:sp>
      <p:sp>
        <p:nvSpPr>
          <p:cNvPr id="2930" name="Google Shape;2930;p113"/>
          <p:cNvSpPr/>
          <p:nvPr/>
        </p:nvSpPr>
        <p:spPr>
          <a:xfrm>
            <a:off x="4196080" y="5855394"/>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20</a:t>
            </a:r>
            <a:endParaRPr/>
          </a:p>
        </p:txBody>
      </p:sp>
      <p:sp>
        <p:nvSpPr>
          <p:cNvPr id="2931" name="Google Shape;2931;p113"/>
          <p:cNvSpPr/>
          <p:nvPr/>
        </p:nvSpPr>
        <p:spPr>
          <a:xfrm>
            <a:off x="5090160" y="5855394"/>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10</a:t>
            </a:r>
            <a:endParaRPr/>
          </a:p>
        </p:txBody>
      </p:sp>
      <p:sp>
        <p:nvSpPr>
          <p:cNvPr id="2932" name="Google Shape;2932;p113"/>
          <p:cNvSpPr/>
          <p:nvPr/>
        </p:nvSpPr>
        <p:spPr>
          <a:xfrm>
            <a:off x="5984240" y="5855394"/>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30</a:t>
            </a:r>
            <a:endParaRPr/>
          </a:p>
        </p:txBody>
      </p:sp>
      <p:sp>
        <p:nvSpPr>
          <p:cNvPr id="2933" name="Google Shape;2933;p113"/>
          <p:cNvSpPr/>
          <p:nvPr/>
        </p:nvSpPr>
        <p:spPr>
          <a:xfrm>
            <a:off x="6878320" y="5855394"/>
            <a:ext cx="894080" cy="894080"/>
          </a:xfrm>
          <a:prstGeom prst="rect">
            <a:avLst/>
          </a:prstGeom>
          <a:solidFill>
            <a:srgbClr val="FFFF6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7</a:t>
            </a:r>
            <a:endParaRPr/>
          </a:p>
        </p:txBody>
      </p:sp>
      <p:sp>
        <p:nvSpPr>
          <p:cNvPr id="2934" name="Google Shape;2934;p113"/>
          <p:cNvSpPr/>
          <p:nvPr/>
        </p:nvSpPr>
        <p:spPr>
          <a:xfrm>
            <a:off x="7772400" y="5855394"/>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50</a:t>
            </a:r>
            <a:endParaRPr/>
          </a:p>
        </p:txBody>
      </p:sp>
      <p:sp>
        <p:nvSpPr>
          <p:cNvPr id="2935" name="Google Shape;2935;p113"/>
          <p:cNvSpPr/>
          <p:nvPr/>
        </p:nvSpPr>
        <p:spPr>
          <a:xfrm>
            <a:off x="8666480" y="5855394"/>
            <a:ext cx="894080" cy="894080"/>
          </a:xfrm>
          <a:prstGeom prst="rect">
            <a:avLst/>
          </a:prstGeom>
          <a:solidFill>
            <a:srgbClr val="FFFF6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60</a:t>
            </a:r>
            <a:endParaRPr/>
          </a:p>
        </p:txBody>
      </p:sp>
      <p:sp>
        <p:nvSpPr>
          <p:cNvPr id="2936" name="Google Shape;2936;p113"/>
          <p:cNvSpPr/>
          <p:nvPr/>
        </p:nvSpPr>
        <p:spPr>
          <a:xfrm>
            <a:off x="9560560" y="5855394"/>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80</a:t>
            </a:r>
            <a:endParaRPr/>
          </a:p>
        </p:txBody>
      </p:sp>
      <p:sp>
        <p:nvSpPr>
          <p:cNvPr id="2937" name="Google Shape;2937;p113"/>
          <p:cNvSpPr/>
          <p:nvPr/>
        </p:nvSpPr>
        <p:spPr>
          <a:xfrm>
            <a:off x="10454640" y="5855394"/>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100</a:t>
            </a:r>
            <a:endParaRPr/>
          </a:p>
        </p:txBody>
      </p:sp>
      <p:sp>
        <p:nvSpPr>
          <p:cNvPr id="2938" name="Google Shape;2938;p113"/>
          <p:cNvSpPr txBox="1"/>
          <p:nvPr/>
        </p:nvSpPr>
        <p:spPr>
          <a:xfrm>
            <a:off x="843280" y="5988110"/>
            <a:ext cx="282622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pivot_index = 0</a:t>
            </a:r>
            <a:endParaRPr/>
          </a:p>
        </p:txBody>
      </p:sp>
      <p:sp>
        <p:nvSpPr>
          <p:cNvPr id="2939" name="Google Shape;2939;p113"/>
          <p:cNvSpPr txBox="1"/>
          <p:nvPr/>
        </p:nvSpPr>
        <p:spPr>
          <a:xfrm>
            <a:off x="3367193" y="6749474"/>
            <a:ext cx="725390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[0]    [1]   [2]    [3]   [4]   [5]    [6]   [7]   [8]</a:t>
            </a:r>
            <a:endParaRPr/>
          </a:p>
        </p:txBody>
      </p:sp>
      <p:sp>
        <p:nvSpPr>
          <p:cNvPr id="2940" name="Google Shape;2940;p113"/>
          <p:cNvSpPr txBox="1"/>
          <p:nvPr/>
        </p:nvSpPr>
        <p:spPr>
          <a:xfrm>
            <a:off x="5872480" y="7867075"/>
            <a:ext cx="424688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left_index</a:t>
            </a:r>
            <a:endParaRPr/>
          </a:p>
        </p:txBody>
      </p:sp>
      <p:sp>
        <p:nvSpPr>
          <p:cNvPr id="2941" name="Google Shape;2941;p113"/>
          <p:cNvSpPr txBox="1"/>
          <p:nvPr/>
        </p:nvSpPr>
        <p:spPr>
          <a:xfrm>
            <a:off x="8666480" y="7888030"/>
            <a:ext cx="312928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right_index</a:t>
            </a:r>
            <a:endParaRPr/>
          </a:p>
        </p:txBody>
      </p:sp>
      <p:cxnSp>
        <p:nvCxnSpPr>
          <p:cNvPr id="2942" name="Google Shape;2942;p113"/>
          <p:cNvCxnSpPr/>
          <p:nvPr/>
        </p:nvCxnSpPr>
        <p:spPr>
          <a:xfrm rot="10800000">
            <a:off x="9225280" y="7420034"/>
            <a:ext cx="447040" cy="558800"/>
          </a:xfrm>
          <a:prstGeom prst="straightConnector1">
            <a:avLst/>
          </a:prstGeom>
          <a:noFill/>
          <a:ln cap="flat" cmpd="sng" w="9525">
            <a:solidFill>
              <a:schemeClr val="dk1"/>
            </a:solidFill>
            <a:prstDash val="solid"/>
            <a:round/>
            <a:headEnd len="med" w="med" type="none"/>
            <a:tailEnd len="med" w="med" type="triangle"/>
          </a:ln>
        </p:spPr>
      </p:cxnSp>
      <p:cxnSp>
        <p:nvCxnSpPr>
          <p:cNvPr id="2943" name="Google Shape;2943;p113"/>
          <p:cNvCxnSpPr/>
          <p:nvPr/>
        </p:nvCxnSpPr>
        <p:spPr>
          <a:xfrm flipH="1" rot="10800000">
            <a:off x="6990080" y="7420034"/>
            <a:ext cx="335280" cy="558800"/>
          </a:xfrm>
          <a:prstGeom prst="straightConnector1">
            <a:avLst/>
          </a:prstGeom>
          <a:noFill/>
          <a:ln cap="flat" cmpd="sng" w="9525">
            <a:solidFill>
              <a:schemeClr val="dk1"/>
            </a:solidFill>
            <a:prstDash val="solid"/>
            <a:round/>
            <a:headEnd len="med" w="med" type="none"/>
            <a:tailEnd len="med" w="med" type="triangle"/>
          </a:ln>
        </p:spPr>
      </p:cxnSp>
      <p:cxnSp>
        <p:nvCxnSpPr>
          <p:cNvPr id="2944" name="Google Shape;2944;p113"/>
          <p:cNvCxnSpPr/>
          <p:nvPr/>
        </p:nvCxnSpPr>
        <p:spPr>
          <a:xfrm>
            <a:off x="955040" y="1832034"/>
            <a:ext cx="670560" cy="0"/>
          </a:xfrm>
          <a:prstGeom prst="straightConnector1">
            <a:avLst/>
          </a:prstGeom>
          <a:noFill/>
          <a:ln cap="flat" cmpd="sng" w="38100">
            <a:solidFill>
              <a:srgbClr val="FF3300"/>
            </a:solidFill>
            <a:prstDash val="solid"/>
            <a:round/>
            <a:headEnd len="med" w="med" type="none"/>
            <a:tailEnd len="med" w="med" type="triangle"/>
          </a:ln>
        </p:spPr>
      </p:cxnSp>
      <p:sp>
        <p:nvSpPr>
          <p:cNvPr id="2945" name="Google Shape;2945;p113"/>
          <p:cNvSpPr txBox="1"/>
          <p:nvPr/>
        </p:nvSpPr>
        <p:spPr>
          <a:xfrm>
            <a:off x="1625600" y="1489770"/>
            <a:ext cx="8721042" cy="353943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While data[left_index] &lt;= data[pivot]</a:t>
            </a:r>
            <a:endParaRPr/>
          </a:p>
          <a:p>
            <a:pPr indent="-457200" lvl="1" marL="914400" marR="0" rtl="0" algn="l">
              <a:spcBef>
                <a:spcPts val="0"/>
              </a:spcBef>
              <a:spcAft>
                <a:spcPts val="0"/>
              </a:spcAft>
              <a:buNone/>
            </a:pPr>
            <a:r>
              <a:rPr b="0" i="0" lang="en-US" sz="3200" u="none" cap="none" strike="noStrike">
                <a:solidFill>
                  <a:schemeClr val="dk1"/>
                </a:solidFill>
                <a:latin typeface="Cambria"/>
                <a:ea typeface="Cambria"/>
                <a:cs typeface="Cambria"/>
                <a:sym typeface="Cambria"/>
              </a:rPr>
              <a:t>	left_index++</a:t>
            </a:r>
            <a:endParaRPr/>
          </a:p>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While data[right_index] &gt; data[pivot]</a:t>
            </a:r>
            <a:endParaRPr/>
          </a:p>
          <a:p>
            <a:pPr indent="-457200" lvl="1" marL="914400" marR="0" rtl="0" algn="l">
              <a:spcBef>
                <a:spcPts val="0"/>
              </a:spcBef>
              <a:spcAft>
                <a:spcPts val="0"/>
              </a:spcAft>
              <a:buNone/>
            </a:pPr>
            <a:r>
              <a:rPr b="0" i="0" lang="en-US" sz="3200" u="none" cap="none" strike="noStrike">
                <a:solidFill>
                  <a:schemeClr val="dk1"/>
                </a:solidFill>
                <a:latin typeface="Cambria"/>
                <a:ea typeface="Cambria"/>
                <a:cs typeface="Cambria"/>
                <a:sym typeface="Cambria"/>
              </a:rPr>
              <a:t>	right_index--</a:t>
            </a:r>
            <a:endParaRPr/>
          </a:p>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If left_index &lt; right_index</a:t>
            </a:r>
            <a:endParaRPr/>
          </a:p>
          <a:p>
            <a:pPr indent="-457200" lvl="1" marL="914400" marR="0" rtl="0" algn="l">
              <a:spcBef>
                <a:spcPts val="0"/>
              </a:spcBef>
              <a:spcAft>
                <a:spcPts val="0"/>
              </a:spcAft>
              <a:buNone/>
            </a:pPr>
            <a:r>
              <a:rPr b="0" i="0" lang="en-US" sz="3200" u="none" cap="none" strike="noStrike">
                <a:solidFill>
                  <a:schemeClr val="dk1"/>
                </a:solidFill>
                <a:latin typeface="Cambria"/>
                <a:ea typeface="Cambria"/>
                <a:cs typeface="Cambria"/>
                <a:sym typeface="Cambria"/>
              </a:rPr>
              <a:t>	swap data[left_index] and data[right_index]</a:t>
            </a:r>
            <a:endParaRPr/>
          </a:p>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While right_index &gt; left_index, go to 1.</a:t>
            </a:r>
            <a:endParaRPr/>
          </a:p>
        </p:txBody>
      </p:sp>
      <p:sp>
        <p:nvSpPr>
          <p:cNvPr id="2946" name="Google Shape;2946;p113"/>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0" name="Shape 2950"/>
        <p:cNvGrpSpPr/>
        <p:nvPr/>
      </p:nvGrpSpPr>
      <p:grpSpPr>
        <a:xfrm>
          <a:off x="0" y="0"/>
          <a:ext cx="0" cy="0"/>
          <a:chOff x="0" y="0"/>
          <a:chExt cx="0" cy="0"/>
        </a:xfrm>
      </p:grpSpPr>
      <p:sp>
        <p:nvSpPr>
          <p:cNvPr id="2951" name="Google Shape;2951;p114"/>
          <p:cNvSpPr/>
          <p:nvPr/>
        </p:nvSpPr>
        <p:spPr>
          <a:xfrm>
            <a:off x="3491441" y="5827818"/>
            <a:ext cx="894080" cy="894080"/>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40</a:t>
            </a:r>
            <a:endParaRPr/>
          </a:p>
        </p:txBody>
      </p:sp>
      <p:sp>
        <p:nvSpPr>
          <p:cNvPr id="2952" name="Google Shape;2952;p114"/>
          <p:cNvSpPr/>
          <p:nvPr/>
        </p:nvSpPr>
        <p:spPr>
          <a:xfrm>
            <a:off x="4385521" y="5827818"/>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20</a:t>
            </a:r>
            <a:endParaRPr/>
          </a:p>
        </p:txBody>
      </p:sp>
      <p:sp>
        <p:nvSpPr>
          <p:cNvPr id="2953" name="Google Shape;2953;p114"/>
          <p:cNvSpPr/>
          <p:nvPr/>
        </p:nvSpPr>
        <p:spPr>
          <a:xfrm>
            <a:off x="5279601" y="5827818"/>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10</a:t>
            </a:r>
            <a:endParaRPr/>
          </a:p>
        </p:txBody>
      </p:sp>
      <p:sp>
        <p:nvSpPr>
          <p:cNvPr id="2954" name="Google Shape;2954;p114"/>
          <p:cNvSpPr/>
          <p:nvPr/>
        </p:nvSpPr>
        <p:spPr>
          <a:xfrm>
            <a:off x="6173681" y="5827818"/>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30</a:t>
            </a:r>
            <a:endParaRPr/>
          </a:p>
        </p:txBody>
      </p:sp>
      <p:sp>
        <p:nvSpPr>
          <p:cNvPr id="2955" name="Google Shape;2955;p114"/>
          <p:cNvSpPr/>
          <p:nvPr/>
        </p:nvSpPr>
        <p:spPr>
          <a:xfrm>
            <a:off x="7067761" y="5827818"/>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7</a:t>
            </a:r>
            <a:endParaRPr/>
          </a:p>
        </p:txBody>
      </p:sp>
      <p:sp>
        <p:nvSpPr>
          <p:cNvPr id="2956" name="Google Shape;2956;p114"/>
          <p:cNvSpPr/>
          <p:nvPr/>
        </p:nvSpPr>
        <p:spPr>
          <a:xfrm>
            <a:off x="7961841" y="5827818"/>
            <a:ext cx="894080" cy="894080"/>
          </a:xfrm>
          <a:prstGeom prst="rect">
            <a:avLst/>
          </a:prstGeom>
          <a:solidFill>
            <a:srgbClr val="FFFF6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50</a:t>
            </a:r>
            <a:endParaRPr/>
          </a:p>
        </p:txBody>
      </p:sp>
      <p:sp>
        <p:nvSpPr>
          <p:cNvPr id="2957" name="Google Shape;2957;p114"/>
          <p:cNvSpPr/>
          <p:nvPr/>
        </p:nvSpPr>
        <p:spPr>
          <a:xfrm>
            <a:off x="8855921" y="5827818"/>
            <a:ext cx="894080" cy="894080"/>
          </a:xfrm>
          <a:prstGeom prst="rect">
            <a:avLst/>
          </a:prstGeom>
          <a:solidFill>
            <a:srgbClr val="FFFF6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60</a:t>
            </a:r>
            <a:endParaRPr/>
          </a:p>
        </p:txBody>
      </p:sp>
      <p:sp>
        <p:nvSpPr>
          <p:cNvPr id="2958" name="Google Shape;2958;p114"/>
          <p:cNvSpPr/>
          <p:nvPr/>
        </p:nvSpPr>
        <p:spPr>
          <a:xfrm>
            <a:off x="9750001" y="5827818"/>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80</a:t>
            </a:r>
            <a:endParaRPr/>
          </a:p>
        </p:txBody>
      </p:sp>
      <p:sp>
        <p:nvSpPr>
          <p:cNvPr id="2959" name="Google Shape;2959;p114"/>
          <p:cNvSpPr/>
          <p:nvPr/>
        </p:nvSpPr>
        <p:spPr>
          <a:xfrm>
            <a:off x="10644081" y="5827818"/>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100</a:t>
            </a:r>
            <a:endParaRPr/>
          </a:p>
        </p:txBody>
      </p:sp>
      <p:sp>
        <p:nvSpPr>
          <p:cNvPr id="2960" name="Google Shape;2960;p114"/>
          <p:cNvSpPr txBox="1"/>
          <p:nvPr/>
        </p:nvSpPr>
        <p:spPr>
          <a:xfrm>
            <a:off x="1032721" y="5960534"/>
            <a:ext cx="282622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pivot_index = 0</a:t>
            </a:r>
            <a:endParaRPr/>
          </a:p>
        </p:txBody>
      </p:sp>
      <p:sp>
        <p:nvSpPr>
          <p:cNvPr id="2961" name="Google Shape;2961;p114"/>
          <p:cNvSpPr txBox="1"/>
          <p:nvPr/>
        </p:nvSpPr>
        <p:spPr>
          <a:xfrm>
            <a:off x="3556634" y="6721898"/>
            <a:ext cx="725390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[0]    [1]   [2]    [3]   [4]   [5]    [6]   [7]   [8]</a:t>
            </a:r>
            <a:endParaRPr/>
          </a:p>
        </p:txBody>
      </p:sp>
      <p:sp>
        <p:nvSpPr>
          <p:cNvPr id="2962" name="Google Shape;2962;p114"/>
          <p:cNvSpPr txBox="1"/>
          <p:nvPr/>
        </p:nvSpPr>
        <p:spPr>
          <a:xfrm>
            <a:off x="6061921" y="7839499"/>
            <a:ext cx="424688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left_index</a:t>
            </a:r>
            <a:endParaRPr/>
          </a:p>
        </p:txBody>
      </p:sp>
      <p:sp>
        <p:nvSpPr>
          <p:cNvPr id="2963" name="Google Shape;2963;p114"/>
          <p:cNvSpPr txBox="1"/>
          <p:nvPr/>
        </p:nvSpPr>
        <p:spPr>
          <a:xfrm>
            <a:off x="8855921" y="7860454"/>
            <a:ext cx="312928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right_index</a:t>
            </a:r>
            <a:endParaRPr/>
          </a:p>
        </p:txBody>
      </p:sp>
      <p:cxnSp>
        <p:nvCxnSpPr>
          <p:cNvPr id="2964" name="Google Shape;2964;p114"/>
          <p:cNvCxnSpPr/>
          <p:nvPr/>
        </p:nvCxnSpPr>
        <p:spPr>
          <a:xfrm rot="10800000">
            <a:off x="9414721" y="7392458"/>
            <a:ext cx="447040" cy="558800"/>
          </a:xfrm>
          <a:prstGeom prst="straightConnector1">
            <a:avLst/>
          </a:prstGeom>
          <a:noFill/>
          <a:ln cap="flat" cmpd="sng" w="9525">
            <a:solidFill>
              <a:schemeClr val="dk1"/>
            </a:solidFill>
            <a:prstDash val="solid"/>
            <a:round/>
            <a:headEnd len="med" w="med" type="none"/>
            <a:tailEnd len="med" w="med" type="triangle"/>
          </a:ln>
        </p:spPr>
      </p:cxnSp>
      <p:cxnSp>
        <p:nvCxnSpPr>
          <p:cNvPr id="2965" name="Google Shape;2965;p114"/>
          <p:cNvCxnSpPr/>
          <p:nvPr/>
        </p:nvCxnSpPr>
        <p:spPr>
          <a:xfrm flipH="1" rot="10800000">
            <a:off x="7179521" y="7392458"/>
            <a:ext cx="1005840" cy="558800"/>
          </a:xfrm>
          <a:prstGeom prst="straightConnector1">
            <a:avLst/>
          </a:prstGeom>
          <a:noFill/>
          <a:ln cap="flat" cmpd="sng" w="9525">
            <a:solidFill>
              <a:schemeClr val="dk1"/>
            </a:solidFill>
            <a:prstDash val="solid"/>
            <a:round/>
            <a:headEnd len="med" w="med" type="none"/>
            <a:tailEnd len="med" w="med" type="triangle"/>
          </a:ln>
        </p:spPr>
      </p:cxnSp>
      <p:cxnSp>
        <p:nvCxnSpPr>
          <p:cNvPr id="2966" name="Google Shape;2966;p114"/>
          <p:cNvCxnSpPr/>
          <p:nvPr/>
        </p:nvCxnSpPr>
        <p:spPr>
          <a:xfrm>
            <a:off x="1703281" y="2586778"/>
            <a:ext cx="670560" cy="0"/>
          </a:xfrm>
          <a:prstGeom prst="straightConnector1">
            <a:avLst/>
          </a:prstGeom>
          <a:noFill/>
          <a:ln cap="flat" cmpd="sng" w="38100">
            <a:solidFill>
              <a:srgbClr val="FF3300"/>
            </a:solidFill>
            <a:prstDash val="solid"/>
            <a:round/>
            <a:headEnd len="med" w="med" type="none"/>
            <a:tailEnd len="med" w="med" type="triangle"/>
          </a:ln>
        </p:spPr>
      </p:cxnSp>
      <p:sp>
        <p:nvSpPr>
          <p:cNvPr id="2967" name="Google Shape;2967;p114"/>
          <p:cNvSpPr txBox="1"/>
          <p:nvPr/>
        </p:nvSpPr>
        <p:spPr>
          <a:xfrm>
            <a:off x="1244600" y="1676400"/>
            <a:ext cx="8721042" cy="353943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While data[left_index] &lt;= data[pivot]</a:t>
            </a:r>
            <a:endParaRPr/>
          </a:p>
          <a:p>
            <a:pPr indent="-457200" lvl="1" marL="914400" marR="0" rtl="0" algn="l">
              <a:spcBef>
                <a:spcPts val="0"/>
              </a:spcBef>
              <a:spcAft>
                <a:spcPts val="0"/>
              </a:spcAft>
              <a:buNone/>
            </a:pPr>
            <a:r>
              <a:rPr b="0" i="0" lang="en-US" sz="3200" u="none" cap="none" strike="noStrike">
                <a:solidFill>
                  <a:schemeClr val="dk1"/>
                </a:solidFill>
                <a:latin typeface="Cambria"/>
                <a:ea typeface="Cambria"/>
                <a:cs typeface="Cambria"/>
                <a:sym typeface="Cambria"/>
              </a:rPr>
              <a:t>	left_index++</a:t>
            </a:r>
            <a:endParaRPr/>
          </a:p>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While data[right_index] &gt; data[pivot]</a:t>
            </a:r>
            <a:endParaRPr/>
          </a:p>
          <a:p>
            <a:pPr indent="-457200" lvl="1" marL="914400" marR="0" rtl="0" algn="l">
              <a:spcBef>
                <a:spcPts val="0"/>
              </a:spcBef>
              <a:spcAft>
                <a:spcPts val="0"/>
              </a:spcAft>
              <a:buNone/>
            </a:pPr>
            <a:r>
              <a:rPr b="0" i="0" lang="en-US" sz="3200" u="none" cap="none" strike="noStrike">
                <a:solidFill>
                  <a:schemeClr val="dk1"/>
                </a:solidFill>
                <a:latin typeface="Cambria"/>
                <a:ea typeface="Cambria"/>
                <a:cs typeface="Cambria"/>
                <a:sym typeface="Cambria"/>
              </a:rPr>
              <a:t>	right_index--</a:t>
            </a:r>
            <a:endParaRPr/>
          </a:p>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If left_index &lt; right_index</a:t>
            </a:r>
            <a:endParaRPr/>
          </a:p>
          <a:p>
            <a:pPr indent="-457200" lvl="1" marL="914400" marR="0" rtl="0" algn="l">
              <a:spcBef>
                <a:spcPts val="0"/>
              </a:spcBef>
              <a:spcAft>
                <a:spcPts val="0"/>
              </a:spcAft>
              <a:buNone/>
            </a:pPr>
            <a:r>
              <a:rPr b="0" i="0" lang="en-US" sz="3200" u="none" cap="none" strike="noStrike">
                <a:solidFill>
                  <a:schemeClr val="dk1"/>
                </a:solidFill>
                <a:latin typeface="Cambria"/>
                <a:ea typeface="Cambria"/>
                <a:cs typeface="Cambria"/>
                <a:sym typeface="Cambria"/>
              </a:rPr>
              <a:t>	swap data[left_index] and data[right_index]</a:t>
            </a:r>
            <a:endParaRPr/>
          </a:p>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While right_index &gt; left_index, go to 1.</a:t>
            </a:r>
            <a:endParaRPr/>
          </a:p>
        </p:txBody>
      </p:sp>
      <p:sp>
        <p:nvSpPr>
          <p:cNvPr id="2968" name="Google Shape;2968;p114"/>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2" name="Shape 2972"/>
        <p:cNvGrpSpPr/>
        <p:nvPr/>
      </p:nvGrpSpPr>
      <p:grpSpPr>
        <a:xfrm>
          <a:off x="0" y="0"/>
          <a:ext cx="0" cy="0"/>
          <a:chOff x="0" y="0"/>
          <a:chExt cx="0" cy="0"/>
        </a:xfrm>
      </p:grpSpPr>
      <p:sp>
        <p:nvSpPr>
          <p:cNvPr id="2973" name="Google Shape;2973;p115"/>
          <p:cNvSpPr/>
          <p:nvPr/>
        </p:nvSpPr>
        <p:spPr>
          <a:xfrm>
            <a:off x="3225800" y="5650501"/>
            <a:ext cx="894080" cy="894080"/>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40</a:t>
            </a:r>
            <a:endParaRPr/>
          </a:p>
        </p:txBody>
      </p:sp>
      <p:sp>
        <p:nvSpPr>
          <p:cNvPr id="2974" name="Google Shape;2974;p115"/>
          <p:cNvSpPr/>
          <p:nvPr/>
        </p:nvSpPr>
        <p:spPr>
          <a:xfrm>
            <a:off x="4119880" y="5650501"/>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20</a:t>
            </a:r>
            <a:endParaRPr/>
          </a:p>
        </p:txBody>
      </p:sp>
      <p:sp>
        <p:nvSpPr>
          <p:cNvPr id="2975" name="Google Shape;2975;p115"/>
          <p:cNvSpPr/>
          <p:nvPr/>
        </p:nvSpPr>
        <p:spPr>
          <a:xfrm>
            <a:off x="5013960" y="5650501"/>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10</a:t>
            </a:r>
            <a:endParaRPr/>
          </a:p>
        </p:txBody>
      </p:sp>
      <p:sp>
        <p:nvSpPr>
          <p:cNvPr id="2976" name="Google Shape;2976;p115"/>
          <p:cNvSpPr/>
          <p:nvPr/>
        </p:nvSpPr>
        <p:spPr>
          <a:xfrm>
            <a:off x="5908040" y="5650501"/>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30</a:t>
            </a:r>
            <a:endParaRPr/>
          </a:p>
        </p:txBody>
      </p:sp>
      <p:sp>
        <p:nvSpPr>
          <p:cNvPr id="2977" name="Google Shape;2977;p115"/>
          <p:cNvSpPr/>
          <p:nvPr/>
        </p:nvSpPr>
        <p:spPr>
          <a:xfrm>
            <a:off x="6802120" y="5650501"/>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7</a:t>
            </a:r>
            <a:endParaRPr/>
          </a:p>
        </p:txBody>
      </p:sp>
      <p:sp>
        <p:nvSpPr>
          <p:cNvPr id="2978" name="Google Shape;2978;p115"/>
          <p:cNvSpPr/>
          <p:nvPr/>
        </p:nvSpPr>
        <p:spPr>
          <a:xfrm>
            <a:off x="7696200" y="5650501"/>
            <a:ext cx="894080" cy="894080"/>
          </a:xfrm>
          <a:prstGeom prst="rect">
            <a:avLst/>
          </a:prstGeom>
          <a:solidFill>
            <a:srgbClr val="FFFF6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50</a:t>
            </a:r>
            <a:endParaRPr/>
          </a:p>
        </p:txBody>
      </p:sp>
      <p:sp>
        <p:nvSpPr>
          <p:cNvPr id="2979" name="Google Shape;2979;p115"/>
          <p:cNvSpPr/>
          <p:nvPr/>
        </p:nvSpPr>
        <p:spPr>
          <a:xfrm>
            <a:off x="8590280" y="5650501"/>
            <a:ext cx="894080" cy="894080"/>
          </a:xfrm>
          <a:prstGeom prst="rect">
            <a:avLst/>
          </a:prstGeom>
          <a:solidFill>
            <a:srgbClr val="FFFF6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60</a:t>
            </a:r>
            <a:endParaRPr/>
          </a:p>
        </p:txBody>
      </p:sp>
      <p:sp>
        <p:nvSpPr>
          <p:cNvPr id="2980" name="Google Shape;2980;p115"/>
          <p:cNvSpPr/>
          <p:nvPr/>
        </p:nvSpPr>
        <p:spPr>
          <a:xfrm>
            <a:off x="9484360" y="5650501"/>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80</a:t>
            </a:r>
            <a:endParaRPr/>
          </a:p>
        </p:txBody>
      </p:sp>
      <p:sp>
        <p:nvSpPr>
          <p:cNvPr id="2981" name="Google Shape;2981;p115"/>
          <p:cNvSpPr/>
          <p:nvPr/>
        </p:nvSpPr>
        <p:spPr>
          <a:xfrm>
            <a:off x="10378440" y="5650501"/>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100</a:t>
            </a:r>
            <a:endParaRPr/>
          </a:p>
        </p:txBody>
      </p:sp>
      <p:sp>
        <p:nvSpPr>
          <p:cNvPr id="2982" name="Google Shape;2982;p115"/>
          <p:cNvSpPr txBox="1"/>
          <p:nvPr/>
        </p:nvSpPr>
        <p:spPr>
          <a:xfrm>
            <a:off x="767080" y="5783217"/>
            <a:ext cx="282622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pivot_index = 0</a:t>
            </a:r>
            <a:endParaRPr/>
          </a:p>
        </p:txBody>
      </p:sp>
      <p:sp>
        <p:nvSpPr>
          <p:cNvPr id="2983" name="Google Shape;2983;p115"/>
          <p:cNvSpPr txBox="1"/>
          <p:nvPr/>
        </p:nvSpPr>
        <p:spPr>
          <a:xfrm>
            <a:off x="3290993" y="6544581"/>
            <a:ext cx="725390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[0]    [1]   [2]    [3]   [4]   [5]    [6]   [7]   [8]</a:t>
            </a:r>
            <a:endParaRPr/>
          </a:p>
        </p:txBody>
      </p:sp>
      <p:sp>
        <p:nvSpPr>
          <p:cNvPr id="2984" name="Google Shape;2984;p115"/>
          <p:cNvSpPr txBox="1"/>
          <p:nvPr/>
        </p:nvSpPr>
        <p:spPr>
          <a:xfrm>
            <a:off x="5796280" y="7662182"/>
            <a:ext cx="424688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left_index</a:t>
            </a:r>
            <a:endParaRPr/>
          </a:p>
        </p:txBody>
      </p:sp>
      <p:sp>
        <p:nvSpPr>
          <p:cNvPr id="2985" name="Google Shape;2985;p115"/>
          <p:cNvSpPr txBox="1"/>
          <p:nvPr/>
        </p:nvSpPr>
        <p:spPr>
          <a:xfrm>
            <a:off x="8590280" y="7683137"/>
            <a:ext cx="312928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right_index</a:t>
            </a:r>
            <a:endParaRPr/>
          </a:p>
        </p:txBody>
      </p:sp>
      <p:cxnSp>
        <p:nvCxnSpPr>
          <p:cNvPr id="2986" name="Google Shape;2986;p115"/>
          <p:cNvCxnSpPr/>
          <p:nvPr/>
        </p:nvCxnSpPr>
        <p:spPr>
          <a:xfrm rot="10800000">
            <a:off x="9149080" y="7215141"/>
            <a:ext cx="447040" cy="558800"/>
          </a:xfrm>
          <a:prstGeom prst="straightConnector1">
            <a:avLst/>
          </a:prstGeom>
          <a:noFill/>
          <a:ln cap="flat" cmpd="sng" w="9525">
            <a:solidFill>
              <a:schemeClr val="dk1"/>
            </a:solidFill>
            <a:prstDash val="solid"/>
            <a:round/>
            <a:headEnd len="med" w="med" type="none"/>
            <a:tailEnd len="med" w="med" type="triangle"/>
          </a:ln>
        </p:spPr>
      </p:cxnSp>
      <p:cxnSp>
        <p:nvCxnSpPr>
          <p:cNvPr id="2987" name="Google Shape;2987;p115"/>
          <p:cNvCxnSpPr/>
          <p:nvPr/>
        </p:nvCxnSpPr>
        <p:spPr>
          <a:xfrm flipH="1" rot="10800000">
            <a:off x="6913880" y="7215141"/>
            <a:ext cx="1005840" cy="558800"/>
          </a:xfrm>
          <a:prstGeom prst="straightConnector1">
            <a:avLst/>
          </a:prstGeom>
          <a:noFill/>
          <a:ln cap="flat" cmpd="sng" w="9525">
            <a:solidFill>
              <a:schemeClr val="dk1"/>
            </a:solidFill>
            <a:prstDash val="solid"/>
            <a:round/>
            <a:headEnd len="med" w="med" type="none"/>
            <a:tailEnd len="med" w="med" type="triangle"/>
          </a:ln>
        </p:spPr>
      </p:cxnSp>
      <p:cxnSp>
        <p:nvCxnSpPr>
          <p:cNvPr id="2988" name="Google Shape;2988;p115"/>
          <p:cNvCxnSpPr/>
          <p:nvPr/>
        </p:nvCxnSpPr>
        <p:spPr>
          <a:xfrm>
            <a:off x="878840" y="2856501"/>
            <a:ext cx="670560" cy="0"/>
          </a:xfrm>
          <a:prstGeom prst="straightConnector1">
            <a:avLst/>
          </a:prstGeom>
          <a:noFill/>
          <a:ln cap="flat" cmpd="sng" w="38100">
            <a:solidFill>
              <a:srgbClr val="FF3300"/>
            </a:solidFill>
            <a:prstDash val="solid"/>
            <a:round/>
            <a:headEnd len="med" w="med" type="none"/>
            <a:tailEnd len="med" w="med" type="triangle"/>
          </a:ln>
        </p:spPr>
      </p:cxnSp>
      <p:sp>
        <p:nvSpPr>
          <p:cNvPr id="2989" name="Google Shape;2989;p115"/>
          <p:cNvSpPr txBox="1"/>
          <p:nvPr/>
        </p:nvSpPr>
        <p:spPr>
          <a:xfrm>
            <a:off x="1549400" y="1489770"/>
            <a:ext cx="8721042" cy="353943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While data[left_index] &lt;= data[pivot]</a:t>
            </a:r>
            <a:endParaRPr/>
          </a:p>
          <a:p>
            <a:pPr indent="-457200" lvl="1" marL="914400" marR="0" rtl="0" algn="l">
              <a:spcBef>
                <a:spcPts val="0"/>
              </a:spcBef>
              <a:spcAft>
                <a:spcPts val="0"/>
              </a:spcAft>
              <a:buNone/>
            </a:pPr>
            <a:r>
              <a:rPr b="0" i="0" lang="en-US" sz="3200" u="none" cap="none" strike="noStrike">
                <a:solidFill>
                  <a:schemeClr val="dk1"/>
                </a:solidFill>
                <a:latin typeface="Cambria"/>
                <a:ea typeface="Cambria"/>
                <a:cs typeface="Cambria"/>
                <a:sym typeface="Cambria"/>
              </a:rPr>
              <a:t>	left_index++</a:t>
            </a:r>
            <a:endParaRPr/>
          </a:p>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While data[right_index] &gt; data[pivot]</a:t>
            </a:r>
            <a:endParaRPr/>
          </a:p>
          <a:p>
            <a:pPr indent="-457200" lvl="1" marL="914400" marR="0" rtl="0" algn="l">
              <a:spcBef>
                <a:spcPts val="0"/>
              </a:spcBef>
              <a:spcAft>
                <a:spcPts val="0"/>
              </a:spcAft>
              <a:buNone/>
            </a:pPr>
            <a:r>
              <a:rPr b="0" i="0" lang="en-US" sz="3200" u="none" cap="none" strike="noStrike">
                <a:solidFill>
                  <a:schemeClr val="dk1"/>
                </a:solidFill>
                <a:latin typeface="Cambria"/>
                <a:ea typeface="Cambria"/>
                <a:cs typeface="Cambria"/>
                <a:sym typeface="Cambria"/>
              </a:rPr>
              <a:t>	right_index--</a:t>
            </a:r>
            <a:endParaRPr/>
          </a:p>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If left_index &lt; right_index</a:t>
            </a:r>
            <a:endParaRPr/>
          </a:p>
          <a:p>
            <a:pPr indent="-457200" lvl="1" marL="914400" marR="0" rtl="0" algn="l">
              <a:spcBef>
                <a:spcPts val="0"/>
              </a:spcBef>
              <a:spcAft>
                <a:spcPts val="0"/>
              </a:spcAft>
              <a:buNone/>
            </a:pPr>
            <a:r>
              <a:rPr b="0" i="0" lang="en-US" sz="3200" u="none" cap="none" strike="noStrike">
                <a:solidFill>
                  <a:schemeClr val="dk1"/>
                </a:solidFill>
                <a:latin typeface="Cambria"/>
                <a:ea typeface="Cambria"/>
                <a:cs typeface="Cambria"/>
                <a:sym typeface="Cambria"/>
              </a:rPr>
              <a:t>	swap data[left_index] and data[right_index]</a:t>
            </a:r>
            <a:endParaRPr/>
          </a:p>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While right_index &gt; left_index, go to 1.</a:t>
            </a:r>
            <a:endParaRPr/>
          </a:p>
        </p:txBody>
      </p:sp>
      <p:sp>
        <p:nvSpPr>
          <p:cNvPr id="2990" name="Google Shape;2990;p115"/>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4" name="Shape 2994"/>
        <p:cNvGrpSpPr/>
        <p:nvPr/>
      </p:nvGrpSpPr>
      <p:grpSpPr>
        <a:xfrm>
          <a:off x="0" y="0"/>
          <a:ext cx="0" cy="0"/>
          <a:chOff x="0" y="0"/>
          <a:chExt cx="0" cy="0"/>
        </a:xfrm>
      </p:grpSpPr>
      <p:sp>
        <p:nvSpPr>
          <p:cNvPr id="2995" name="Google Shape;2995;p116"/>
          <p:cNvSpPr/>
          <p:nvPr/>
        </p:nvSpPr>
        <p:spPr>
          <a:xfrm>
            <a:off x="3359997" y="5780888"/>
            <a:ext cx="894080" cy="894080"/>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40</a:t>
            </a:r>
            <a:endParaRPr/>
          </a:p>
        </p:txBody>
      </p:sp>
      <p:sp>
        <p:nvSpPr>
          <p:cNvPr id="2996" name="Google Shape;2996;p116"/>
          <p:cNvSpPr/>
          <p:nvPr/>
        </p:nvSpPr>
        <p:spPr>
          <a:xfrm>
            <a:off x="4254077" y="5780888"/>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20</a:t>
            </a:r>
            <a:endParaRPr/>
          </a:p>
        </p:txBody>
      </p:sp>
      <p:sp>
        <p:nvSpPr>
          <p:cNvPr id="2997" name="Google Shape;2997;p116"/>
          <p:cNvSpPr/>
          <p:nvPr/>
        </p:nvSpPr>
        <p:spPr>
          <a:xfrm>
            <a:off x="5148157" y="5780888"/>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10</a:t>
            </a:r>
            <a:endParaRPr/>
          </a:p>
        </p:txBody>
      </p:sp>
      <p:sp>
        <p:nvSpPr>
          <p:cNvPr id="2998" name="Google Shape;2998;p116"/>
          <p:cNvSpPr/>
          <p:nvPr/>
        </p:nvSpPr>
        <p:spPr>
          <a:xfrm>
            <a:off x="6042237" y="5780888"/>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30</a:t>
            </a:r>
            <a:endParaRPr/>
          </a:p>
        </p:txBody>
      </p:sp>
      <p:sp>
        <p:nvSpPr>
          <p:cNvPr id="2999" name="Google Shape;2999;p116"/>
          <p:cNvSpPr/>
          <p:nvPr/>
        </p:nvSpPr>
        <p:spPr>
          <a:xfrm>
            <a:off x="6936317" y="5780888"/>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7</a:t>
            </a:r>
            <a:endParaRPr/>
          </a:p>
        </p:txBody>
      </p:sp>
      <p:sp>
        <p:nvSpPr>
          <p:cNvPr id="3000" name="Google Shape;3000;p116"/>
          <p:cNvSpPr/>
          <p:nvPr/>
        </p:nvSpPr>
        <p:spPr>
          <a:xfrm>
            <a:off x="7830397" y="5780888"/>
            <a:ext cx="894080" cy="894080"/>
          </a:xfrm>
          <a:prstGeom prst="rect">
            <a:avLst/>
          </a:prstGeom>
          <a:solidFill>
            <a:srgbClr val="FFFF6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50</a:t>
            </a:r>
            <a:endParaRPr/>
          </a:p>
        </p:txBody>
      </p:sp>
      <p:sp>
        <p:nvSpPr>
          <p:cNvPr id="3001" name="Google Shape;3001;p116"/>
          <p:cNvSpPr/>
          <p:nvPr/>
        </p:nvSpPr>
        <p:spPr>
          <a:xfrm>
            <a:off x="8724477" y="5780888"/>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60</a:t>
            </a:r>
            <a:endParaRPr/>
          </a:p>
        </p:txBody>
      </p:sp>
      <p:sp>
        <p:nvSpPr>
          <p:cNvPr id="3002" name="Google Shape;3002;p116"/>
          <p:cNvSpPr/>
          <p:nvPr/>
        </p:nvSpPr>
        <p:spPr>
          <a:xfrm>
            <a:off x="9618557" y="5780888"/>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80</a:t>
            </a:r>
            <a:endParaRPr/>
          </a:p>
        </p:txBody>
      </p:sp>
      <p:sp>
        <p:nvSpPr>
          <p:cNvPr id="3003" name="Google Shape;3003;p116"/>
          <p:cNvSpPr/>
          <p:nvPr/>
        </p:nvSpPr>
        <p:spPr>
          <a:xfrm>
            <a:off x="10512637" y="5780888"/>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100</a:t>
            </a:r>
            <a:endParaRPr/>
          </a:p>
        </p:txBody>
      </p:sp>
      <p:sp>
        <p:nvSpPr>
          <p:cNvPr id="3004" name="Google Shape;3004;p116"/>
          <p:cNvSpPr txBox="1"/>
          <p:nvPr/>
        </p:nvSpPr>
        <p:spPr>
          <a:xfrm>
            <a:off x="901277" y="5913604"/>
            <a:ext cx="282622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pivot_index = 0</a:t>
            </a:r>
            <a:endParaRPr/>
          </a:p>
        </p:txBody>
      </p:sp>
      <p:sp>
        <p:nvSpPr>
          <p:cNvPr id="3005" name="Google Shape;3005;p116"/>
          <p:cNvSpPr txBox="1"/>
          <p:nvPr/>
        </p:nvSpPr>
        <p:spPr>
          <a:xfrm>
            <a:off x="3425190" y="6674968"/>
            <a:ext cx="725390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[0]    [1]   [2]    [3]   [4]   [5]    [6]   [7]   [8]</a:t>
            </a:r>
            <a:endParaRPr/>
          </a:p>
        </p:txBody>
      </p:sp>
      <p:sp>
        <p:nvSpPr>
          <p:cNvPr id="3006" name="Google Shape;3006;p116"/>
          <p:cNvSpPr txBox="1"/>
          <p:nvPr/>
        </p:nvSpPr>
        <p:spPr>
          <a:xfrm>
            <a:off x="5930477" y="7792569"/>
            <a:ext cx="424688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left_index</a:t>
            </a:r>
            <a:endParaRPr/>
          </a:p>
        </p:txBody>
      </p:sp>
      <p:sp>
        <p:nvSpPr>
          <p:cNvPr id="3007" name="Google Shape;3007;p116"/>
          <p:cNvSpPr txBox="1"/>
          <p:nvPr/>
        </p:nvSpPr>
        <p:spPr>
          <a:xfrm>
            <a:off x="8724477" y="7813524"/>
            <a:ext cx="312928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right_index</a:t>
            </a:r>
            <a:endParaRPr/>
          </a:p>
        </p:txBody>
      </p:sp>
      <p:cxnSp>
        <p:nvCxnSpPr>
          <p:cNvPr id="3008" name="Google Shape;3008;p116"/>
          <p:cNvCxnSpPr/>
          <p:nvPr/>
        </p:nvCxnSpPr>
        <p:spPr>
          <a:xfrm rot="10800000">
            <a:off x="8389197" y="7345528"/>
            <a:ext cx="1341120" cy="558800"/>
          </a:xfrm>
          <a:prstGeom prst="straightConnector1">
            <a:avLst/>
          </a:prstGeom>
          <a:noFill/>
          <a:ln cap="flat" cmpd="sng" w="9525">
            <a:solidFill>
              <a:schemeClr val="dk1"/>
            </a:solidFill>
            <a:prstDash val="solid"/>
            <a:round/>
            <a:headEnd len="med" w="med" type="none"/>
            <a:tailEnd len="med" w="med" type="triangle"/>
          </a:ln>
        </p:spPr>
      </p:cxnSp>
      <p:cxnSp>
        <p:nvCxnSpPr>
          <p:cNvPr id="3009" name="Google Shape;3009;p116"/>
          <p:cNvCxnSpPr/>
          <p:nvPr/>
        </p:nvCxnSpPr>
        <p:spPr>
          <a:xfrm flipH="1" rot="10800000">
            <a:off x="7048077" y="7345528"/>
            <a:ext cx="1005840" cy="558800"/>
          </a:xfrm>
          <a:prstGeom prst="straightConnector1">
            <a:avLst/>
          </a:prstGeom>
          <a:noFill/>
          <a:ln cap="flat" cmpd="sng" w="9525">
            <a:solidFill>
              <a:schemeClr val="dk1"/>
            </a:solidFill>
            <a:prstDash val="solid"/>
            <a:round/>
            <a:headEnd len="med" w="med" type="none"/>
            <a:tailEnd len="med" w="med" type="triangle"/>
          </a:ln>
        </p:spPr>
      </p:cxnSp>
      <p:cxnSp>
        <p:nvCxnSpPr>
          <p:cNvPr id="3010" name="Google Shape;3010;p116"/>
          <p:cNvCxnSpPr/>
          <p:nvPr/>
        </p:nvCxnSpPr>
        <p:spPr>
          <a:xfrm>
            <a:off x="1795357" y="3433928"/>
            <a:ext cx="670560" cy="0"/>
          </a:xfrm>
          <a:prstGeom prst="straightConnector1">
            <a:avLst/>
          </a:prstGeom>
          <a:noFill/>
          <a:ln cap="flat" cmpd="sng" w="38100">
            <a:solidFill>
              <a:srgbClr val="FF3300"/>
            </a:solidFill>
            <a:prstDash val="solid"/>
            <a:round/>
            <a:headEnd len="med" w="med" type="none"/>
            <a:tailEnd len="med" w="med" type="triangle"/>
          </a:ln>
        </p:spPr>
      </p:cxnSp>
      <p:sp>
        <p:nvSpPr>
          <p:cNvPr id="3011" name="Google Shape;3011;p116"/>
          <p:cNvSpPr txBox="1"/>
          <p:nvPr/>
        </p:nvSpPr>
        <p:spPr>
          <a:xfrm>
            <a:off x="1092200" y="1489770"/>
            <a:ext cx="8721042" cy="353943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While data[left_index] &lt;= data[pivot]</a:t>
            </a:r>
            <a:endParaRPr/>
          </a:p>
          <a:p>
            <a:pPr indent="-457200" lvl="1" marL="914400" marR="0" rtl="0" algn="l">
              <a:spcBef>
                <a:spcPts val="0"/>
              </a:spcBef>
              <a:spcAft>
                <a:spcPts val="0"/>
              </a:spcAft>
              <a:buNone/>
            </a:pPr>
            <a:r>
              <a:rPr b="0" i="0" lang="en-US" sz="3200" u="none" cap="none" strike="noStrike">
                <a:solidFill>
                  <a:schemeClr val="dk1"/>
                </a:solidFill>
                <a:latin typeface="Cambria"/>
                <a:ea typeface="Cambria"/>
                <a:cs typeface="Cambria"/>
                <a:sym typeface="Cambria"/>
              </a:rPr>
              <a:t>	left_index++</a:t>
            </a:r>
            <a:endParaRPr/>
          </a:p>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While data[right_index] &gt; data[pivot]</a:t>
            </a:r>
            <a:endParaRPr/>
          </a:p>
          <a:p>
            <a:pPr indent="-457200" lvl="1" marL="914400" marR="0" rtl="0" algn="l">
              <a:spcBef>
                <a:spcPts val="0"/>
              </a:spcBef>
              <a:spcAft>
                <a:spcPts val="0"/>
              </a:spcAft>
              <a:buNone/>
            </a:pPr>
            <a:r>
              <a:rPr b="0" i="0" lang="en-US" sz="3200" u="none" cap="none" strike="noStrike">
                <a:solidFill>
                  <a:schemeClr val="dk1"/>
                </a:solidFill>
                <a:latin typeface="Cambria"/>
                <a:ea typeface="Cambria"/>
                <a:cs typeface="Cambria"/>
                <a:sym typeface="Cambria"/>
              </a:rPr>
              <a:t>	right_index--</a:t>
            </a:r>
            <a:endParaRPr/>
          </a:p>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If left_index &lt; right_index</a:t>
            </a:r>
            <a:endParaRPr/>
          </a:p>
          <a:p>
            <a:pPr indent="-457200" lvl="1" marL="914400" marR="0" rtl="0" algn="l">
              <a:spcBef>
                <a:spcPts val="0"/>
              </a:spcBef>
              <a:spcAft>
                <a:spcPts val="0"/>
              </a:spcAft>
              <a:buNone/>
            </a:pPr>
            <a:r>
              <a:rPr b="0" i="0" lang="en-US" sz="3200" u="none" cap="none" strike="noStrike">
                <a:solidFill>
                  <a:schemeClr val="dk1"/>
                </a:solidFill>
                <a:latin typeface="Cambria"/>
                <a:ea typeface="Cambria"/>
                <a:cs typeface="Cambria"/>
                <a:sym typeface="Cambria"/>
              </a:rPr>
              <a:t>	swap data[left_index] and data[right_index]</a:t>
            </a:r>
            <a:endParaRPr/>
          </a:p>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While right_index &gt; left_index, go to 1.</a:t>
            </a:r>
            <a:endParaRPr/>
          </a:p>
        </p:txBody>
      </p:sp>
      <p:sp>
        <p:nvSpPr>
          <p:cNvPr id="3012" name="Google Shape;3012;p116"/>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6" name="Shape 3016"/>
        <p:cNvGrpSpPr/>
        <p:nvPr/>
      </p:nvGrpSpPr>
      <p:grpSpPr>
        <a:xfrm>
          <a:off x="0" y="0"/>
          <a:ext cx="0" cy="0"/>
          <a:chOff x="0" y="0"/>
          <a:chExt cx="0" cy="0"/>
        </a:xfrm>
      </p:grpSpPr>
      <p:sp>
        <p:nvSpPr>
          <p:cNvPr id="3017" name="Google Shape;3017;p117"/>
          <p:cNvSpPr/>
          <p:nvPr/>
        </p:nvSpPr>
        <p:spPr>
          <a:xfrm>
            <a:off x="3436197" y="5899633"/>
            <a:ext cx="894080" cy="894080"/>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40</a:t>
            </a:r>
            <a:endParaRPr/>
          </a:p>
        </p:txBody>
      </p:sp>
      <p:sp>
        <p:nvSpPr>
          <p:cNvPr id="3018" name="Google Shape;3018;p117"/>
          <p:cNvSpPr/>
          <p:nvPr/>
        </p:nvSpPr>
        <p:spPr>
          <a:xfrm>
            <a:off x="4330277" y="5899633"/>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20</a:t>
            </a:r>
            <a:endParaRPr/>
          </a:p>
        </p:txBody>
      </p:sp>
      <p:sp>
        <p:nvSpPr>
          <p:cNvPr id="3019" name="Google Shape;3019;p117"/>
          <p:cNvSpPr/>
          <p:nvPr/>
        </p:nvSpPr>
        <p:spPr>
          <a:xfrm>
            <a:off x="5224357" y="5899633"/>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10</a:t>
            </a:r>
            <a:endParaRPr/>
          </a:p>
        </p:txBody>
      </p:sp>
      <p:sp>
        <p:nvSpPr>
          <p:cNvPr id="3020" name="Google Shape;3020;p117"/>
          <p:cNvSpPr/>
          <p:nvPr/>
        </p:nvSpPr>
        <p:spPr>
          <a:xfrm>
            <a:off x="6118437" y="5899633"/>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30</a:t>
            </a:r>
            <a:endParaRPr/>
          </a:p>
        </p:txBody>
      </p:sp>
      <p:sp>
        <p:nvSpPr>
          <p:cNvPr id="3021" name="Google Shape;3021;p117"/>
          <p:cNvSpPr/>
          <p:nvPr/>
        </p:nvSpPr>
        <p:spPr>
          <a:xfrm>
            <a:off x="7012517" y="5899633"/>
            <a:ext cx="894080" cy="894080"/>
          </a:xfrm>
          <a:prstGeom prst="rect">
            <a:avLst/>
          </a:prstGeom>
          <a:solidFill>
            <a:srgbClr val="FFFF6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7</a:t>
            </a:r>
            <a:endParaRPr/>
          </a:p>
        </p:txBody>
      </p:sp>
      <p:sp>
        <p:nvSpPr>
          <p:cNvPr id="3022" name="Google Shape;3022;p117"/>
          <p:cNvSpPr/>
          <p:nvPr/>
        </p:nvSpPr>
        <p:spPr>
          <a:xfrm>
            <a:off x="7906597" y="5899633"/>
            <a:ext cx="894080" cy="894080"/>
          </a:xfrm>
          <a:prstGeom prst="rect">
            <a:avLst/>
          </a:prstGeom>
          <a:solidFill>
            <a:srgbClr val="FFFF6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50</a:t>
            </a:r>
            <a:endParaRPr/>
          </a:p>
        </p:txBody>
      </p:sp>
      <p:sp>
        <p:nvSpPr>
          <p:cNvPr id="3023" name="Google Shape;3023;p117"/>
          <p:cNvSpPr/>
          <p:nvPr/>
        </p:nvSpPr>
        <p:spPr>
          <a:xfrm>
            <a:off x="8800677" y="5899633"/>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60</a:t>
            </a:r>
            <a:endParaRPr/>
          </a:p>
        </p:txBody>
      </p:sp>
      <p:sp>
        <p:nvSpPr>
          <p:cNvPr id="3024" name="Google Shape;3024;p117"/>
          <p:cNvSpPr/>
          <p:nvPr/>
        </p:nvSpPr>
        <p:spPr>
          <a:xfrm>
            <a:off x="9694757" y="5899633"/>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80</a:t>
            </a:r>
            <a:endParaRPr/>
          </a:p>
        </p:txBody>
      </p:sp>
      <p:sp>
        <p:nvSpPr>
          <p:cNvPr id="3025" name="Google Shape;3025;p117"/>
          <p:cNvSpPr/>
          <p:nvPr/>
        </p:nvSpPr>
        <p:spPr>
          <a:xfrm>
            <a:off x="10588837" y="5899633"/>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100</a:t>
            </a:r>
            <a:endParaRPr/>
          </a:p>
        </p:txBody>
      </p:sp>
      <p:sp>
        <p:nvSpPr>
          <p:cNvPr id="3026" name="Google Shape;3026;p117"/>
          <p:cNvSpPr txBox="1"/>
          <p:nvPr/>
        </p:nvSpPr>
        <p:spPr>
          <a:xfrm>
            <a:off x="977477" y="6032349"/>
            <a:ext cx="282622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pivot_index = 0</a:t>
            </a:r>
            <a:endParaRPr/>
          </a:p>
        </p:txBody>
      </p:sp>
      <p:sp>
        <p:nvSpPr>
          <p:cNvPr id="3027" name="Google Shape;3027;p117"/>
          <p:cNvSpPr txBox="1"/>
          <p:nvPr/>
        </p:nvSpPr>
        <p:spPr>
          <a:xfrm>
            <a:off x="3501390" y="6793713"/>
            <a:ext cx="725390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[0]    [1]   [2]    [3]   [4]   [5]    [6]   [7]   [8]</a:t>
            </a:r>
            <a:endParaRPr/>
          </a:p>
        </p:txBody>
      </p:sp>
      <p:sp>
        <p:nvSpPr>
          <p:cNvPr id="3028" name="Google Shape;3028;p117"/>
          <p:cNvSpPr txBox="1"/>
          <p:nvPr/>
        </p:nvSpPr>
        <p:spPr>
          <a:xfrm>
            <a:off x="6006677" y="7911314"/>
            <a:ext cx="424688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left_index</a:t>
            </a:r>
            <a:endParaRPr/>
          </a:p>
        </p:txBody>
      </p:sp>
      <p:sp>
        <p:nvSpPr>
          <p:cNvPr id="3029" name="Google Shape;3029;p117"/>
          <p:cNvSpPr txBox="1"/>
          <p:nvPr/>
        </p:nvSpPr>
        <p:spPr>
          <a:xfrm>
            <a:off x="8800677" y="7932269"/>
            <a:ext cx="312928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right_index</a:t>
            </a:r>
            <a:endParaRPr/>
          </a:p>
        </p:txBody>
      </p:sp>
      <p:cxnSp>
        <p:nvCxnSpPr>
          <p:cNvPr id="3030" name="Google Shape;3030;p117"/>
          <p:cNvCxnSpPr/>
          <p:nvPr/>
        </p:nvCxnSpPr>
        <p:spPr>
          <a:xfrm rot="10800000">
            <a:off x="7571317" y="7464273"/>
            <a:ext cx="2235200" cy="558800"/>
          </a:xfrm>
          <a:prstGeom prst="straightConnector1">
            <a:avLst/>
          </a:prstGeom>
          <a:noFill/>
          <a:ln cap="flat" cmpd="sng" w="9525">
            <a:solidFill>
              <a:schemeClr val="dk1"/>
            </a:solidFill>
            <a:prstDash val="solid"/>
            <a:round/>
            <a:headEnd len="med" w="med" type="none"/>
            <a:tailEnd len="med" w="med" type="triangle"/>
          </a:ln>
        </p:spPr>
      </p:cxnSp>
      <p:cxnSp>
        <p:nvCxnSpPr>
          <p:cNvPr id="3031" name="Google Shape;3031;p117"/>
          <p:cNvCxnSpPr/>
          <p:nvPr/>
        </p:nvCxnSpPr>
        <p:spPr>
          <a:xfrm flipH="1" rot="10800000">
            <a:off x="7124277" y="7464273"/>
            <a:ext cx="1005840" cy="558800"/>
          </a:xfrm>
          <a:prstGeom prst="straightConnector1">
            <a:avLst/>
          </a:prstGeom>
          <a:noFill/>
          <a:ln cap="flat" cmpd="sng" w="9525">
            <a:solidFill>
              <a:schemeClr val="dk1"/>
            </a:solidFill>
            <a:prstDash val="solid"/>
            <a:round/>
            <a:headEnd len="med" w="med" type="none"/>
            <a:tailEnd len="med" w="med" type="triangle"/>
          </a:ln>
        </p:spPr>
      </p:cxnSp>
      <p:cxnSp>
        <p:nvCxnSpPr>
          <p:cNvPr id="3032" name="Google Shape;3032;p117"/>
          <p:cNvCxnSpPr/>
          <p:nvPr/>
        </p:nvCxnSpPr>
        <p:spPr>
          <a:xfrm>
            <a:off x="1960034" y="3499122"/>
            <a:ext cx="670560" cy="0"/>
          </a:xfrm>
          <a:prstGeom prst="straightConnector1">
            <a:avLst/>
          </a:prstGeom>
          <a:noFill/>
          <a:ln cap="flat" cmpd="sng" w="38100">
            <a:solidFill>
              <a:srgbClr val="FF3300"/>
            </a:solidFill>
            <a:prstDash val="solid"/>
            <a:round/>
            <a:headEnd len="med" w="med" type="none"/>
            <a:tailEnd len="med" w="med" type="triangle"/>
          </a:ln>
        </p:spPr>
      </p:cxnSp>
      <p:sp>
        <p:nvSpPr>
          <p:cNvPr id="3033" name="Google Shape;3033;p117"/>
          <p:cNvSpPr txBox="1"/>
          <p:nvPr/>
        </p:nvSpPr>
        <p:spPr>
          <a:xfrm>
            <a:off x="1168400" y="1489770"/>
            <a:ext cx="8721042" cy="353943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While data[left_index] &lt;= data[pivot]</a:t>
            </a:r>
            <a:endParaRPr/>
          </a:p>
          <a:p>
            <a:pPr indent="-457200" lvl="1" marL="914400" marR="0" rtl="0" algn="l">
              <a:spcBef>
                <a:spcPts val="0"/>
              </a:spcBef>
              <a:spcAft>
                <a:spcPts val="0"/>
              </a:spcAft>
              <a:buNone/>
            </a:pPr>
            <a:r>
              <a:rPr b="0" i="0" lang="en-US" sz="3200" u="none" cap="none" strike="noStrike">
                <a:solidFill>
                  <a:schemeClr val="dk1"/>
                </a:solidFill>
                <a:latin typeface="Cambria"/>
                <a:ea typeface="Cambria"/>
                <a:cs typeface="Cambria"/>
                <a:sym typeface="Cambria"/>
              </a:rPr>
              <a:t>	left_index++</a:t>
            </a:r>
            <a:endParaRPr/>
          </a:p>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While data[right_index] &gt; data[pivot]</a:t>
            </a:r>
            <a:endParaRPr/>
          </a:p>
          <a:p>
            <a:pPr indent="-457200" lvl="1" marL="914400" marR="0" rtl="0" algn="l">
              <a:spcBef>
                <a:spcPts val="0"/>
              </a:spcBef>
              <a:spcAft>
                <a:spcPts val="0"/>
              </a:spcAft>
              <a:buNone/>
            </a:pPr>
            <a:r>
              <a:rPr b="0" i="0" lang="en-US" sz="3200" u="none" cap="none" strike="noStrike">
                <a:solidFill>
                  <a:schemeClr val="dk1"/>
                </a:solidFill>
                <a:latin typeface="Cambria"/>
                <a:ea typeface="Cambria"/>
                <a:cs typeface="Cambria"/>
                <a:sym typeface="Cambria"/>
              </a:rPr>
              <a:t>	right_index--</a:t>
            </a:r>
            <a:endParaRPr/>
          </a:p>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If left_index &lt; right_index</a:t>
            </a:r>
            <a:endParaRPr/>
          </a:p>
          <a:p>
            <a:pPr indent="-457200" lvl="1" marL="914400" marR="0" rtl="0" algn="l">
              <a:spcBef>
                <a:spcPts val="0"/>
              </a:spcBef>
              <a:spcAft>
                <a:spcPts val="0"/>
              </a:spcAft>
              <a:buNone/>
            </a:pPr>
            <a:r>
              <a:rPr b="0" i="0" lang="en-US" sz="3200" u="none" cap="none" strike="noStrike">
                <a:solidFill>
                  <a:schemeClr val="dk1"/>
                </a:solidFill>
                <a:latin typeface="Cambria"/>
                <a:ea typeface="Cambria"/>
                <a:cs typeface="Cambria"/>
                <a:sym typeface="Cambria"/>
              </a:rPr>
              <a:t>	swap data[left_index] and data[right_index]</a:t>
            </a:r>
            <a:endParaRPr/>
          </a:p>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While right_index &gt; left_index, go to 1.</a:t>
            </a:r>
            <a:endParaRPr/>
          </a:p>
        </p:txBody>
      </p:sp>
      <p:sp>
        <p:nvSpPr>
          <p:cNvPr id="3034" name="Google Shape;3034;p117"/>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8" name="Shape 3038"/>
        <p:cNvGrpSpPr/>
        <p:nvPr/>
      </p:nvGrpSpPr>
      <p:grpSpPr>
        <a:xfrm>
          <a:off x="0" y="0"/>
          <a:ext cx="0" cy="0"/>
          <a:chOff x="0" y="0"/>
          <a:chExt cx="0" cy="0"/>
        </a:xfrm>
      </p:grpSpPr>
      <p:sp>
        <p:nvSpPr>
          <p:cNvPr id="3039" name="Google Shape;3039;p118"/>
          <p:cNvSpPr/>
          <p:nvPr/>
        </p:nvSpPr>
        <p:spPr>
          <a:xfrm>
            <a:off x="5476240" y="6146800"/>
            <a:ext cx="894080" cy="894080"/>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40</a:t>
            </a:r>
            <a:endParaRPr/>
          </a:p>
        </p:txBody>
      </p:sp>
      <p:sp>
        <p:nvSpPr>
          <p:cNvPr id="3040" name="Google Shape;3040;p118"/>
          <p:cNvSpPr/>
          <p:nvPr/>
        </p:nvSpPr>
        <p:spPr>
          <a:xfrm>
            <a:off x="6370320" y="614680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20</a:t>
            </a:r>
            <a:endParaRPr/>
          </a:p>
        </p:txBody>
      </p:sp>
      <p:sp>
        <p:nvSpPr>
          <p:cNvPr id="3041" name="Google Shape;3041;p118"/>
          <p:cNvSpPr/>
          <p:nvPr/>
        </p:nvSpPr>
        <p:spPr>
          <a:xfrm>
            <a:off x="7264400" y="614680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10</a:t>
            </a:r>
            <a:endParaRPr/>
          </a:p>
        </p:txBody>
      </p:sp>
      <p:sp>
        <p:nvSpPr>
          <p:cNvPr id="3042" name="Google Shape;3042;p118"/>
          <p:cNvSpPr/>
          <p:nvPr/>
        </p:nvSpPr>
        <p:spPr>
          <a:xfrm>
            <a:off x="8158480" y="614680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30</a:t>
            </a:r>
            <a:endParaRPr/>
          </a:p>
        </p:txBody>
      </p:sp>
      <p:sp>
        <p:nvSpPr>
          <p:cNvPr id="3043" name="Google Shape;3043;p118"/>
          <p:cNvSpPr/>
          <p:nvPr/>
        </p:nvSpPr>
        <p:spPr>
          <a:xfrm>
            <a:off x="9052560" y="6146800"/>
            <a:ext cx="894080" cy="894080"/>
          </a:xfrm>
          <a:prstGeom prst="rect">
            <a:avLst/>
          </a:prstGeom>
          <a:solidFill>
            <a:srgbClr val="FFFF6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7</a:t>
            </a:r>
            <a:endParaRPr/>
          </a:p>
        </p:txBody>
      </p:sp>
      <p:sp>
        <p:nvSpPr>
          <p:cNvPr id="3044" name="Google Shape;3044;p118"/>
          <p:cNvSpPr/>
          <p:nvPr/>
        </p:nvSpPr>
        <p:spPr>
          <a:xfrm>
            <a:off x="9946640" y="6146800"/>
            <a:ext cx="894080" cy="894080"/>
          </a:xfrm>
          <a:prstGeom prst="rect">
            <a:avLst/>
          </a:prstGeom>
          <a:solidFill>
            <a:srgbClr val="FFFF6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50</a:t>
            </a:r>
            <a:endParaRPr/>
          </a:p>
        </p:txBody>
      </p:sp>
      <p:sp>
        <p:nvSpPr>
          <p:cNvPr id="3045" name="Google Shape;3045;p118"/>
          <p:cNvSpPr/>
          <p:nvPr/>
        </p:nvSpPr>
        <p:spPr>
          <a:xfrm>
            <a:off x="10840720" y="614680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60</a:t>
            </a:r>
            <a:endParaRPr/>
          </a:p>
        </p:txBody>
      </p:sp>
      <p:sp>
        <p:nvSpPr>
          <p:cNvPr id="3046" name="Google Shape;3046;p118"/>
          <p:cNvSpPr/>
          <p:nvPr/>
        </p:nvSpPr>
        <p:spPr>
          <a:xfrm>
            <a:off x="11734800" y="614680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80</a:t>
            </a:r>
            <a:endParaRPr/>
          </a:p>
        </p:txBody>
      </p:sp>
      <p:sp>
        <p:nvSpPr>
          <p:cNvPr id="3047" name="Google Shape;3047;p118"/>
          <p:cNvSpPr/>
          <p:nvPr/>
        </p:nvSpPr>
        <p:spPr>
          <a:xfrm>
            <a:off x="12628880" y="614680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100</a:t>
            </a:r>
            <a:endParaRPr/>
          </a:p>
        </p:txBody>
      </p:sp>
      <p:sp>
        <p:nvSpPr>
          <p:cNvPr id="3048" name="Google Shape;3048;p118"/>
          <p:cNvSpPr txBox="1"/>
          <p:nvPr/>
        </p:nvSpPr>
        <p:spPr>
          <a:xfrm>
            <a:off x="3017520" y="6279516"/>
            <a:ext cx="282622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pivot_index = 0</a:t>
            </a:r>
            <a:endParaRPr/>
          </a:p>
        </p:txBody>
      </p:sp>
      <p:sp>
        <p:nvSpPr>
          <p:cNvPr id="3049" name="Google Shape;3049;p118"/>
          <p:cNvSpPr txBox="1"/>
          <p:nvPr/>
        </p:nvSpPr>
        <p:spPr>
          <a:xfrm>
            <a:off x="5541433" y="7040880"/>
            <a:ext cx="725390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[0]    [1]   [2]    [3]   [4]   [5]    [6]   [7]   [8]</a:t>
            </a:r>
            <a:endParaRPr/>
          </a:p>
        </p:txBody>
      </p:sp>
      <p:sp>
        <p:nvSpPr>
          <p:cNvPr id="3050" name="Google Shape;3050;p118"/>
          <p:cNvSpPr txBox="1"/>
          <p:nvPr/>
        </p:nvSpPr>
        <p:spPr>
          <a:xfrm>
            <a:off x="8046720" y="8158481"/>
            <a:ext cx="424688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left_index</a:t>
            </a:r>
            <a:endParaRPr/>
          </a:p>
        </p:txBody>
      </p:sp>
      <p:sp>
        <p:nvSpPr>
          <p:cNvPr id="3051" name="Google Shape;3051;p118"/>
          <p:cNvSpPr txBox="1"/>
          <p:nvPr/>
        </p:nvSpPr>
        <p:spPr>
          <a:xfrm>
            <a:off x="10840720" y="8179436"/>
            <a:ext cx="312928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right_index</a:t>
            </a:r>
            <a:endParaRPr/>
          </a:p>
        </p:txBody>
      </p:sp>
      <p:cxnSp>
        <p:nvCxnSpPr>
          <p:cNvPr id="3052" name="Google Shape;3052;p118"/>
          <p:cNvCxnSpPr/>
          <p:nvPr/>
        </p:nvCxnSpPr>
        <p:spPr>
          <a:xfrm rot="10800000">
            <a:off x="9611360" y="7711440"/>
            <a:ext cx="2235200" cy="558800"/>
          </a:xfrm>
          <a:prstGeom prst="straightConnector1">
            <a:avLst/>
          </a:prstGeom>
          <a:noFill/>
          <a:ln cap="flat" cmpd="sng" w="9525">
            <a:solidFill>
              <a:schemeClr val="dk1"/>
            </a:solidFill>
            <a:prstDash val="solid"/>
            <a:round/>
            <a:headEnd len="med" w="med" type="none"/>
            <a:tailEnd len="med" w="med" type="triangle"/>
          </a:ln>
        </p:spPr>
      </p:cxnSp>
      <p:cxnSp>
        <p:nvCxnSpPr>
          <p:cNvPr id="3053" name="Google Shape;3053;p118"/>
          <p:cNvCxnSpPr/>
          <p:nvPr/>
        </p:nvCxnSpPr>
        <p:spPr>
          <a:xfrm flipH="1" rot="10800000">
            <a:off x="9164320" y="7711440"/>
            <a:ext cx="1005840" cy="558800"/>
          </a:xfrm>
          <a:prstGeom prst="straightConnector1">
            <a:avLst/>
          </a:prstGeom>
          <a:noFill/>
          <a:ln cap="flat" cmpd="sng" w="9525">
            <a:solidFill>
              <a:schemeClr val="dk1"/>
            </a:solidFill>
            <a:prstDash val="solid"/>
            <a:round/>
            <a:headEnd len="med" w="med" type="none"/>
            <a:tailEnd len="med" w="med" type="triangle"/>
          </a:ln>
        </p:spPr>
      </p:cxnSp>
      <p:cxnSp>
        <p:nvCxnSpPr>
          <p:cNvPr id="3054" name="Google Shape;3054;p118"/>
          <p:cNvCxnSpPr/>
          <p:nvPr/>
        </p:nvCxnSpPr>
        <p:spPr>
          <a:xfrm>
            <a:off x="3241040" y="4358640"/>
            <a:ext cx="670560" cy="0"/>
          </a:xfrm>
          <a:prstGeom prst="straightConnector1">
            <a:avLst/>
          </a:prstGeom>
          <a:noFill/>
          <a:ln cap="flat" cmpd="sng" w="38100">
            <a:solidFill>
              <a:srgbClr val="FF3300"/>
            </a:solidFill>
            <a:prstDash val="solid"/>
            <a:round/>
            <a:headEnd len="med" w="med" type="none"/>
            <a:tailEnd len="med" w="med" type="triangle"/>
          </a:ln>
        </p:spPr>
      </p:cxnSp>
      <p:sp>
        <p:nvSpPr>
          <p:cNvPr id="3055" name="Google Shape;3055;p118"/>
          <p:cNvSpPr txBox="1"/>
          <p:nvPr/>
        </p:nvSpPr>
        <p:spPr>
          <a:xfrm>
            <a:off x="1115719" y="1791654"/>
            <a:ext cx="8721042" cy="353943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While data[left_index] &lt;= data[pivot]</a:t>
            </a:r>
            <a:endParaRPr/>
          </a:p>
          <a:p>
            <a:pPr indent="-457200" lvl="1" marL="914400" marR="0" rtl="0" algn="l">
              <a:spcBef>
                <a:spcPts val="0"/>
              </a:spcBef>
              <a:spcAft>
                <a:spcPts val="0"/>
              </a:spcAft>
              <a:buNone/>
            </a:pPr>
            <a:r>
              <a:rPr b="0" i="0" lang="en-US" sz="3200" u="none" cap="none" strike="noStrike">
                <a:solidFill>
                  <a:schemeClr val="dk1"/>
                </a:solidFill>
                <a:latin typeface="Cambria"/>
                <a:ea typeface="Cambria"/>
                <a:cs typeface="Cambria"/>
                <a:sym typeface="Cambria"/>
              </a:rPr>
              <a:t>	left_index++</a:t>
            </a:r>
            <a:endParaRPr/>
          </a:p>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While data[right_index] &gt; data[pivot]</a:t>
            </a:r>
            <a:endParaRPr/>
          </a:p>
          <a:p>
            <a:pPr indent="-457200" lvl="1" marL="914400" marR="0" rtl="0" algn="l">
              <a:spcBef>
                <a:spcPts val="0"/>
              </a:spcBef>
              <a:spcAft>
                <a:spcPts val="0"/>
              </a:spcAft>
              <a:buNone/>
            </a:pPr>
            <a:r>
              <a:rPr b="0" i="0" lang="en-US" sz="3200" u="none" cap="none" strike="noStrike">
                <a:solidFill>
                  <a:schemeClr val="dk1"/>
                </a:solidFill>
                <a:latin typeface="Cambria"/>
                <a:ea typeface="Cambria"/>
                <a:cs typeface="Cambria"/>
                <a:sym typeface="Cambria"/>
              </a:rPr>
              <a:t>	right_index--</a:t>
            </a:r>
            <a:endParaRPr/>
          </a:p>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If left_index &lt; right_index</a:t>
            </a:r>
            <a:endParaRPr sz="3200">
              <a:solidFill>
                <a:schemeClr val="dk1"/>
              </a:solidFill>
              <a:latin typeface="Cambria"/>
              <a:ea typeface="Cambria"/>
              <a:cs typeface="Cambria"/>
              <a:sym typeface="Cambria"/>
            </a:endParaRPr>
          </a:p>
          <a:p>
            <a:pPr indent="-457200" lvl="1" marL="914400" marR="0" rtl="0" algn="l">
              <a:spcBef>
                <a:spcPts val="0"/>
              </a:spcBef>
              <a:spcAft>
                <a:spcPts val="0"/>
              </a:spcAft>
              <a:buNone/>
            </a:pPr>
            <a:r>
              <a:rPr b="0" i="0" lang="en-US" sz="3200" u="none" cap="none" strike="noStrike">
                <a:solidFill>
                  <a:schemeClr val="dk1"/>
                </a:solidFill>
                <a:latin typeface="Cambria"/>
                <a:ea typeface="Cambria"/>
                <a:cs typeface="Cambria"/>
                <a:sym typeface="Cambria"/>
              </a:rPr>
              <a:t>	swap data[left_index] and data[right_index]</a:t>
            </a:r>
            <a:endParaRPr/>
          </a:p>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While right_index &gt; left_index, go to 1.</a:t>
            </a:r>
            <a:endParaRPr/>
          </a:p>
        </p:txBody>
      </p:sp>
      <p:sp>
        <p:nvSpPr>
          <p:cNvPr id="3056" name="Google Shape;3056;p118"/>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2"/>
          <p:cNvSpPr txBox="1"/>
          <p:nvPr>
            <p:ph idx="1" type="body"/>
          </p:nvPr>
        </p:nvSpPr>
        <p:spPr>
          <a:xfrm>
            <a:off x="895350" y="2312988"/>
            <a:ext cx="16090900" cy="5860066"/>
          </a:xfrm>
          <a:prstGeom prst="rect">
            <a:avLst/>
          </a:prstGeom>
          <a:noFill/>
          <a:ln>
            <a:noFill/>
          </a:ln>
        </p:spPr>
        <p:txBody>
          <a:bodyPr anchorCtr="0" anchor="t" bIns="0" lIns="0" spcFirstLastPara="1" rIns="0" wrap="square" tIns="0">
            <a:spAutoFit/>
          </a:bodyPr>
          <a:lstStyle/>
          <a:p>
            <a:pPr indent="0" lvl="1" marL="457200" rtl="0" algn="l">
              <a:lnSpc>
                <a:spcPct val="90000"/>
              </a:lnSpc>
              <a:spcBef>
                <a:spcPts val="0"/>
              </a:spcBef>
              <a:spcAft>
                <a:spcPts val="0"/>
              </a:spcAft>
              <a:buClr>
                <a:schemeClr val="dk1"/>
              </a:buClr>
              <a:buSzPts val="3200"/>
              <a:buFont typeface="Noto Sans Symbols"/>
              <a:buNone/>
            </a:pPr>
            <a:r>
              <a:t/>
            </a:r>
            <a:endParaRPr sz="3200">
              <a:solidFill>
                <a:schemeClr val="lt1"/>
              </a:solidFill>
              <a:latin typeface="Cambria"/>
              <a:ea typeface="Cambria"/>
              <a:cs typeface="Cambria"/>
              <a:sym typeface="Cambria"/>
            </a:endParaRPr>
          </a:p>
          <a:p>
            <a:pPr indent="0" lvl="1" marL="457200" rtl="0" algn="l">
              <a:lnSpc>
                <a:spcPct val="90000"/>
              </a:lnSpc>
              <a:spcBef>
                <a:spcPts val="640"/>
              </a:spcBef>
              <a:spcAft>
                <a:spcPts val="0"/>
              </a:spcAft>
              <a:buClr>
                <a:schemeClr val="dk1"/>
              </a:buClr>
              <a:buSzPts val="3200"/>
              <a:buFont typeface="Noto Sans Symbols"/>
              <a:buNone/>
            </a:pPr>
            <a:r>
              <a:t/>
            </a:r>
            <a:endParaRPr sz="3200">
              <a:latin typeface="Cambria"/>
              <a:ea typeface="Cambria"/>
              <a:cs typeface="Cambria"/>
              <a:sym typeface="Cambria"/>
            </a:endParaRPr>
          </a:p>
          <a:p>
            <a:pPr indent="0" lvl="1" marL="457200" rtl="0" algn="l">
              <a:lnSpc>
                <a:spcPct val="90000"/>
              </a:lnSpc>
              <a:spcBef>
                <a:spcPts val="640"/>
              </a:spcBef>
              <a:spcAft>
                <a:spcPts val="0"/>
              </a:spcAft>
              <a:buClr>
                <a:schemeClr val="dk1"/>
              </a:buClr>
              <a:buSzPts val="3200"/>
              <a:buFont typeface="Noto Sans Symbols"/>
              <a:buNone/>
            </a:pPr>
            <a:r>
              <a:rPr lang="en-US" sz="3200">
                <a:latin typeface="Cambria"/>
                <a:ea typeface="Cambria"/>
                <a:cs typeface="Cambria"/>
                <a:sym typeface="Cambria"/>
              </a:rPr>
              <a:t>f(8)</a:t>
            </a:r>
            <a:endParaRPr/>
          </a:p>
          <a:p>
            <a:pPr indent="0" lvl="1" marL="457200" rtl="0" algn="l">
              <a:lnSpc>
                <a:spcPct val="90000"/>
              </a:lnSpc>
              <a:spcBef>
                <a:spcPts val="640"/>
              </a:spcBef>
              <a:spcAft>
                <a:spcPts val="0"/>
              </a:spcAft>
              <a:buClr>
                <a:schemeClr val="dk1"/>
              </a:buClr>
              <a:buSzPts val="3200"/>
              <a:buFont typeface="Noto Sans Symbols"/>
              <a:buNone/>
            </a:pPr>
            <a:r>
              <a:rPr lang="en-US" sz="3200">
                <a:latin typeface="Cambria"/>
                <a:ea typeface="Cambria"/>
                <a:cs typeface="Cambria"/>
                <a:sym typeface="Cambria"/>
              </a:rPr>
              <a:t>=</a:t>
            </a:r>
            <a:r>
              <a:rPr lang="en-US" sz="3200">
                <a:solidFill>
                  <a:srgbClr val="FF0000"/>
                </a:solidFill>
                <a:latin typeface="Cambria"/>
                <a:ea typeface="Cambria"/>
                <a:cs typeface="Cambria"/>
                <a:sym typeface="Cambria"/>
              </a:rPr>
              <a:t>8</a:t>
            </a:r>
            <a:r>
              <a:rPr lang="en-US" sz="3200">
                <a:latin typeface="Cambria"/>
                <a:ea typeface="Cambria"/>
                <a:cs typeface="Cambria"/>
                <a:sym typeface="Cambria"/>
              </a:rPr>
              <a:t>+f(7)</a:t>
            </a:r>
            <a:endParaRPr/>
          </a:p>
          <a:p>
            <a:pPr indent="0" lvl="1" marL="457200" rtl="0" algn="l">
              <a:lnSpc>
                <a:spcPct val="90000"/>
              </a:lnSpc>
              <a:spcBef>
                <a:spcPts val="640"/>
              </a:spcBef>
              <a:spcAft>
                <a:spcPts val="0"/>
              </a:spcAft>
              <a:buClr>
                <a:schemeClr val="dk1"/>
              </a:buClr>
              <a:buSzPts val="3200"/>
              <a:buFont typeface="Noto Sans Symbols"/>
              <a:buNone/>
            </a:pPr>
            <a:r>
              <a:rPr lang="en-US" sz="3200">
                <a:latin typeface="Cambria"/>
                <a:ea typeface="Cambria"/>
                <a:cs typeface="Cambria"/>
                <a:sym typeface="Cambria"/>
              </a:rPr>
              <a:t>=</a:t>
            </a:r>
            <a:r>
              <a:rPr lang="en-US" sz="3200">
                <a:solidFill>
                  <a:srgbClr val="FF0000"/>
                </a:solidFill>
                <a:latin typeface="Cambria"/>
                <a:ea typeface="Cambria"/>
                <a:cs typeface="Cambria"/>
                <a:sym typeface="Cambria"/>
              </a:rPr>
              <a:t>8</a:t>
            </a:r>
            <a:r>
              <a:rPr lang="en-US" sz="3200">
                <a:latin typeface="Cambria"/>
                <a:ea typeface="Cambria"/>
                <a:cs typeface="Cambria"/>
                <a:sym typeface="Cambria"/>
              </a:rPr>
              <a:t>+</a:t>
            </a:r>
            <a:r>
              <a:rPr lang="en-US" sz="3200">
                <a:solidFill>
                  <a:srgbClr val="FFFF00"/>
                </a:solidFill>
                <a:latin typeface="Cambria"/>
                <a:ea typeface="Cambria"/>
                <a:cs typeface="Cambria"/>
                <a:sym typeface="Cambria"/>
              </a:rPr>
              <a:t>7</a:t>
            </a:r>
            <a:r>
              <a:rPr lang="en-US" sz="3200">
                <a:latin typeface="Cambria"/>
                <a:ea typeface="Cambria"/>
                <a:cs typeface="Cambria"/>
                <a:sym typeface="Cambria"/>
              </a:rPr>
              <a:t>+f(6)</a:t>
            </a:r>
            <a:endParaRPr/>
          </a:p>
          <a:p>
            <a:pPr indent="0" lvl="1" marL="457200" rtl="0" algn="l">
              <a:lnSpc>
                <a:spcPct val="90000"/>
              </a:lnSpc>
              <a:spcBef>
                <a:spcPts val="640"/>
              </a:spcBef>
              <a:spcAft>
                <a:spcPts val="0"/>
              </a:spcAft>
              <a:buClr>
                <a:schemeClr val="dk1"/>
              </a:buClr>
              <a:buSzPts val="3200"/>
              <a:buFont typeface="Noto Sans Symbols"/>
              <a:buNone/>
            </a:pPr>
            <a:r>
              <a:rPr lang="en-US" sz="3200">
                <a:latin typeface="Cambria"/>
                <a:ea typeface="Cambria"/>
                <a:cs typeface="Cambria"/>
                <a:sym typeface="Cambria"/>
              </a:rPr>
              <a:t>=</a:t>
            </a:r>
            <a:r>
              <a:rPr lang="en-US" sz="3200">
                <a:solidFill>
                  <a:srgbClr val="FF0000"/>
                </a:solidFill>
                <a:latin typeface="Cambria"/>
                <a:ea typeface="Cambria"/>
                <a:cs typeface="Cambria"/>
                <a:sym typeface="Cambria"/>
              </a:rPr>
              <a:t>8</a:t>
            </a:r>
            <a:r>
              <a:rPr lang="en-US" sz="3200">
                <a:latin typeface="Cambria"/>
                <a:ea typeface="Cambria"/>
                <a:cs typeface="Cambria"/>
                <a:sym typeface="Cambria"/>
              </a:rPr>
              <a:t>+</a:t>
            </a:r>
            <a:r>
              <a:rPr lang="en-US" sz="3200">
                <a:solidFill>
                  <a:srgbClr val="FFFF00"/>
                </a:solidFill>
                <a:latin typeface="Cambria"/>
                <a:ea typeface="Cambria"/>
                <a:cs typeface="Cambria"/>
                <a:sym typeface="Cambria"/>
              </a:rPr>
              <a:t>7</a:t>
            </a:r>
            <a:r>
              <a:rPr lang="en-US" sz="3200">
                <a:latin typeface="Cambria"/>
                <a:ea typeface="Cambria"/>
                <a:cs typeface="Cambria"/>
                <a:sym typeface="Cambria"/>
              </a:rPr>
              <a:t>+</a:t>
            </a:r>
            <a:r>
              <a:rPr lang="en-US" sz="3200">
                <a:solidFill>
                  <a:srgbClr val="00FF00"/>
                </a:solidFill>
                <a:latin typeface="Cambria"/>
                <a:ea typeface="Cambria"/>
                <a:cs typeface="Cambria"/>
                <a:sym typeface="Cambria"/>
              </a:rPr>
              <a:t>6</a:t>
            </a:r>
            <a:r>
              <a:rPr lang="en-US" sz="3200">
                <a:latin typeface="Cambria"/>
                <a:ea typeface="Cambria"/>
                <a:cs typeface="Cambria"/>
                <a:sym typeface="Cambria"/>
              </a:rPr>
              <a:t>+f(5)</a:t>
            </a:r>
            <a:endParaRPr/>
          </a:p>
          <a:p>
            <a:pPr indent="0" lvl="1" marL="457200" rtl="0" algn="l">
              <a:lnSpc>
                <a:spcPct val="90000"/>
              </a:lnSpc>
              <a:spcBef>
                <a:spcPts val="640"/>
              </a:spcBef>
              <a:spcAft>
                <a:spcPts val="0"/>
              </a:spcAft>
              <a:buClr>
                <a:schemeClr val="dk1"/>
              </a:buClr>
              <a:buSzPts val="3200"/>
              <a:buFont typeface="Noto Sans Symbols"/>
              <a:buNone/>
            </a:pPr>
            <a:r>
              <a:rPr lang="en-US" sz="3200">
                <a:latin typeface="Cambria"/>
                <a:ea typeface="Cambria"/>
                <a:cs typeface="Cambria"/>
                <a:sym typeface="Cambria"/>
              </a:rPr>
              <a:t>=</a:t>
            </a:r>
            <a:r>
              <a:rPr lang="en-US" sz="3200">
                <a:solidFill>
                  <a:srgbClr val="FF0000"/>
                </a:solidFill>
                <a:latin typeface="Cambria"/>
                <a:ea typeface="Cambria"/>
                <a:cs typeface="Cambria"/>
                <a:sym typeface="Cambria"/>
              </a:rPr>
              <a:t>8</a:t>
            </a:r>
            <a:r>
              <a:rPr lang="en-US" sz="3200">
                <a:latin typeface="Cambria"/>
                <a:ea typeface="Cambria"/>
                <a:cs typeface="Cambria"/>
                <a:sym typeface="Cambria"/>
              </a:rPr>
              <a:t>+</a:t>
            </a:r>
            <a:r>
              <a:rPr lang="en-US" sz="3200">
                <a:solidFill>
                  <a:srgbClr val="FFFF00"/>
                </a:solidFill>
                <a:latin typeface="Cambria"/>
                <a:ea typeface="Cambria"/>
                <a:cs typeface="Cambria"/>
                <a:sym typeface="Cambria"/>
              </a:rPr>
              <a:t>7</a:t>
            </a:r>
            <a:r>
              <a:rPr lang="en-US" sz="3200">
                <a:latin typeface="Cambria"/>
                <a:ea typeface="Cambria"/>
                <a:cs typeface="Cambria"/>
                <a:sym typeface="Cambria"/>
              </a:rPr>
              <a:t>+</a:t>
            </a:r>
            <a:r>
              <a:rPr lang="en-US" sz="3200">
                <a:solidFill>
                  <a:srgbClr val="00FF00"/>
                </a:solidFill>
                <a:latin typeface="Cambria"/>
                <a:ea typeface="Cambria"/>
                <a:cs typeface="Cambria"/>
                <a:sym typeface="Cambria"/>
              </a:rPr>
              <a:t>6</a:t>
            </a:r>
            <a:r>
              <a:rPr lang="en-US" sz="3200">
                <a:latin typeface="Cambria"/>
                <a:ea typeface="Cambria"/>
                <a:cs typeface="Cambria"/>
                <a:sym typeface="Cambria"/>
              </a:rPr>
              <a:t>+</a:t>
            </a:r>
            <a:r>
              <a:rPr lang="en-US" sz="3200">
                <a:solidFill>
                  <a:srgbClr val="FF00FF"/>
                </a:solidFill>
                <a:latin typeface="Cambria"/>
                <a:ea typeface="Cambria"/>
                <a:cs typeface="Cambria"/>
                <a:sym typeface="Cambria"/>
              </a:rPr>
              <a:t>5</a:t>
            </a:r>
            <a:r>
              <a:rPr lang="en-US" sz="3200">
                <a:latin typeface="Cambria"/>
                <a:ea typeface="Cambria"/>
                <a:cs typeface="Cambria"/>
                <a:sym typeface="Cambria"/>
              </a:rPr>
              <a:t>+f(4)</a:t>
            </a:r>
            <a:endParaRPr/>
          </a:p>
          <a:p>
            <a:pPr indent="0" lvl="1" marL="457200" rtl="0" algn="l">
              <a:lnSpc>
                <a:spcPct val="90000"/>
              </a:lnSpc>
              <a:spcBef>
                <a:spcPts val="640"/>
              </a:spcBef>
              <a:spcAft>
                <a:spcPts val="0"/>
              </a:spcAft>
              <a:buClr>
                <a:schemeClr val="dk1"/>
              </a:buClr>
              <a:buSzPts val="3200"/>
              <a:buFont typeface="Noto Sans Symbols"/>
              <a:buNone/>
            </a:pPr>
            <a:r>
              <a:rPr lang="en-US" sz="3200">
                <a:latin typeface="Cambria"/>
                <a:ea typeface="Cambria"/>
                <a:cs typeface="Cambria"/>
                <a:sym typeface="Cambria"/>
              </a:rPr>
              <a:t>=</a:t>
            </a:r>
            <a:r>
              <a:rPr lang="en-US" sz="3200">
                <a:solidFill>
                  <a:srgbClr val="FF0000"/>
                </a:solidFill>
                <a:latin typeface="Cambria"/>
                <a:ea typeface="Cambria"/>
                <a:cs typeface="Cambria"/>
                <a:sym typeface="Cambria"/>
              </a:rPr>
              <a:t>8</a:t>
            </a:r>
            <a:r>
              <a:rPr lang="en-US" sz="3200">
                <a:latin typeface="Cambria"/>
                <a:ea typeface="Cambria"/>
                <a:cs typeface="Cambria"/>
                <a:sym typeface="Cambria"/>
              </a:rPr>
              <a:t>+</a:t>
            </a:r>
            <a:r>
              <a:rPr lang="en-US" sz="3200">
                <a:solidFill>
                  <a:srgbClr val="FFFF00"/>
                </a:solidFill>
                <a:latin typeface="Cambria"/>
                <a:ea typeface="Cambria"/>
                <a:cs typeface="Cambria"/>
                <a:sym typeface="Cambria"/>
              </a:rPr>
              <a:t>7</a:t>
            </a:r>
            <a:r>
              <a:rPr lang="en-US" sz="3200">
                <a:latin typeface="Cambria"/>
                <a:ea typeface="Cambria"/>
                <a:cs typeface="Cambria"/>
                <a:sym typeface="Cambria"/>
              </a:rPr>
              <a:t>+</a:t>
            </a:r>
            <a:r>
              <a:rPr lang="en-US" sz="3200">
                <a:solidFill>
                  <a:srgbClr val="00FF00"/>
                </a:solidFill>
                <a:latin typeface="Cambria"/>
                <a:ea typeface="Cambria"/>
                <a:cs typeface="Cambria"/>
                <a:sym typeface="Cambria"/>
              </a:rPr>
              <a:t>6</a:t>
            </a:r>
            <a:r>
              <a:rPr lang="en-US" sz="3200">
                <a:latin typeface="Cambria"/>
                <a:ea typeface="Cambria"/>
                <a:cs typeface="Cambria"/>
                <a:sym typeface="Cambria"/>
              </a:rPr>
              <a:t>+</a:t>
            </a:r>
            <a:r>
              <a:rPr lang="en-US" sz="3200">
                <a:solidFill>
                  <a:srgbClr val="FF00FF"/>
                </a:solidFill>
                <a:latin typeface="Cambria"/>
                <a:ea typeface="Cambria"/>
                <a:cs typeface="Cambria"/>
                <a:sym typeface="Cambria"/>
              </a:rPr>
              <a:t>5</a:t>
            </a:r>
            <a:r>
              <a:rPr lang="en-US" sz="3200">
                <a:latin typeface="Cambria"/>
                <a:ea typeface="Cambria"/>
                <a:cs typeface="Cambria"/>
                <a:sym typeface="Cambria"/>
              </a:rPr>
              <a:t>+</a:t>
            </a:r>
            <a:r>
              <a:rPr lang="en-US" sz="3200">
                <a:solidFill>
                  <a:srgbClr val="FF0000"/>
                </a:solidFill>
                <a:latin typeface="Cambria"/>
                <a:ea typeface="Cambria"/>
                <a:cs typeface="Cambria"/>
                <a:sym typeface="Cambria"/>
              </a:rPr>
              <a:t>4</a:t>
            </a:r>
            <a:r>
              <a:rPr lang="en-US" sz="3200">
                <a:latin typeface="Cambria"/>
                <a:ea typeface="Cambria"/>
                <a:cs typeface="Cambria"/>
                <a:sym typeface="Cambria"/>
              </a:rPr>
              <a:t>+f(3)</a:t>
            </a:r>
            <a:endParaRPr/>
          </a:p>
          <a:p>
            <a:pPr indent="0" lvl="1" marL="457200" rtl="0" algn="l">
              <a:lnSpc>
                <a:spcPct val="90000"/>
              </a:lnSpc>
              <a:spcBef>
                <a:spcPts val="640"/>
              </a:spcBef>
              <a:spcAft>
                <a:spcPts val="0"/>
              </a:spcAft>
              <a:buClr>
                <a:schemeClr val="dk1"/>
              </a:buClr>
              <a:buSzPts val="3200"/>
              <a:buFont typeface="Noto Sans Symbols"/>
              <a:buNone/>
            </a:pPr>
            <a:r>
              <a:rPr lang="en-US" sz="3200">
                <a:latin typeface="Cambria"/>
                <a:ea typeface="Cambria"/>
                <a:cs typeface="Cambria"/>
                <a:sym typeface="Cambria"/>
              </a:rPr>
              <a:t>=</a:t>
            </a:r>
            <a:r>
              <a:rPr lang="en-US" sz="3200">
                <a:solidFill>
                  <a:srgbClr val="FF0000"/>
                </a:solidFill>
                <a:latin typeface="Cambria"/>
                <a:ea typeface="Cambria"/>
                <a:cs typeface="Cambria"/>
                <a:sym typeface="Cambria"/>
              </a:rPr>
              <a:t>8</a:t>
            </a:r>
            <a:r>
              <a:rPr lang="en-US" sz="3200">
                <a:latin typeface="Cambria"/>
                <a:ea typeface="Cambria"/>
                <a:cs typeface="Cambria"/>
                <a:sym typeface="Cambria"/>
              </a:rPr>
              <a:t>+</a:t>
            </a:r>
            <a:r>
              <a:rPr lang="en-US" sz="3200">
                <a:solidFill>
                  <a:srgbClr val="FFFF00"/>
                </a:solidFill>
                <a:latin typeface="Cambria"/>
                <a:ea typeface="Cambria"/>
                <a:cs typeface="Cambria"/>
                <a:sym typeface="Cambria"/>
              </a:rPr>
              <a:t>7</a:t>
            </a:r>
            <a:r>
              <a:rPr lang="en-US" sz="3200">
                <a:latin typeface="Cambria"/>
                <a:ea typeface="Cambria"/>
                <a:cs typeface="Cambria"/>
                <a:sym typeface="Cambria"/>
              </a:rPr>
              <a:t>+</a:t>
            </a:r>
            <a:r>
              <a:rPr lang="en-US" sz="3200">
                <a:solidFill>
                  <a:srgbClr val="00FF00"/>
                </a:solidFill>
                <a:latin typeface="Cambria"/>
                <a:ea typeface="Cambria"/>
                <a:cs typeface="Cambria"/>
                <a:sym typeface="Cambria"/>
              </a:rPr>
              <a:t>6</a:t>
            </a:r>
            <a:r>
              <a:rPr lang="en-US" sz="3200">
                <a:latin typeface="Cambria"/>
                <a:ea typeface="Cambria"/>
                <a:cs typeface="Cambria"/>
                <a:sym typeface="Cambria"/>
              </a:rPr>
              <a:t>+</a:t>
            </a:r>
            <a:r>
              <a:rPr lang="en-US" sz="3200">
                <a:solidFill>
                  <a:srgbClr val="FF00FF"/>
                </a:solidFill>
                <a:latin typeface="Cambria"/>
                <a:ea typeface="Cambria"/>
                <a:cs typeface="Cambria"/>
                <a:sym typeface="Cambria"/>
              </a:rPr>
              <a:t>5</a:t>
            </a:r>
            <a:r>
              <a:rPr lang="en-US" sz="3200">
                <a:latin typeface="Cambria"/>
                <a:ea typeface="Cambria"/>
                <a:cs typeface="Cambria"/>
                <a:sym typeface="Cambria"/>
              </a:rPr>
              <a:t>+</a:t>
            </a:r>
            <a:r>
              <a:rPr lang="en-US" sz="3200">
                <a:solidFill>
                  <a:srgbClr val="FF0000"/>
                </a:solidFill>
                <a:latin typeface="Cambria"/>
                <a:ea typeface="Cambria"/>
                <a:cs typeface="Cambria"/>
                <a:sym typeface="Cambria"/>
              </a:rPr>
              <a:t>4</a:t>
            </a:r>
            <a:r>
              <a:rPr lang="en-US" sz="3200">
                <a:latin typeface="Cambria"/>
                <a:ea typeface="Cambria"/>
                <a:cs typeface="Cambria"/>
                <a:sym typeface="Cambria"/>
              </a:rPr>
              <a:t>+</a:t>
            </a:r>
            <a:r>
              <a:rPr lang="en-US" sz="3200">
                <a:solidFill>
                  <a:srgbClr val="FFFF00"/>
                </a:solidFill>
                <a:latin typeface="Cambria"/>
                <a:ea typeface="Cambria"/>
                <a:cs typeface="Cambria"/>
                <a:sym typeface="Cambria"/>
              </a:rPr>
              <a:t>3</a:t>
            </a:r>
            <a:r>
              <a:rPr lang="en-US" sz="3200">
                <a:latin typeface="Cambria"/>
                <a:ea typeface="Cambria"/>
                <a:cs typeface="Cambria"/>
                <a:sym typeface="Cambria"/>
              </a:rPr>
              <a:t>+f(2)</a:t>
            </a:r>
            <a:endParaRPr/>
          </a:p>
          <a:p>
            <a:pPr indent="0" lvl="1" marL="457200" rtl="0" algn="l">
              <a:lnSpc>
                <a:spcPct val="90000"/>
              </a:lnSpc>
              <a:spcBef>
                <a:spcPts val="640"/>
              </a:spcBef>
              <a:spcAft>
                <a:spcPts val="0"/>
              </a:spcAft>
              <a:buClr>
                <a:schemeClr val="dk1"/>
              </a:buClr>
              <a:buSzPts val="3200"/>
              <a:buFont typeface="Noto Sans Symbols"/>
              <a:buNone/>
            </a:pPr>
            <a:r>
              <a:rPr lang="en-US" sz="3200">
                <a:latin typeface="Cambria"/>
                <a:ea typeface="Cambria"/>
                <a:cs typeface="Cambria"/>
                <a:sym typeface="Cambria"/>
              </a:rPr>
              <a:t>=</a:t>
            </a:r>
            <a:r>
              <a:rPr lang="en-US" sz="3200">
                <a:solidFill>
                  <a:srgbClr val="FF0000"/>
                </a:solidFill>
                <a:latin typeface="Cambria"/>
                <a:ea typeface="Cambria"/>
                <a:cs typeface="Cambria"/>
                <a:sym typeface="Cambria"/>
              </a:rPr>
              <a:t>8</a:t>
            </a:r>
            <a:r>
              <a:rPr lang="en-US" sz="3200">
                <a:latin typeface="Cambria"/>
                <a:ea typeface="Cambria"/>
                <a:cs typeface="Cambria"/>
                <a:sym typeface="Cambria"/>
              </a:rPr>
              <a:t>+</a:t>
            </a:r>
            <a:r>
              <a:rPr lang="en-US" sz="3200">
                <a:solidFill>
                  <a:srgbClr val="FFFF00"/>
                </a:solidFill>
                <a:latin typeface="Cambria"/>
                <a:ea typeface="Cambria"/>
                <a:cs typeface="Cambria"/>
                <a:sym typeface="Cambria"/>
              </a:rPr>
              <a:t>7</a:t>
            </a:r>
            <a:r>
              <a:rPr lang="en-US" sz="3200">
                <a:latin typeface="Cambria"/>
                <a:ea typeface="Cambria"/>
                <a:cs typeface="Cambria"/>
                <a:sym typeface="Cambria"/>
              </a:rPr>
              <a:t>+</a:t>
            </a:r>
            <a:r>
              <a:rPr lang="en-US" sz="3200">
                <a:solidFill>
                  <a:srgbClr val="00FF00"/>
                </a:solidFill>
                <a:latin typeface="Cambria"/>
                <a:ea typeface="Cambria"/>
                <a:cs typeface="Cambria"/>
                <a:sym typeface="Cambria"/>
              </a:rPr>
              <a:t>6</a:t>
            </a:r>
            <a:r>
              <a:rPr lang="en-US" sz="3200">
                <a:latin typeface="Cambria"/>
                <a:ea typeface="Cambria"/>
                <a:cs typeface="Cambria"/>
                <a:sym typeface="Cambria"/>
              </a:rPr>
              <a:t>+</a:t>
            </a:r>
            <a:r>
              <a:rPr lang="en-US" sz="3200">
                <a:solidFill>
                  <a:srgbClr val="FF00FF"/>
                </a:solidFill>
                <a:latin typeface="Cambria"/>
                <a:ea typeface="Cambria"/>
                <a:cs typeface="Cambria"/>
                <a:sym typeface="Cambria"/>
              </a:rPr>
              <a:t>5</a:t>
            </a:r>
            <a:r>
              <a:rPr lang="en-US" sz="3200">
                <a:latin typeface="Cambria"/>
                <a:ea typeface="Cambria"/>
                <a:cs typeface="Cambria"/>
                <a:sym typeface="Cambria"/>
              </a:rPr>
              <a:t>+</a:t>
            </a:r>
            <a:r>
              <a:rPr lang="en-US" sz="3200">
                <a:solidFill>
                  <a:srgbClr val="FF0000"/>
                </a:solidFill>
                <a:latin typeface="Cambria"/>
                <a:ea typeface="Cambria"/>
                <a:cs typeface="Cambria"/>
                <a:sym typeface="Cambria"/>
              </a:rPr>
              <a:t>4</a:t>
            </a:r>
            <a:r>
              <a:rPr lang="en-US" sz="3200">
                <a:latin typeface="Cambria"/>
                <a:ea typeface="Cambria"/>
                <a:cs typeface="Cambria"/>
                <a:sym typeface="Cambria"/>
              </a:rPr>
              <a:t>+</a:t>
            </a:r>
            <a:r>
              <a:rPr lang="en-US" sz="3200">
                <a:solidFill>
                  <a:srgbClr val="FFFF00"/>
                </a:solidFill>
                <a:latin typeface="Cambria"/>
                <a:ea typeface="Cambria"/>
                <a:cs typeface="Cambria"/>
                <a:sym typeface="Cambria"/>
              </a:rPr>
              <a:t>3</a:t>
            </a:r>
            <a:r>
              <a:rPr lang="en-US" sz="3200">
                <a:latin typeface="Cambria"/>
                <a:ea typeface="Cambria"/>
                <a:cs typeface="Cambria"/>
                <a:sym typeface="Cambria"/>
              </a:rPr>
              <a:t>+</a:t>
            </a:r>
            <a:r>
              <a:rPr lang="en-US" sz="3200">
                <a:solidFill>
                  <a:srgbClr val="00FF00"/>
                </a:solidFill>
                <a:latin typeface="Cambria"/>
                <a:ea typeface="Cambria"/>
                <a:cs typeface="Cambria"/>
                <a:sym typeface="Cambria"/>
              </a:rPr>
              <a:t>2</a:t>
            </a:r>
            <a:r>
              <a:rPr lang="en-US" sz="3200">
                <a:latin typeface="Cambria"/>
                <a:ea typeface="Cambria"/>
                <a:cs typeface="Cambria"/>
                <a:sym typeface="Cambria"/>
              </a:rPr>
              <a:t>+f(1)</a:t>
            </a:r>
            <a:endParaRPr/>
          </a:p>
          <a:p>
            <a:pPr indent="0" lvl="1" marL="457200" rtl="0" algn="l">
              <a:lnSpc>
                <a:spcPct val="90000"/>
              </a:lnSpc>
              <a:spcBef>
                <a:spcPts val="640"/>
              </a:spcBef>
              <a:spcAft>
                <a:spcPts val="0"/>
              </a:spcAft>
              <a:buClr>
                <a:schemeClr val="dk1"/>
              </a:buClr>
              <a:buSzPts val="3200"/>
              <a:buFont typeface="Noto Sans Symbols"/>
              <a:buNone/>
            </a:pPr>
            <a:r>
              <a:rPr lang="en-US" sz="3200">
                <a:latin typeface="Cambria"/>
                <a:ea typeface="Cambria"/>
                <a:cs typeface="Cambria"/>
                <a:sym typeface="Cambria"/>
              </a:rPr>
              <a:t>= </a:t>
            </a:r>
            <a:r>
              <a:rPr lang="en-US" sz="3200">
                <a:solidFill>
                  <a:srgbClr val="FF0000"/>
                </a:solidFill>
                <a:latin typeface="Cambria"/>
                <a:ea typeface="Cambria"/>
                <a:cs typeface="Cambria"/>
                <a:sym typeface="Cambria"/>
              </a:rPr>
              <a:t>8</a:t>
            </a:r>
            <a:r>
              <a:rPr lang="en-US" sz="3200">
                <a:latin typeface="Cambria"/>
                <a:ea typeface="Cambria"/>
                <a:cs typeface="Cambria"/>
                <a:sym typeface="Cambria"/>
              </a:rPr>
              <a:t>+</a:t>
            </a:r>
            <a:r>
              <a:rPr lang="en-US" sz="3200">
                <a:solidFill>
                  <a:srgbClr val="FFFF00"/>
                </a:solidFill>
                <a:latin typeface="Cambria"/>
                <a:ea typeface="Cambria"/>
                <a:cs typeface="Cambria"/>
                <a:sym typeface="Cambria"/>
              </a:rPr>
              <a:t>7</a:t>
            </a:r>
            <a:r>
              <a:rPr lang="en-US" sz="3200">
                <a:latin typeface="Cambria"/>
                <a:ea typeface="Cambria"/>
                <a:cs typeface="Cambria"/>
                <a:sym typeface="Cambria"/>
              </a:rPr>
              <a:t>+</a:t>
            </a:r>
            <a:r>
              <a:rPr lang="en-US" sz="3200">
                <a:solidFill>
                  <a:srgbClr val="00FF00"/>
                </a:solidFill>
                <a:latin typeface="Cambria"/>
                <a:ea typeface="Cambria"/>
                <a:cs typeface="Cambria"/>
                <a:sym typeface="Cambria"/>
              </a:rPr>
              <a:t>6</a:t>
            </a:r>
            <a:r>
              <a:rPr lang="en-US" sz="3200">
                <a:latin typeface="Cambria"/>
                <a:ea typeface="Cambria"/>
                <a:cs typeface="Cambria"/>
                <a:sym typeface="Cambria"/>
              </a:rPr>
              <a:t>+</a:t>
            </a:r>
            <a:r>
              <a:rPr lang="en-US" sz="3200">
                <a:solidFill>
                  <a:srgbClr val="FF00FF"/>
                </a:solidFill>
                <a:latin typeface="Cambria"/>
                <a:ea typeface="Cambria"/>
                <a:cs typeface="Cambria"/>
                <a:sym typeface="Cambria"/>
              </a:rPr>
              <a:t>5</a:t>
            </a:r>
            <a:r>
              <a:rPr lang="en-US" sz="3200">
                <a:latin typeface="Cambria"/>
                <a:ea typeface="Cambria"/>
                <a:cs typeface="Cambria"/>
                <a:sym typeface="Cambria"/>
              </a:rPr>
              <a:t>+</a:t>
            </a:r>
            <a:r>
              <a:rPr lang="en-US" sz="3200">
                <a:solidFill>
                  <a:srgbClr val="FF0000"/>
                </a:solidFill>
                <a:latin typeface="Cambria"/>
                <a:ea typeface="Cambria"/>
                <a:cs typeface="Cambria"/>
                <a:sym typeface="Cambria"/>
              </a:rPr>
              <a:t>4</a:t>
            </a:r>
            <a:r>
              <a:rPr lang="en-US" sz="3200">
                <a:latin typeface="Cambria"/>
                <a:ea typeface="Cambria"/>
                <a:cs typeface="Cambria"/>
                <a:sym typeface="Cambria"/>
              </a:rPr>
              <a:t>+</a:t>
            </a:r>
            <a:r>
              <a:rPr lang="en-US" sz="3200">
                <a:solidFill>
                  <a:srgbClr val="FFFF00"/>
                </a:solidFill>
                <a:latin typeface="Cambria"/>
                <a:ea typeface="Cambria"/>
                <a:cs typeface="Cambria"/>
                <a:sym typeface="Cambria"/>
              </a:rPr>
              <a:t>3</a:t>
            </a:r>
            <a:r>
              <a:rPr lang="en-US" sz="3200">
                <a:latin typeface="Cambria"/>
                <a:ea typeface="Cambria"/>
                <a:cs typeface="Cambria"/>
                <a:sym typeface="Cambria"/>
              </a:rPr>
              <a:t>+</a:t>
            </a:r>
            <a:r>
              <a:rPr lang="en-US" sz="3200">
                <a:solidFill>
                  <a:srgbClr val="00FF00"/>
                </a:solidFill>
                <a:latin typeface="Cambria"/>
                <a:ea typeface="Cambria"/>
                <a:cs typeface="Cambria"/>
                <a:sym typeface="Cambria"/>
              </a:rPr>
              <a:t>2</a:t>
            </a:r>
            <a:r>
              <a:rPr lang="en-US" sz="3200">
                <a:latin typeface="Cambria"/>
                <a:ea typeface="Cambria"/>
                <a:cs typeface="Cambria"/>
                <a:sym typeface="Cambria"/>
              </a:rPr>
              <a:t>+</a:t>
            </a:r>
            <a:r>
              <a:rPr lang="en-US" sz="3200">
                <a:solidFill>
                  <a:srgbClr val="FF00FF"/>
                </a:solidFill>
                <a:latin typeface="Cambria"/>
                <a:ea typeface="Cambria"/>
                <a:cs typeface="Cambria"/>
                <a:sym typeface="Cambria"/>
              </a:rPr>
              <a:t>1</a:t>
            </a:r>
            <a:r>
              <a:rPr lang="en-US" sz="3200">
                <a:latin typeface="Cambria"/>
                <a:ea typeface="Cambria"/>
                <a:cs typeface="Cambria"/>
                <a:sym typeface="Cambria"/>
              </a:rPr>
              <a:t>+f(0)</a:t>
            </a:r>
            <a:endParaRPr/>
          </a:p>
        </p:txBody>
      </p:sp>
      <p:pic>
        <p:nvPicPr>
          <p:cNvPr id="220" name="Google Shape;220;p12"/>
          <p:cNvPicPr preferRelativeResize="0"/>
          <p:nvPr/>
        </p:nvPicPr>
        <p:blipFill rotWithShape="1">
          <a:blip r:embed="rId3">
            <a:alphaModFix/>
          </a:blip>
          <a:srcRect b="0" l="0" r="0" t="0"/>
          <a:stretch/>
        </p:blipFill>
        <p:spPr>
          <a:xfrm>
            <a:off x="1079065" y="2189925"/>
            <a:ext cx="4470400" cy="768350"/>
          </a:xfrm>
          <a:prstGeom prst="rect">
            <a:avLst/>
          </a:prstGeom>
          <a:noFill/>
          <a:ln>
            <a:noFill/>
          </a:ln>
        </p:spPr>
      </p:pic>
      <p:sp>
        <p:nvSpPr>
          <p:cNvPr id="221" name="Google Shape;221;p12"/>
          <p:cNvSpPr/>
          <p:nvPr/>
        </p:nvSpPr>
        <p:spPr>
          <a:xfrm>
            <a:off x="6829003" y="4118823"/>
            <a:ext cx="8449521" cy="526203"/>
          </a:xfrm>
          <a:prstGeom prst="rect">
            <a:avLst/>
          </a:prstGeom>
          <a:solidFill>
            <a:srgbClr val="FF0000"/>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222" name="Google Shape;222;p12"/>
          <p:cNvSpPr/>
          <p:nvPr/>
        </p:nvSpPr>
        <p:spPr>
          <a:xfrm>
            <a:off x="7818543" y="4645027"/>
            <a:ext cx="7459980" cy="526203"/>
          </a:xfrm>
          <a:prstGeom prst="rect">
            <a:avLst/>
          </a:prstGeom>
          <a:solidFill>
            <a:srgbClr val="FFFF00"/>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3" name="Google Shape;223;p12"/>
          <p:cNvSpPr/>
          <p:nvPr/>
        </p:nvSpPr>
        <p:spPr>
          <a:xfrm>
            <a:off x="8940801" y="5171230"/>
            <a:ext cx="6337723" cy="526203"/>
          </a:xfrm>
          <a:prstGeom prst="rect">
            <a:avLst/>
          </a:prstGeom>
          <a:solidFill>
            <a:srgbClr val="00FF00"/>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224" name="Google Shape;224;p12"/>
          <p:cNvSpPr/>
          <p:nvPr/>
        </p:nvSpPr>
        <p:spPr>
          <a:xfrm>
            <a:off x="9930343" y="5697433"/>
            <a:ext cx="5348181" cy="526203"/>
          </a:xfrm>
          <a:prstGeom prst="rect">
            <a:avLst/>
          </a:prstGeom>
          <a:solidFill>
            <a:srgbClr val="FF00FF"/>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225" name="Google Shape;225;p12"/>
          <p:cNvSpPr/>
          <p:nvPr/>
        </p:nvSpPr>
        <p:spPr>
          <a:xfrm>
            <a:off x="11052599" y="6223637"/>
            <a:ext cx="4225924" cy="526203"/>
          </a:xfrm>
          <a:prstGeom prst="rect">
            <a:avLst/>
          </a:prstGeom>
          <a:solidFill>
            <a:srgbClr val="FF0000"/>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226" name="Google Shape;226;p12"/>
          <p:cNvSpPr/>
          <p:nvPr/>
        </p:nvSpPr>
        <p:spPr>
          <a:xfrm>
            <a:off x="12042141" y="6749840"/>
            <a:ext cx="3236383" cy="526203"/>
          </a:xfrm>
          <a:prstGeom prst="rect">
            <a:avLst/>
          </a:prstGeom>
          <a:solidFill>
            <a:srgbClr val="FFFF00"/>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227" name="Google Shape;227;p12"/>
          <p:cNvSpPr/>
          <p:nvPr/>
        </p:nvSpPr>
        <p:spPr>
          <a:xfrm>
            <a:off x="13164397" y="7276043"/>
            <a:ext cx="2114127" cy="526203"/>
          </a:xfrm>
          <a:prstGeom prst="rect">
            <a:avLst/>
          </a:prstGeom>
          <a:solidFill>
            <a:srgbClr val="00FF00"/>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228" name="Google Shape;228;p12"/>
          <p:cNvSpPr/>
          <p:nvPr/>
        </p:nvSpPr>
        <p:spPr>
          <a:xfrm>
            <a:off x="14221461" y="7802247"/>
            <a:ext cx="1057063" cy="526203"/>
          </a:xfrm>
          <a:prstGeom prst="rect">
            <a:avLst/>
          </a:prstGeom>
          <a:solidFill>
            <a:srgbClr val="FF00FF"/>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229" name="Google Shape;229;p12"/>
          <p:cNvSpPr txBox="1"/>
          <p:nvPr/>
        </p:nvSpPr>
        <p:spPr>
          <a:xfrm>
            <a:off x="414445" y="990427"/>
            <a:ext cx="12517120"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800">
                <a:solidFill>
                  <a:srgbClr val="E36C09"/>
                </a:solidFill>
                <a:latin typeface="Cambria"/>
                <a:ea typeface="Cambria"/>
                <a:cs typeface="Cambria"/>
                <a:sym typeface="Cambria"/>
              </a:rPr>
              <a:t>Complexity of recursion</a:t>
            </a:r>
            <a:endParaRPr b="1" sz="4800">
              <a:solidFill>
                <a:srgbClr val="E36C09"/>
              </a:solidFill>
              <a:latin typeface="Cambria"/>
              <a:ea typeface="Cambria"/>
              <a:cs typeface="Cambria"/>
              <a:sym typeface="Cambria"/>
            </a:endParaRPr>
          </a:p>
        </p:txBody>
      </p:sp>
      <p:sp>
        <p:nvSpPr>
          <p:cNvPr id="230" name="Google Shape;230;p12"/>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0" name="Shape 3060"/>
        <p:cNvGrpSpPr/>
        <p:nvPr/>
      </p:nvGrpSpPr>
      <p:grpSpPr>
        <a:xfrm>
          <a:off x="0" y="0"/>
          <a:ext cx="0" cy="0"/>
          <a:chOff x="0" y="0"/>
          <a:chExt cx="0" cy="0"/>
        </a:xfrm>
      </p:grpSpPr>
      <p:sp>
        <p:nvSpPr>
          <p:cNvPr id="3061" name="Google Shape;3061;p119"/>
          <p:cNvSpPr/>
          <p:nvPr/>
        </p:nvSpPr>
        <p:spPr>
          <a:xfrm>
            <a:off x="3097953" y="6087957"/>
            <a:ext cx="894080" cy="894080"/>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40</a:t>
            </a:r>
            <a:endParaRPr/>
          </a:p>
        </p:txBody>
      </p:sp>
      <p:sp>
        <p:nvSpPr>
          <p:cNvPr id="3062" name="Google Shape;3062;p119"/>
          <p:cNvSpPr/>
          <p:nvPr/>
        </p:nvSpPr>
        <p:spPr>
          <a:xfrm>
            <a:off x="3992033" y="6087957"/>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20</a:t>
            </a:r>
            <a:endParaRPr/>
          </a:p>
        </p:txBody>
      </p:sp>
      <p:sp>
        <p:nvSpPr>
          <p:cNvPr id="3063" name="Google Shape;3063;p119"/>
          <p:cNvSpPr/>
          <p:nvPr/>
        </p:nvSpPr>
        <p:spPr>
          <a:xfrm>
            <a:off x="4886113" y="6087957"/>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10</a:t>
            </a:r>
            <a:endParaRPr/>
          </a:p>
        </p:txBody>
      </p:sp>
      <p:sp>
        <p:nvSpPr>
          <p:cNvPr id="3064" name="Google Shape;3064;p119"/>
          <p:cNvSpPr/>
          <p:nvPr/>
        </p:nvSpPr>
        <p:spPr>
          <a:xfrm>
            <a:off x="5780193" y="6087957"/>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30</a:t>
            </a:r>
            <a:endParaRPr/>
          </a:p>
        </p:txBody>
      </p:sp>
      <p:sp>
        <p:nvSpPr>
          <p:cNvPr id="3065" name="Google Shape;3065;p119"/>
          <p:cNvSpPr/>
          <p:nvPr/>
        </p:nvSpPr>
        <p:spPr>
          <a:xfrm>
            <a:off x="6674273" y="6087957"/>
            <a:ext cx="894080" cy="894080"/>
          </a:xfrm>
          <a:prstGeom prst="rect">
            <a:avLst/>
          </a:prstGeom>
          <a:solidFill>
            <a:srgbClr val="FFFF6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7</a:t>
            </a:r>
            <a:endParaRPr/>
          </a:p>
        </p:txBody>
      </p:sp>
      <p:sp>
        <p:nvSpPr>
          <p:cNvPr id="3066" name="Google Shape;3066;p119"/>
          <p:cNvSpPr/>
          <p:nvPr/>
        </p:nvSpPr>
        <p:spPr>
          <a:xfrm>
            <a:off x="7568353" y="6087957"/>
            <a:ext cx="894080" cy="894080"/>
          </a:xfrm>
          <a:prstGeom prst="rect">
            <a:avLst/>
          </a:prstGeom>
          <a:solidFill>
            <a:srgbClr val="FFFF6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50</a:t>
            </a:r>
            <a:endParaRPr/>
          </a:p>
        </p:txBody>
      </p:sp>
      <p:sp>
        <p:nvSpPr>
          <p:cNvPr id="3067" name="Google Shape;3067;p119"/>
          <p:cNvSpPr/>
          <p:nvPr/>
        </p:nvSpPr>
        <p:spPr>
          <a:xfrm>
            <a:off x="8462433" y="6087957"/>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60</a:t>
            </a:r>
            <a:endParaRPr/>
          </a:p>
        </p:txBody>
      </p:sp>
      <p:sp>
        <p:nvSpPr>
          <p:cNvPr id="3068" name="Google Shape;3068;p119"/>
          <p:cNvSpPr/>
          <p:nvPr/>
        </p:nvSpPr>
        <p:spPr>
          <a:xfrm>
            <a:off x="9356513" y="6087957"/>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80</a:t>
            </a:r>
            <a:endParaRPr/>
          </a:p>
        </p:txBody>
      </p:sp>
      <p:sp>
        <p:nvSpPr>
          <p:cNvPr id="3069" name="Google Shape;3069;p119"/>
          <p:cNvSpPr/>
          <p:nvPr/>
        </p:nvSpPr>
        <p:spPr>
          <a:xfrm>
            <a:off x="10250593" y="6087957"/>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100</a:t>
            </a:r>
            <a:endParaRPr/>
          </a:p>
        </p:txBody>
      </p:sp>
      <p:sp>
        <p:nvSpPr>
          <p:cNvPr id="3070" name="Google Shape;3070;p119"/>
          <p:cNvSpPr txBox="1"/>
          <p:nvPr/>
        </p:nvSpPr>
        <p:spPr>
          <a:xfrm>
            <a:off x="639233" y="6220673"/>
            <a:ext cx="282622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pivot_index = 0</a:t>
            </a:r>
            <a:endParaRPr/>
          </a:p>
        </p:txBody>
      </p:sp>
      <p:sp>
        <p:nvSpPr>
          <p:cNvPr id="3071" name="Google Shape;3071;p119"/>
          <p:cNvSpPr txBox="1"/>
          <p:nvPr/>
        </p:nvSpPr>
        <p:spPr>
          <a:xfrm>
            <a:off x="3163146" y="6982037"/>
            <a:ext cx="725390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[0]    [1]   [2]    [3]   [4]   [5]    [6]   [7]   [8]</a:t>
            </a:r>
            <a:endParaRPr/>
          </a:p>
        </p:txBody>
      </p:sp>
      <p:sp>
        <p:nvSpPr>
          <p:cNvPr id="3072" name="Google Shape;3072;p119"/>
          <p:cNvSpPr txBox="1"/>
          <p:nvPr/>
        </p:nvSpPr>
        <p:spPr>
          <a:xfrm>
            <a:off x="5668433" y="8099638"/>
            <a:ext cx="424688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left_index</a:t>
            </a:r>
            <a:endParaRPr/>
          </a:p>
        </p:txBody>
      </p:sp>
      <p:sp>
        <p:nvSpPr>
          <p:cNvPr id="3073" name="Google Shape;3073;p119"/>
          <p:cNvSpPr txBox="1"/>
          <p:nvPr/>
        </p:nvSpPr>
        <p:spPr>
          <a:xfrm>
            <a:off x="8462433" y="8120593"/>
            <a:ext cx="312928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right_index</a:t>
            </a:r>
            <a:endParaRPr/>
          </a:p>
        </p:txBody>
      </p:sp>
      <p:cxnSp>
        <p:nvCxnSpPr>
          <p:cNvPr id="3074" name="Google Shape;3074;p119"/>
          <p:cNvCxnSpPr/>
          <p:nvPr/>
        </p:nvCxnSpPr>
        <p:spPr>
          <a:xfrm rot="10800000">
            <a:off x="7233073" y="7652597"/>
            <a:ext cx="2235200" cy="558800"/>
          </a:xfrm>
          <a:prstGeom prst="straightConnector1">
            <a:avLst/>
          </a:prstGeom>
          <a:noFill/>
          <a:ln cap="flat" cmpd="sng" w="9525">
            <a:solidFill>
              <a:schemeClr val="dk1"/>
            </a:solidFill>
            <a:prstDash val="solid"/>
            <a:round/>
            <a:headEnd len="med" w="med" type="none"/>
            <a:tailEnd len="med" w="med" type="triangle"/>
          </a:ln>
        </p:spPr>
      </p:cxnSp>
      <p:cxnSp>
        <p:nvCxnSpPr>
          <p:cNvPr id="3075" name="Google Shape;3075;p119"/>
          <p:cNvCxnSpPr/>
          <p:nvPr/>
        </p:nvCxnSpPr>
        <p:spPr>
          <a:xfrm flipH="1" rot="10800000">
            <a:off x="6786033" y="7652597"/>
            <a:ext cx="1005840" cy="558800"/>
          </a:xfrm>
          <a:prstGeom prst="straightConnector1">
            <a:avLst/>
          </a:prstGeom>
          <a:noFill/>
          <a:ln cap="flat" cmpd="sng" w="9525">
            <a:solidFill>
              <a:schemeClr val="dk1"/>
            </a:solidFill>
            <a:prstDash val="solid"/>
            <a:round/>
            <a:headEnd len="med" w="med" type="none"/>
            <a:tailEnd len="med" w="med" type="triangle"/>
          </a:ln>
        </p:spPr>
      </p:cxnSp>
      <p:cxnSp>
        <p:nvCxnSpPr>
          <p:cNvPr id="3076" name="Google Shape;3076;p119"/>
          <p:cNvCxnSpPr/>
          <p:nvPr/>
        </p:nvCxnSpPr>
        <p:spPr>
          <a:xfrm>
            <a:off x="639233" y="5305637"/>
            <a:ext cx="670560" cy="0"/>
          </a:xfrm>
          <a:prstGeom prst="straightConnector1">
            <a:avLst/>
          </a:prstGeom>
          <a:noFill/>
          <a:ln cap="flat" cmpd="sng" w="38100">
            <a:solidFill>
              <a:srgbClr val="FF3300"/>
            </a:solidFill>
            <a:prstDash val="solid"/>
            <a:round/>
            <a:headEnd len="med" w="med" type="none"/>
            <a:tailEnd len="med" w="med" type="triangle"/>
          </a:ln>
        </p:spPr>
      </p:cxnSp>
      <p:sp>
        <p:nvSpPr>
          <p:cNvPr id="3077" name="Google Shape;3077;p119"/>
          <p:cNvSpPr txBox="1"/>
          <p:nvPr/>
        </p:nvSpPr>
        <p:spPr>
          <a:xfrm>
            <a:off x="1244600" y="1752600"/>
            <a:ext cx="8721042" cy="353943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While data[left_index] &lt;= data[pivot]</a:t>
            </a:r>
            <a:endParaRPr/>
          </a:p>
          <a:p>
            <a:pPr indent="-457200" lvl="1" marL="914400" marR="0" rtl="0" algn="l">
              <a:spcBef>
                <a:spcPts val="0"/>
              </a:spcBef>
              <a:spcAft>
                <a:spcPts val="0"/>
              </a:spcAft>
              <a:buNone/>
            </a:pPr>
            <a:r>
              <a:rPr b="0" i="0" lang="en-US" sz="3200" u="none" cap="none" strike="noStrike">
                <a:solidFill>
                  <a:schemeClr val="dk1"/>
                </a:solidFill>
                <a:latin typeface="Cambria"/>
                <a:ea typeface="Cambria"/>
                <a:cs typeface="Cambria"/>
                <a:sym typeface="Cambria"/>
              </a:rPr>
              <a:t>	left_index++</a:t>
            </a:r>
            <a:endParaRPr/>
          </a:p>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While data[right_index] &gt; data[pivot]</a:t>
            </a:r>
            <a:endParaRPr/>
          </a:p>
          <a:p>
            <a:pPr indent="-457200" lvl="1" marL="914400" marR="0" rtl="0" algn="l">
              <a:spcBef>
                <a:spcPts val="0"/>
              </a:spcBef>
              <a:spcAft>
                <a:spcPts val="0"/>
              </a:spcAft>
              <a:buNone/>
            </a:pPr>
            <a:r>
              <a:rPr b="0" i="0" lang="en-US" sz="3200" u="none" cap="none" strike="noStrike">
                <a:solidFill>
                  <a:schemeClr val="dk1"/>
                </a:solidFill>
                <a:latin typeface="Cambria"/>
                <a:ea typeface="Cambria"/>
                <a:cs typeface="Cambria"/>
                <a:sym typeface="Cambria"/>
              </a:rPr>
              <a:t>	right_index--</a:t>
            </a:r>
            <a:endParaRPr/>
          </a:p>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If left_index &lt; right_index</a:t>
            </a:r>
            <a:endParaRPr/>
          </a:p>
          <a:p>
            <a:pPr indent="-457200" lvl="1" marL="914400" marR="0" rtl="0" algn="l">
              <a:spcBef>
                <a:spcPts val="0"/>
              </a:spcBef>
              <a:spcAft>
                <a:spcPts val="0"/>
              </a:spcAft>
              <a:buNone/>
            </a:pPr>
            <a:r>
              <a:rPr b="0" i="0" lang="en-US" sz="3200" u="none" cap="none" strike="noStrike">
                <a:solidFill>
                  <a:schemeClr val="dk1"/>
                </a:solidFill>
                <a:latin typeface="Cambria"/>
                <a:ea typeface="Cambria"/>
                <a:cs typeface="Cambria"/>
                <a:sym typeface="Cambria"/>
              </a:rPr>
              <a:t>	swap data[left_index] and data[right_index]</a:t>
            </a:r>
            <a:endParaRPr/>
          </a:p>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While right_index &gt; left_index, go to 1.</a:t>
            </a:r>
            <a:endParaRPr/>
          </a:p>
        </p:txBody>
      </p:sp>
      <p:sp>
        <p:nvSpPr>
          <p:cNvPr id="3078" name="Google Shape;3078;p119"/>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2" name="Shape 3082"/>
        <p:cNvGrpSpPr/>
        <p:nvPr/>
      </p:nvGrpSpPr>
      <p:grpSpPr>
        <a:xfrm>
          <a:off x="0" y="0"/>
          <a:ext cx="0" cy="0"/>
          <a:chOff x="0" y="0"/>
          <a:chExt cx="0" cy="0"/>
        </a:xfrm>
      </p:grpSpPr>
      <p:sp>
        <p:nvSpPr>
          <p:cNvPr id="3083" name="Google Shape;3083;p120"/>
          <p:cNvSpPr txBox="1"/>
          <p:nvPr/>
        </p:nvSpPr>
        <p:spPr>
          <a:xfrm>
            <a:off x="1320800" y="1447800"/>
            <a:ext cx="8721042" cy="550920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While data[left_index] &lt;= data[pivot]</a:t>
            </a:r>
            <a:endParaRPr/>
          </a:p>
          <a:p>
            <a:pPr indent="-457200" lvl="1" marL="914400" marR="0" rtl="0" algn="l">
              <a:spcBef>
                <a:spcPts val="0"/>
              </a:spcBef>
              <a:spcAft>
                <a:spcPts val="0"/>
              </a:spcAft>
              <a:buNone/>
            </a:pPr>
            <a:r>
              <a:rPr b="0" i="0" lang="en-US" sz="3200" u="none" cap="none" strike="noStrike">
                <a:solidFill>
                  <a:schemeClr val="dk1"/>
                </a:solidFill>
                <a:latin typeface="Cambria"/>
                <a:ea typeface="Cambria"/>
                <a:cs typeface="Cambria"/>
                <a:sym typeface="Cambria"/>
              </a:rPr>
              <a:t>	left_index++</a:t>
            </a:r>
            <a:endParaRPr/>
          </a:p>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While data[right_index] &gt; data[pivot]</a:t>
            </a:r>
            <a:endParaRPr/>
          </a:p>
          <a:p>
            <a:pPr indent="-457200" lvl="1" marL="914400" marR="0" rtl="0" algn="l">
              <a:spcBef>
                <a:spcPts val="0"/>
              </a:spcBef>
              <a:spcAft>
                <a:spcPts val="0"/>
              </a:spcAft>
              <a:buNone/>
            </a:pPr>
            <a:r>
              <a:rPr b="0" i="0" lang="en-US" sz="3200" u="none" cap="none" strike="noStrike">
                <a:solidFill>
                  <a:schemeClr val="dk1"/>
                </a:solidFill>
                <a:latin typeface="Cambria"/>
                <a:ea typeface="Cambria"/>
                <a:cs typeface="Cambria"/>
                <a:sym typeface="Cambria"/>
              </a:rPr>
              <a:t>	right_index--</a:t>
            </a:r>
            <a:endParaRPr/>
          </a:p>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If left_index &lt; right_index</a:t>
            </a:r>
            <a:endParaRPr/>
          </a:p>
          <a:p>
            <a:pPr indent="-457200" lvl="1" marL="914400" marR="0" rtl="0" algn="l">
              <a:spcBef>
                <a:spcPts val="0"/>
              </a:spcBef>
              <a:spcAft>
                <a:spcPts val="0"/>
              </a:spcAft>
              <a:buNone/>
            </a:pPr>
            <a:r>
              <a:rPr b="0" i="0" lang="en-US" sz="3200" u="none" cap="none" strike="noStrike">
                <a:solidFill>
                  <a:schemeClr val="dk1"/>
                </a:solidFill>
                <a:latin typeface="Cambria"/>
                <a:ea typeface="Cambria"/>
                <a:cs typeface="Cambria"/>
                <a:sym typeface="Cambria"/>
              </a:rPr>
              <a:t>	swap data[left_index] and data[right_index]</a:t>
            </a:r>
            <a:endParaRPr/>
          </a:p>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While right_index &gt; left_index, go to 1.</a:t>
            </a:r>
            <a:endParaRPr/>
          </a:p>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Swap data[right_index] and data[pivot_index]</a:t>
            </a:r>
            <a:endParaRPr/>
          </a:p>
          <a:p>
            <a:pPr indent="-457200" lvl="0" marL="457200" marR="0" rtl="0" algn="l">
              <a:spcBef>
                <a:spcPts val="0"/>
              </a:spcBef>
              <a:spcAft>
                <a:spcPts val="0"/>
              </a:spcAft>
              <a:buNone/>
            </a:pPr>
            <a:r>
              <a:t/>
            </a:r>
            <a:endParaRPr sz="3200">
              <a:solidFill>
                <a:schemeClr val="dk1"/>
              </a:solidFill>
              <a:latin typeface="Cambria"/>
              <a:ea typeface="Cambria"/>
              <a:cs typeface="Cambria"/>
              <a:sym typeface="Cambria"/>
            </a:endParaRPr>
          </a:p>
          <a:p>
            <a:pPr indent="-254000" lvl="1" marL="914400" marR="0" rtl="0" algn="l">
              <a:spcBef>
                <a:spcPts val="0"/>
              </a:spcBef>
              <a:spcAft>
                <a:spcPts val="0"/>
              </a:spcAft>
              <a:buClr>
                <a:schemeClr val="dk1"/>
              </a:buClr>
              <a:buSzPts val="3200"/>
              <a:buFont typeface="Verdana"/>
              <a:buNone/>
            </a:pPr>
            <a:r>
              <a:t/>
            </a:r>
            <a:endParaRPr b="0" i="0" sz="3200" u="none" cap="none" strike="noStrike">
              <a:solidFill>
                <a:schemeClr val="dk1"/>
              </a:solidFill>
              <a:latin typeface="Cambria"/>
              <a:ea typeface="Cambria"/>
              <a:cs typeface="Cambria"/>
              <a:sym typeface="Cambria"/>
            </a:endParaRPr>
          </a:p>
          <a:p>
            <a:pPr indent="-457200" lvl="0" marL="457200" marR="0" rtl="0" algn="l">
              <a:spcBef>
                <a:spcPts val="0"/>
              </a:spcBef>
              <a:spcAft>
                <a:spcPts val="0"/>
              </a:spcAft>
              <a:buNone/>
            </a:pPr>
            <a:r>
              <a:t/>
            </a:r>
            <a:endParaRPr sz="3200">
              <a:solidFill>
                <a:schemeClr val="dk1"/>
              </a:solidFill>
              <a:latin typeface="Cambria"/>
              <a:ea typeface="Cambria"/>
              <a:cs typeface="Cambria"/>
              <a:sym typeface="Cambria"/>
            </a:endParaRPr>
          </a:p>
        </p:txBody>
      </p:sp>
      <p:sp>
        <p:nvSpPr>
          <p:cNvPr id="3084" name="Google Shape;3084;p120"/>
          <p:cNvSpPr/>
          <p:nvPr/>
        </p:nvSpPr>
        <p:spPr>
          <a:xfrm>
            <a:off x="3108960" y="6029959"/>
            <a:ext cx="894080" cy="894080"/>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40</a:t>
            </a:r>
            <a:endParaRPr/>
          </a:p>
        </p:txBody>
      </p:sp>
      <p:sp>
        <p:nvSpPr>
          <p:cNvPr id="3085" name="Google Shape;3085;p120"/>
          <p:cNvSpPr/>
          <p:nvPr/>
        </p:nvSpPr>
        <p:spPr>
          <a:xfrm>
            <a:off x="4003040" y="6029959"/>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20</a:t>
            </a:r>
            <a:endParaRPr/>
          </a:p>
        </p:txBody>
      </p:sp>
      <p:sp>
        <p:nvSpPr>
          <p:cNvPr id="3086" name="Google Shape;3086;p120"/>
          <p:cNvSpPr/>
          <p:nvPr/>
        </p:nvSpPr>
        <p:spPr>
          <a:xfrm>
            <a:off x="4897120" y="6029959"/>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10</a:t>
            </a:r>
            <a:endParaRPr/>
          </a:p>
        </p:txBody>
      </p:sp>
      <p:sp>
        <p:nvSpPr>
          <p:cNvPr id="3087" name="Google Shape;3087;p120"/>
          <p:cNvSpPr/>
          <p:nvPr/>
        </p:nvSpPr>
        <p:spPr>
          <a:xfrm>
            <a:off x="5791200" y="6029959"/>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30</a:t>
            </a:r>
            <a:endParaRPr/>
          </a:p>
        </p:txBody>
      </p:sp>
      <p:sp>
        <p:nvSpPr>
          <p:cNvPr id="3088" name="Google Shape;3088;p120"/>
          <p:cNvSpPr/>
          <p:nvPr/>
        </p:nvSpPr>
        <p:spPr>
          <a:xfrm>
            <a:off x="6685280" y="6029959"/>
            <a:ext cx="894080" cy="894080"/>
          </a:xfrm>
          <a:prstGeom prst="rect">
            <a:avLst/>
          </a:prstGeom>
          <a:solidFill>
            <a:srgbClr val="FFFF6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7</a:t>
            </a:r>
            <a:endParaRPr/>
          </a:p>
        </p:txBody>
      </p:sp>
      <p:sp>
        <p:nvSpPr>
          <p:cNvPr id="3089" name="Google Shape;3089;p120"/>
          <p:cNvSpPr/>
          <p:nvPr/>
        </p:nvSpPr>
        <p:spPr>
          <a:xfrm>
            <a:off x="7579360" y="6029959"/>
            <a:ext cx="894080" cy="894080"/>
          </a:xfrm>
          <a:prstGeom prst="rect">
            <a:avLst/>
          </a:prstGeom>
          <a:solidFill>
            <a:srgbClr val="FFFF6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50</a:t>
            </a:r>
            <a:endParaRPr/>
          </a:p>
        </p:txBody>
      </p:sp>
      <p:sp>
        <p:nvSpPr>
          <p:cNvPr id="3090" name="Google Shape;3090;p120"/>
          <p:cNvSpPr/>
          <p:nvPr/>
        </p:nvSpPr>
        <p:spPr>
          <a:xfrm>
            <a:off x="8473440" y="6029959"/>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60</a:t>
            </a:r>
            <a:endParaRPr/>
          </a:p>
        </p:txBody>
      </p:sp>
      <p:sp>
        <p:nvSpPr>
          <p:cNvPr id="3091" name="Google Shape;3091;p120"/>
          <p:cNvSpPr/>
          <p:nvPr/>
        </p:nvSpPr>
        <p:spPr>
          <a:xfrm>
            <a:off x="9367520" y="6029959"/>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80</a:t>
            </a:r>
            <a:endParaRPr/>
          </a:p>
        </p:txBody>
      </p:sp>
      <p:sp>
        <p:nvSpPr>
          <p:cNvPr id="3092" name="Google Shape;3092;p120"/>
          <p:cNvSpPr/>
          <p:nvPr/>
        </p:nvSpPr>
        <p:spPr>
          <a:xfrm>
            <a:off x="10261600" y="6029959"/>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100</a:t>
            </a:r>
            <a:endParaRPr/>
          </a:p>
        </p:txBody>
      </p:sp>
      <p:sp>
        <p:nvSpPr>
          <p:cNvPr id="3093" name="Google Shape;3093;p120"/>
          <p:cNvSpPr txBox="1"/>
          <p:nvPr/>
        </p:nvSpPr>
        <p:spPr>
          <a:xfrm>
            <a:off x="650240" y="6162675"/>
            <a:ext cx="282622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pivot_index = 0</a:t>
            </a:r>
            <a:endParaRPr/>
          </a:p>
        </p:txBody>
      </p:sp>
      <p:sp>
        <p:nvSpPr>
          <p:cNvPr id="3094" name="Google Shape;3094;p120"/>
          <p:cNvSpPr txBox="1"/>
          <p:nvPr/>
        </p:nvSpPr>
        <p:spPr>
          <a:xfrm>
            <a:off x="3174153" y="6924039"/>
            <a:ext cx="725390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[0]    [1]   [2]    [3]   [4]   [5]    [6]   [7]   [8]</a:t>
            </a:r>
            <a:endParaRPr/>
          </a:p>
        </p:txBody>
      </p:sp>
      <p:sp>
        <p:nvSpPr>
          <p:cNvPr id="3095" name="Google Shape;3095;p120"/>
          <p:cNvSpPr txBox="1"/>
          <p:nvPr/>
        </p:nvSpPr>
        <p:spPr>
          <a:xfrm>
            <a:off x="5679440" y="8041640"/>
            <a:ext cx="424688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left_index</a:t>
            </a:r>
            <a:endParaRPr/>
          </a:p>
        </p:txBody>
      </p:sp>
      <p:sp>
        <p:nvSpPr>
          <p:cNvPr id="3096" name="Google Shape;3096;p120"/>
          <p:cNvSpPr txBox="1"/>
          <p:nvPr/>
        </p:nvSpPr>
        <p:spPr>
          <a:xfrm>
            <a:off x="8473440" y="8062595"/>
            <a:ext cx="312928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right_index</a:t>
            </a:r>
            <a:endParaRPr/>
          </a:p>
        </p:txBody>
      </p:sp>
      <p:cxnSp>
        <p:nvCxnSpPr>
          <p:cNvPr id="3097" name="Google Shape;3097;p120"/>
          <p:cNvCxnSpPr/>
          <p:nvPr/>
        </p:nvCxnSpPr>
        <p:spPr>
          <a:xfrm rot="10800000">
            <a:off x="7244080" y="7594599"/>
            <a:ext cx="2235200" cy="558800"/>
          </a:xfrm>
          <a:prstGeom prst="straightConnector1">
            <a:avLst/>
          </a:prstGeom>
          <a:noFill/>
          <a:ln cap="flat" cmpd="sng" w="9525">
            <a:solidFill>
              <a:schemeClr val="dk1"/>
            </a:solidFill>
            <a:prstDash val="solid"/>
            <a:round/>
            <a:headEnd len="med" w="med" type="none"/>
            <a:tailEnd len="med" w="med" type="triangle"/>
          </a:ln>
        </p:spPr>
      </p:cxnSp>
      <p:cxnSp>
        <p:nvCxnSpPr>
          <p:cNvPr id="3098" name="Google Shape;3098;p120"/>
          <p:cNvCxnSpPr/>
          <p:nvPr/>
        </p:nvCxnSpPr>
        <p:spPr>
          <a:xfrm flipH="1" rot="10800000">
            <a:off x="6797040" y="7594599"/>
            <a:ext cx="1005840" cy="558800"/>
          </a:xfrm>
          <a:prstGeom prst="straightConnector1">
            <a:avLst/>
          </a:prstGeom>
          <a:noFill/>
          <a:ln cap="flat" cmpd="sng" w="9525">
            <a:solidFill>
              <a:schemeClr val="dk1"/>
            </a:solidFill>
            <a:prstDash val="solid"/>
            <a:round/>
            <a:headEnd len="med" w="med" type="none"/>
            <a:tailEnd len="med" w="med" type="triangle"/>
          </a:ln>
        </p:spPr>
      </p:cxnSp>
      <p:cxnSp>
        <p:nvCxnSpPr>
          <p:cNvPr id="3099" name="Google Shape;3099;p120"/>
          <p:cNvCxnSpPr/>
          <p:nvPr/>
        </p:nvCxnSpPr>
        <p:spPr>
          <a:xfrm>
            <a:off x="650240" y="5582919"/>
            <a:ext cx="670560" cy="0"/>
          </a:xfrm>
          <a:prstGeom prst="straightConnector1">
            <a:avLst/>
          </a:prstGeom>
          <a:noFill/>
          <a:ln cap="flat" cmpd="sng" w="38100">
            <a:solidFill>
              <a:srgbClr val="FF3300"/>
            </a:solidFill>
            <a:prstDash val="solid"/>
            <a:round/>
            <a:headEnd len="med" w="med" type="none"/>
            <a:tailEnd len="med" w="med" type="triangle"/>
          </a:ln>
        </p:spPr>
      </p:cxnSp>
      <p:sp>
        <p:nvSpPr>
          <p:cNvPr id="3100" name="Google Shape;3100;p120"/>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4" name="Shape 3104"/>
        <p:cNvGrpSpPr/>
        <p:nvPr/>
      </p:nvGrpSpPr>
      <p:grpSpPr>
        <a:xfrm>
          <a:off x="0" y="0"/>
          <a:ext cx="0" cy="0"/>
          <a:chOff x="0" y="0"/>
          <a:chExt cx="0" cy="0"/>
        </a:xfrm>
      </p:grpSpPr>
      <p:sp>
        <p:nvSpPr>
          <p:cNvPr id="3105" name="Google Shape;3105;p121"/>
          <p:cNvSpPr/>
          <p:nvPr/>
        </p:nvSpPr>
        <p:spPr>
          <a:xfrm>
            <a:off x="3460750" y="6569920"/>
            <a:ext cx="894080" cy="894080"/>
          </a:xfrm>
          <a:prstGeom prst="rect">
            <a:avLst/>
          </a:prstGeom>
          <a:solidFill>
            <a:srgbClr val="FFFF6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7</a:t>
            </a:r>
            <a:endParaRPr/>
          </a:p>
        </p:txBody>
      </p:sp>
      <p:sp>
        <p:nvSpPr>
          <p:cNvPr id="3106" name="Google Shape;3106;p121"/>
          <p:cNvSpPr/>
          <p:nvPr/>
        </p:nvSpPr>
        <p:spPr>
          <a:xfrm>
            <a:off x="4354830" y="656992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20</a:t>
            </a:r>
            <a:endParaRPr/>
          </a:p>
        </p:txBody>
      </p:sp>
      <p:sp>
        <p:nvSpPr>
          <p:cNvPr id="3107" name="Google Shape;3107;p121"/>
          <p:cNvSpPr/>
          <p:nvPr/>
        </p:nvSpPr>
        <p:spPr>
          <a:xfrm>
            <a:off x="5248910" y="656992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10</a:t>
            </a:r>
            <a:endParaRPr/>
          </a:p>
        </p:txBody>
      </p:sp>
      <p:sp>
        <p:nvSpPr>
          <p:cNvPr id="3108" name="Google Shape;3108;p121"/>
          <p:cNvSpPr/>
          <p:nvPr/>
        </p:nvSpPr>
        <p:spPr>
          <a:xfrm>
            <a:off x="6142990" y="656992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30</a:t>
            </a:r>
            <a:endParaRPr/>
          </a:p>
        </p:txBody>
      </p:sp>
      <p:sp>
        <p:nvSpPr>
          <p:cNvPr id="3109" name="Google Shape;3109;p121"/>
          <p:cNvSpPr/>
          <p:nvPr/>
        </p:nvSpPr>
        <p:spPr>
          <a:xfrm>
            <a:off x="7037070" y="6569920"/>
            <a:ext cx="894080" cy="894080"/>
          </a:xfrm>
          <a:prstGeom prst="rect">
            <a:avLst/>
          </a:prstGeom>
          <a:solidFill>
            <a:srgbClr val="FFFF6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40</a:t>
            </a:r>
            <a:endParaRPr/>
          </a:p>
        </p:txBody>
      </p:sp>
      <p:sp>
        <p:nvSpPr>
          <p:cNvPr id="3110" name="Google Shape;3110;p121"/>
          <p:cNvSpPr/>
          <p:nvPr/>
        </p:nvSpPr>
        <p:spPr>
          <a:xfrm>
            <a:off x="7931150" y="656992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50</a:t>
            </a:r>
            <a:endParaRPr/>
          </a:p>
        </p:txBody>
      </p:sp>
      <p:sp>
        <p:nvSpPr>
          <p:cNvPr id="3111" name="Google Shape;3111;p121"/>
          <p:cNvSpPr/>
          <p:nvPr/>
        </p:nvSpPr>
        <p:spPr>
          <a:xfrm>
            <a:off x="8825230" y="656992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60</a:t>
            </a:r>
            <a:endParaRPr/>
          </a:p>
        </p:txBody>
      </p:sp>
      <p:sp>
        <p:nvSpPr>
          <p:cNvPr id="3112" name="Google Shape;3112;p121"/>
          <p:cNvSpPr/>
          <p:nvPr/>
        </p:nvSpPr>
        <p:spPr>
          <a:xfrm>
            <a:off x="9719310" y="656992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80</a:t>
            </a:r>
            <a:endParaRPr/>
          </a:p>
        </p:txBody>
      </p:sp>
      <p:sp>
        <p:nvSpPr>
          <p:cNvPr id="3113" name="Google Shape;3113;p121"/>
          <p:cNvSpPr/>
          <p:nvPr/>
        </p:nvSpPr>
        <p:spPr>
          <a:xfrm>
            <a:off x="10613390" y="656992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FFFF00"/>
                </a:solidFill>
                <a:latin typeface="Cambria"/>
                <a:ea typeface="Cambria"/>
                <a:cs typeface="Cambria"/>
                <a:sym typeface="Cambria"/>
              </a:rPr>
              <a:t>100</a:t>
            </a:r>
            <a:endParaRPr/>
          </a:p>
        </p:txBody>
      </p:sp>
      <p:sp>
        <p:nvSpPr>
          <p:cNvPr id="3114" name="Google Shape;3114;p121"/>
          <p:cNvSpPr txBox="1"/>
          <p:nvPr/>
        </p:nvSpPr>
        <p:spPr>
          <a:xfrm>
            <a:off x="778511" y="6793440"/>
            <a:ext cx="2826223" cy="584775"/>
          </a:xfrm>
          <a:prstGeom prst="rect">
            <a:avLst/>
          </a:prstGeom>
          <a:solidFill>
            <a:srgbClr val="FF3300"/>
          </a:solidFill>
          <a:ln cap="flat" cmpd="sng" w="9525">
            <a:solidFill>
              <a:srgbClr val="FF33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pivot_index = 0</a:t>
            </a:r>
            <a:endParaRPr/>
          </a:p>
        </p:txBody>
      </p:sp>
      <p:sp>
        <p:nvSpPr>
          <p:cNvPr id="3115" name="Google Shape;3115;p121"/>
          <p:cNvSpPr txBox="1"/>
          <p:nvPr/>
        </p:nvSpPr>
        <p:spPr>
          <a:xfrm>
            <a:off x="3525943" y="7464000"/>
            <a:ext cx="725390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[0]    [1]   [2]    [3]   [4]   [5]    [6]   [7]   [8]</a:t>
            </a:r>
            <a:endParaRPr/>
          </a:p>
        </p:txBody>
      </p:sp>
      <p:sp>
        <p:nvSpPr>
          <p:cNvPr id="3116" name="Google Shape;3116;p121"/>
          <p:cNvSpPr txBox="1"/>
          <p:nvPr/>
        </p:nvSpPr>
        <p:spPr>
          <a:xfrm>
            <a:off x="8825230" y="8602556"/>
            <a:ext cx="312928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right_index</a:t>
            </a:r>
            <a:endParaRPr/>
          </a:p>
        </p:txBody>
      </p:sp>
      <p:cxnSp>
        <p:nvCxnSpPr>
          <p:cNvPr id="3117" name="Google Shape;3117;p121"/>
          <p:cNvCxnSpPr/>
          <p:nvPr/>
        </p:nvCxnSpPr>
        <p:spPr>
          <a:xfrm rot="10800000">
            <a:off x="7516707" y="8090322"/>
            <a:ext cx="2235200" cy="558800"/>
          </a:xfrm>
          <a:prstGeom prst="straightConnector1">
            <a:avLst/>
          </a:prstGeom>
          <a:noFill/>
          <a:ln cap="flat" cmpd="sng" w="9525">
            <a:solidFill>
              <a:schemeClr val="dk1"/>
            </a:solidFill>
            <a:prstDash val="solid"/>
            <a:round/>
            <a:headEnd len="med" w="med" type="none"/>
            <a:tailEnd len="med" w="med" type="triangle"/>
          </a:ln>
        </p:spPr>
      </p:cxnSp>
      <p:cxnSp>
        <p:nvCxnSpPr>
          <p:cNvPr id="3118" name="Google Shape;3118;p121"/>
          <p:cNvCxnSpPr/>
          <p:nvPr/>
        </p:nvCxnSpPr>
        <p:spPr>
          <a:xfrm>
            <a:off x="1113790" y="5899360"/>
            <a:ext cx="670560" cy="0"/>
          </a:xfrm>
          <a:prstGeom prst="straightConnector1">
            <a:avLst/>
          </a:prstGeom>
          <a:noFill/>
          <a:ln cap="flat" cmpd="sng" w="38100">
            <a:solidFill>
              <a:srgbClr val="FF3300"/>
            </a:solidFill>
            <a:prstDash val="solid"/>
            <a:round/>
            <a:headEnd len="med" w="med" type="none"/>
            <a:tailEnd len="med" w="med" type="triangle"/>
          </a:ln>
        </p:spPr>
      </p:cxnSp>
      <p:sp>
        <p:nvSpPr>
          <p:cNvPr id="3119" name="Google Shape;3119;p121"/>
          <p:cNvSpPr/>
          <p:nvPr/>
        </p:nvSpPr>
        <p:spPr>
          <a:xfrm>
            <a:off x="3823970" y="5983180"/>
            <a:ext cx="3576320" cy="586740"/>
          </a:xfrm>
          <a:custGeom>
            <a:rect b="b" l="l" r="r" t="t"/>
            <a:pathLst>
              <a:path extrusionOk="0" h="560" w="1592">
                <a:moveTo>
                  <a:pt x="0" y="560"/>
                </a:moveTo>
                <a:cubicBezTo>
                  <a:pt x="76" y="360"/>
                  <a:pt x="152" y="160"/>
                  <a:pt x="384" y="80"/>
                </a:cubicBezTo>
                <a:cubicBezTo>
                  <a:pt x="616" y="0"/>
                  <a:pt x="1192" y="0"/>
                  <a:pt x="1392" y="80"/>
                </a:cubicBezTo>
                <a:cubicBezTo>
                  <a:pt x="1592" y="160"/>
                  <a:pt x="1588" y="360"/>
                  <a:pt x="1584" y="560"/>
                </a:cubicBezTo>
              </a:path>
            </a:pathLst>
          </a:custGeom>
          <a:noFill/>
          <a:ln cap="flat" cmpd="sng" w="38100">
            <a:solidFill>
              <a:srgbClr val="FF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200">
              <a:solidFill>
                <a:schemeClr val="dk1"/>
              </a:solidFill>
              <a:latin typeface="Cambria"/>
              <a:ea typeface="Cambria"/>
              <a:cs typeface="Cambria"/>
              <a:sym typeface="Cambria"/>
            </a:endParaRPr>
          </a:p>
        </p:txBody>
      </p:sp>
      <p:sp>
        <p:nvSpPr>
          <p:cNvPr id="3120" name="Google Shape;3120;p121"/>
          <p:cNvSpPr txBox="1"/>
          <p:nvPr/>
        </p:nvSpPr>
        <p:spPr>
          <a:xfrm>
            <a:off x="1854200" y="1752600"/>
            <a:ext cx="8721042" cy="550920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While data[left_index] &lt;= data[pivot]</a:t>
            </a:r>
            <a:endParaRPr/>
          </a:p>
          <a:p>
            <a:pPr indent="-457200" lvl="1" marL="914400" marR="0" rtl="0" algn="l">
              <a:spcBef>
                <a:spcPts val="0"/>
              </a:spcBef>
              <a:spcAft>
                <a:spcPts val="0"/>
              </a:spcAft>
              <a:buNone/>
            </a:pPr>
            <a:r>
              <a:rPr b="0" i="0" lang="en-US" sz="3200" u="none" cap="none" strike="noStrike">
                <a:solidFill>
                  <a:schemeClr val="dk1"/>
                </a:solidFill>
                <a:latin typeface="Cambria"/>
                <a:ea typeface="Cambria"/>
                <a:cs typeface="Cambria"/>
                <a:sym typeface="Cambria"/>
              </a:rPr>
              <a:t>	left_index++</a:t>
            </a:r>
            <a:endParaRPr/>
          </a:p>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While data[right_index] &gt; data[pivot]</a:t>
            </a:r>
            <a:endParaRPr/>
          </a:p>
          <a:p>
            <a:pPr indent="-457200" lvl="1" marL="914400" marR="0" rtl="0" algn="l">
              <a:spcBef>
                <a:spcPts val="0"/>
              </a:spcBef>
              <a:spcAft>
                <a:spcPts val="0"/>
              </a:spcAft>
              <a:buNone/>
            </a:pPr>
            <a:r>
              <a:rPr b="0" i="0" lang="en-US" sz="3200" u="none" cap="none" strike="noStrike">
                <a:solidFill>
                  <a:schemeClr val="dk1"/>
                </a:solidFill>
                <a:latin typeface="Cambria"/>
                <a:ea typeface="Cambria"/>
                <a:cs typeface="Cambria"/>
                <a:sym typeface="Cambria"/>
              </a:rPr>
              <a:t>	right_index--</a:t>
            </a:r>
            <a:endParaRPr/>
          </a:p>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If left_index &lt; right_index</a:t>
            </a:r>
            <a:endParaRPr sz="3200">
              <a:solidFill>
                <a:schemeClr val="dk1"/>
              </a:solidFill>
              <a:latin typeface="Cambria"/>
              <a:ea typeface="Cambria"/>
              <a:cs typeface="Cambria"/>
              <a:sym typeface="Cambria"/>
            </a:endParaRPr>
          </a:p>
          <a:p>
            <a:pPr indent="-457200" lvl="1" marL="914400" marR="0" rtl="0" algn="l">
              <a:spcBef>
                <a:spcPts val="0"/>
              </a:spcBef>
              <a:spcAft>
                <a:spcPts val="0"/>
              </a:spcAft>
              <a:buNone/>
            </a:pPr>
            <a:r>
              <a:rPr b="0" i="0" lang="en-US" sz="3200" u="none" cap="none" strike="noStrike">
                <a:solidFill>
                  <a:schemeClr val="dk1"/>
                </a:solidFill>
                <a:latin typeface="Cambria"/>
                <a:ea typeface="Cambria"/>
                <a:cs typeface="Cambria"/>
                <a:sym typeface="Cambria"/>
              </a:rPr>
              <a:t>	swap data[left_index] and data[right_index]</a:t>
            </a:r>
            <a:endParaRPr/>
          </a:p>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While right_index &gt; left_index, go to 1.</a:t>
            </a:r>
            <a:endParaRPr/>
          </a:p>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Swap data[right_index] and data[pivot_index]</a:t>
            </a:r>
            <a:endParaRPr/>
          </a:p>
          <a:p>
            <a:pPr indent="-457200" lvl="0" marL="457200" marR="0" rtl="0" algn="l">
              <a:spcBef>
                <a:spcPts val="0"/>
              </a:spcBef>
              <a:spcAft>
                <a:spcPts val="0"/>
              </a:spcAft>
              <a:buNone/>
            </a:pPr>
            <a:r>
              <a:t/>
            </a:r>
            <a:endParaRPr sz="3200">
              <a:solidFill>
                <a:schemeClr val="dk1"/>
              </a:solidFill>
              <a:latin typeface="Cambria"/>
              <a:ea typeface="Cambria"/>
              <a:cs typeface="Cambria"/>
              <a:sym typeface="Cambria"/>
            </a:endParaRPr>
          </a:p>
          <a:p>
            <a:pPr indent="-254000" lvl="1" marL="914400" marR="0" rtl="0" algn="l">
              <a:spcBef>
                <a:spcPts val="0"/>
              </a:spcBef>
              <a:spcAft>
                <a:spcPts val="0"/>
              </a:spcAft>
              <a:buClr>
                <a:schemeClr val="dk1"/>
              </a:buClr>
              <a:buSzPts val="3200"/>
              <a:buFont typeface="Verdana"/>
              <a:buNone/>
            </a:pPr>
            <a:r>
              <a:t/>
            </a:r>
            <a:endParaRPr b="0" i="0" sz="3200" u="none" cap="none" strike="noStrike">
              <a:solidFill>
                <a:schemeClr val="dk1"/>
              </a:solidFill>
              <a:latin typeface="Cambria"/>
              <a:ea typeface="Cambria"/>
              <a:cs typeface="Cambria"/>
              <a:sym typeface="Cambria"/>
            </a:endParaRPr>
          </a:p>
          <a:p>
            <a:pPr indent="-457200" lvl="0" marL="457200" marR="0" rtl="0" algn="l">
              <a:spcBef>
                <a:spcPts val="0"/>
              </a:spcBef>
              <a:spcAft>
                <a:spcPts val="0"/>
              </a:spcAft>
              <a:buNone/>
            </a:pPr>
            <a:r>
              <a:t/>
            </a:r>
            <a:endParaRPr sz="3200">
              <a:solidFill>
                <a:schemeClr val="dk1"/>
              </a:solidFill>
              <a:latin typeface="Cambria"/>
              <a:ea typeface="Cambria"/>
              <a:cs typeface="Cambria"/>
              <a:sym typeface="Cambria"/>
            </a:endParaRPr>
          </a:p>
        </p:txBody>
      </p:sp>
      <p:sp>
        <p:nvSpPr>
          <p:cNvPr id="3121" name="Google Shape;3121;p121"/>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5" name="Shape 3125"/>
        <p:cNvGrpSpPr/>
        <p:nvPr/>
      </p:nvGrpSpPr>
      <p:grpSpPr>
        <a:xfrm>
          <a:off x="0" y="0"/>
          <a:ext cx="0" cy="0"/>
          <a:chOff x="0" y="0"/>
          <a:chExt cx="0" cy="0"/>
        </a:xfrm>
      </p:grpSpPr>
      <p:sp>
        <p:nvSpPr>
          <p:cNvPr id="3126" name="Google Shape;3126;p122"/>
          <p:cNvSpPr txBox="1"/>
          <p:nvPr>
            <p:ph type="title"/>
          </p:nvPr>
        </p:nvSpPr>
        <p:spPr>
          <a:xfrm>
            <a:off x="917600" y="1276287"/>
            <a:ext cx="16090900" cy="2762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Partition Result</a:t>
            </a:r>
            <a:endParaRPr/>
          </a:p>
        </p:txBody>
      </p:sp>
      <p:sp>
        <p:nvSpPr>
          <p:cNvPr id="3127" name="Google Shape;3127;p122"/>
          <p:cNvSpPr/>
          <p:nvPr/>
        </p:nvSpPr>
        <p:spPr>
          <a:xfrm>
            <a:off x="4917440" y="379984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520">
                <a:solidFill>
                  <a:srgbClr val="FFFF00"/>
                </a:solidFill>
                <a:latin typeface="Times New Roman"/>
                <a:ea typeface="Times New Roman"/>
                <a:cs typeface="Times New Roman"/>
                <a:sym typeface="Times New Roman"/>
              </a:rPr>
              <a:t>7</a:t>
            </a:r>
            <a:endParaRPr/>
          </a:p>
        </p:txBody>
      </p:sp>
      <p:sp>
        <p:nvSpPr>
          <p:cNvPr id="3128" name="Google Shape;3128;p122"/>
          <p:cNvSpPr/>
          <p:nvPr/>
        </p:nvSpPr>
        <p:spPr>
          <a:xfrm>
            <a:off x="5811520" y="379984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520">
                <a:solidFill>
                  <a:srgbClr val="FFFF00"/>
                </a:solidFill>
                <a:latin typeface="Times New Roman"/>
                <a:ea typeface="Times New Roman"/>
                <a:cs typeface="Times New Roman"/>
                <a:sym typeface="Times New Roman"/>
              </a:rPr>
              <a:t>20</a:t>
            </a:r>
            <a:endParaRPr/>
          </a:p>
        </p:txBody>
      </p:sp>
      <p:sp>
        <p:nvSpPr>
          <p:cNvPr id="3129" name="Google Shape;3129;p122"/>
          <p:cNvSpPr/>
          <p:nvPr/>
        </p:nvSpPr>
        <p:spPr>
          <a:xfrm>
            <a:off x="6705600" y="379984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520">
                <a:solidFill>
                  <a:srgbClr val="FFFF00"/>
                </a:solidFill>
                <a:latin typeface="Times New Roman"/>
                <a:ea typeface="Times New Roman"/>
                <a:cs typeface="Times New Roman"/>
                <a:sym typeface="Times New Roman"/>
              </a:rPr>
              <a:t>10</a:t>
            </a:r>
            <a:endParaRPr/>
          </a:p>
        </p:txBody>
      </p:sp>
      <p:sp>
        <p:nvSpPr>
          <p:cNvPr id="3130" name="Google Shape;3130;p122"/>
          <p:cNvSpPr/>
          <p:nvPr/>
        </p:nvSpPr>
        <p:spPr>
          <a:xfrm>
            <a:off x="7599680" y="379984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520">
                <a:solidFill>
                  <a:srgbClr val="FFFF00"/>
                </a:solidFill>
                <a:latin typeface="Times New Roman"/>
                <a:ea typeface="Times New Roman"/>
                <a:cs typeface="Times New Roman"/>
                <a:sym typeface="Times New Roman"/>
              </a:rPr>
              <a:t>30</a:t>
            </a:r>
            <a:endParaRPr/>
          </a:p>
        </p:txBody>
      </p:sp>
      <p:sp>
        <p:nvSpPr>
          <p:cNvPr id="3131" name="Google Shape;3131;p122"/>
          <p:cNvSpPr/>
          <p:nvPr/>
        </p:nvSpPr>
        <p:spPr>
          <a:xfrm>
            <a:off x="8493760" y="3799840"/>
            <a:ext cx="894080" cy="894080"/>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520">
                <a:solidFill>
                  <a:schemeClr val="dk1"/>
                </a:solidFill>
                <a:latin typeface="Times New Roman"/>
                <a:ea typeface="Times New Roman"/>
                <a:cs typeface="Times New Roman"/>
                <a:sym typeface="Times New Roman"/>
              </a:rPr>
              <a:t>40</a:t>
            </a:r>
            <a:endParaRPr/>
          </a:p>
        </p:txBody>
      </p:sp>
      <p:sp>
        <p:nvSpPr>
          <p:cNvPr id="3132" name="Google Shape;3132;p122"/>
          <p:cNvSpPr/>
          <p:nvPr/>
        </p:nvSpPr>
        <p:spPr>
          <a:xfrm>
            <a:off x="9387840" y="379984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520">
                <a:solidFill>
                  <a:srgbClr val="FFFF00"/>
                </a:solidFill>
                <a:latin typeface="Times New Roman"/>
                <a:ea typeface="Times New Roman"/>
                <a:cs typeface="Times New Roman"/>
                <a:sym typeface="Times New Roman"/>
              </a:rPr>
              <a:t>50</a:t>
            </a:r>
            <a:endParaRPr/>
          </a:p>
        </p:txBody>
      </p:sp>
      <p:sp>
        <p:nvSpPr>
          <p:cNvPr id="3133" name="Google Shape;3133;p122"/>
          <p:cNvSpPr/>
          <p:nvPr/>
        </p:nvSpPr>
        <p:spPr>
          <a:xfrm>
            <a:off x="10281920" y="379984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520">
                <a:solidFill>
                  <a:srgbClr val="FFFF00"/>
                </a:solidFill>
                <a:latin typeface="Times New Roman"/>
                <a:ea typeface="Times New Roman"/>
                <a:cs typeface="Times New Roman"/>
                <a:sym typeface="Times New Roman"/>
              </a:rPr>
              <a:t>60</a:t>
            </a:r>
            <a:endParaRPr/>
          </a:p>
        </p:txBody>
      </p:sp>
      <p:sp>
        <p:nvSpPr>
          <p:cNvPr id="3134" name="Google Shape;3134;p122"/>
          <p:cNvSpPr/>
          <p:nvPr/>
        </p:nvSpPr>
        <p:spPr>
          <a:xfrm>
            <a:off x="11176000" y="379984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520">
                <a:solidFill>
                  <a:srgbClr val="FFFF00"/>
                </a:solidFill>
                <a:latin typeface="Times New Roman"/>
                <a:ea typeface="Times New Roman"/>
                <a:cs typeface="Times New Roman"/>
                <a:sym typeface="Times New Roman"/>
              </a:rPr>
              <a:t>80</a:t>
            </a:r>
            <a:endParaRPr/>
          </a:p>
        </p:txBody>
      </p:sp>
      <p:sp>
        <p:nvSpPr>
          <p:cNvPr id="3135" name="Google Shape;3135;p122"/>
          <p:cNvSpPr/>
          <p:nvPr/>
        </p:nvSpPr>
        <p:spPr>
          <a:xfrm>
            <a:off x="12070080" y="379984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520">
                <a:solidFill>
                  <a:srgbClr val="FFFF00"/>
                </a:solidFill>
                <a:latin typeface="Times New Roman"/>
                <a:ea typeface="Times New Roman"/>
                <a:cs typeface="Times New Roman"/>
                <a:sym typeface="Times New Roman"/>
              </a:rPr>
              <a:t>100</a:t>
            </a:r>
            <a:endParaRPr/>
          </a:p>
        </p:txBody>
      </p:sp>
      <p:sp>
        <p:nvSpPr>
          <p:cNvPr id="3136" name="Google Shape;3136;p122"/>
          <p:cNvSpPr txBox="1"/>
          <p:nvPr/>
        </p:nvSpPr>
        <p:spPr>
          <a:xfrm>
            <a:off x="4982633" y="4693920"/>
            <a:ext cx="7960834" cy="6340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520">
                <a:solidFill>
                  <a:schemeClr val="dk1"/>
                </a:solidFill>
                <a:latin typeface="Times New Roman"/>
                <a:ea typeface="Times New Roman"/>
                <a:cs typeface="Times New Roman"/>
                <a:sym typeface="Times New Roman"/>
              </a:rPr>
              <a:t>[0]    [1]   [2]    [3]   [4]   [5]    [6]   [7]   [8]</a:t>
            </a:r>
            <a:endParaRPr/>
          </a:p>
        </p:txBody>
      </p:sp>
      <p:cxnSp>
        <p:nvCxnSpPr>
          <p:cNvPr id="3137" name="Google Shape;3137;p122"/>
          <p:cNvCxnSpPr/>
          <p:nvPr/>
        </p:nvCxnSpPr>
        <p:spPr>
          <a:xfrm>
            <a:off x="8493760" y="3799840"/>
            <a:ext cx="0" cy="3017520"/>
          </a:xfrm>
          <a:prstGeom prst="straightConnector1">
            <a:avLst/>
          </a:prstGeom>
          <a:noFill/>
          <a:ln cap="flat" cmpd="sng" w="9525">
            <a:solidFill>
              <a:schemeClr val="dk1"/>
            </a:solidFill>
            <a:prstDash val="solid"/>
            <a:round/>
            <a:headEnd len="med" w="med" type="none"/>
            <a:tailEnd len="med" w="med" type="none"/>
          </a:ln>
        </p:spPr>
      </p:cxnSp>
      <p:cxnSp>
        <p:nvCxnSpPr>
          <p:cNvPr id="3138" name="Google Shape;3138;p122"/>
          <p:cNvCxnSpPr/>
          <p:nvPr/>
        </p:nvCxnSpPr>
        <p:spPr>
          <a:xfrm>
            <a:off x="9387840" y="3799840"/>
            <a:ext cx="0" cy="3017520"/>
          </a:xfrm>
          <a:prstGeom prst="straightConnector1">
            <a:avLst/>
          </a:prstGeom>
          <a:noFill/>
          <a:ln cap="flat" cmpd="sng" w="9525">
            <a:solidFill>
              <a:schemeClr val="dk1"/>
            </a:solidFill>
            <a:prstDash val="solid"/>
            <a:round/>
            <a:headEnd len="med" w="med" type="none"/>
            <a:tailEnd len="med" w="med" type="none"/>
          </a:ln>
        </p:spPr>
      </p:cxnSp>
      <p:cxnSp>
        <p:nvCxnSpPr>
          <p:cNvPr id="3139" name="Google Shape;3139;p122"/>
          <p:cNvCxnSpPr/>
          <p:nvPr/>
        </p:nvCxnSpPr>
        <p:spPr>
          <a:xfrm rot="10800000">
            <a:off x="5476240" y="6035040"/>
            <a:ext cx="2905760" cy="0"/>
          </a:xfrm>
          <a:prstGeom prst="straightConnector1">
            <a:avLst/>
          </a:prstGeom>
          <a:noFill/>
          <a:ln cap="flat" cmpd="sng" w="38100">
            <a:solidFill>
              <a:schemeClr val="dk1"/>
            </a:solidFill>
            <a:prstDash val="solid"/>
            <a:round/>
            <a:headEnd len="med" w="med" type="none"/>
            <a:tailEnd len="med" w="med" type="triangle"/>
          </a:ln>
        </p:spPr>
      </p:cxnSp>
      <p:cxnSp>
        <p:nvCxnSpPr>
          <p:cNvPr id="3140" name="Google Shape;3140;p122"/>
          <p:cNvCxnSpPr/>
          <p:nvPr/>
        </p:nvCxnSpPr>
        <p:spPr>
          <a:xfrm>
            <a:off x="9499600" y="6035040"/>
            <a:ext cx="2570480" cy="0"/>
          </a:xfrm>
          <a:prstGeom prst="straightConnector1">
            <a:avLst/>
          </a:prstGeom>
          <a:noFill/>
          <a:ln cap="flat" cmpd="sng" w="38100">
            <a:solidFill>
              <a:schemeClr val="dk1"/>
            </a:solidFill>
            <a:prstDash val="solid"/>
            <a:round/>
            <a:headEnd len="med" w="med" type="none"/>
            <a:tailEnd len="med" w="med" type="triangle"/>
          </a:ln>
        </p:spPr>
      </p:cxnSp>
      <p:sp>
        <p:nvSpPr>
          <p:cNvPr id="3141" name="Google Shape;3141;p122"/>
          <p:cNvSpPr txBox="1"/>
          <p:nvPr/>
        </p:nvSpPr>
        <p:spPr>
          <a:xfrm>
            <a:off x="5588001" y="6146800"/>
            <a:ext cx="2923942" cy="6340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520">
                <a:solidFill>
                  <a:schemeClr val="dk1"/>
                </a:solidFill>
                <a:latin typeface="Cambria"/>
                <a:ea typeface="Cambria"/>
                <a:cs typeface="Cambria"/>
                <a:sym typeface="Cambria"/>
              </a:rPr>
              <a:t>&lt;= data[pivot]</a:t>
            </a:r>
            <a:endParaRPr/>
          </a:p>
        </p:txBody>
      </p:sp>
      <p:sp>
        <p:nvSpPr>
          <p:cNvPr id="3142" name="Google Shape;3142;p122"/>
          <p:cNvSpPr txBox="1"/>
          <p:nvPr/>
        </p:nvSpPr>
        <p:spPr>
          <a:xfrm>
            <a:off x="9499600" y="6146800"/>
            <a:ext cx="2673874" cy="6340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520">
                <a:solidFill>
                  <a:schemeClr val="dk1"/>
                </a:solidFill>
                <a:latin typeface="Cambria"/>
                <a:ea typeface="Cambria"/>
                <a:cs typeface="Cambria"/>
                <a:sym typeface="Cambria"/>
              </a:rPr>
              <a:t>&gt; data[pivot]</a:t>
            </a:r>
            <a:endParaRPr/>
          </a:p>
        </p:txBody>
      </p:sp>
      <p:sp>
        <p:nvSpPr>
          <p:cNvPr id="3143" name="Google Shape;3143;p122"/>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7" name="Shape 3147"/>
        <p:cNvGrpSpPr/>
        <p:nvPr/>
      </p:nvGrpSpPr>
      <p:grpSpPr>
        <a:xfrm>
          <a:off x="0" y="0"/>
          <a:ext cx="0" cy="0"/>
          <a:chOff x="0" y="0"/>
          <a:chExt cx="0" cy="0"/>
        </a:xfrm>
      </p:grpSpPr>
      <p:sp>
        <p:nvSpPr>
          <p:cNvPr id="3148" name="Google Shape;3148;p123"/>
          <p:cNvSpPr txBox="1"/>
          <p:nvPr>
            <p:ph type="title"/>
          </p:nvPr>
        </p:nvSpPr>
        <p:spPr>
          <a:xfrm>
            <a:off x="895350" y="935312"/>
            <a:ext cx="16090900" cy="2762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Quick Sort</a:t>
            </a:r>
            <a:endParaRPr/>
          </a:p>
        </p:txBody>
      </p:sp>
      <p:graphicFrame>
        <p:nvGraphicFramePr>
          <p:cNvPr id="3149" name="Google Shape;3149;p123"/>
          <p:cNvGraphicFramePr/>
          <p:nvPr/>
        </p:nvGraphicFramePr>
        <p:xfrm>
          <a:off x="647170" y="1804727"/>
          <a:ext cx="3000000" cy="3000000"/>
        </p:xfrm>
        <a:graphic>
          <a:graphicData uri="http://schemas.openxmlformats.org/drawingml/2006/table">
            <a:tbl>
              <a:tblPr bandRow="1" firstRow="1">
                <a:noFill/>
                <a:tableStyleId>{309F968F-FBB2-4D8B-866C-1F73A23E0D69}</a:tableStyleId>
              </a:tblPr>
              <a:tblGrid>
                <a:gridCol w="1341125"/>
                <a:gridCol w="4358650"/>
                <a:gridCol w="1341125"/>
                <a:gridCol w="1022150"/>
                <a:gridCol w="1452875"/>
                <a:gridCol w="2665950"/>
              </a:tblGrid>
              <a:tr h="915800">
                <a:tc>
                  <a:txBody>
                    <a:bodyPr/>
                    <a:lstStyle/>
                    <a:p>
                      <a:pPr indent="0" lvl="0" marL="0" marR="0" rtl="0" algn="ctr">
                        <a:spcBef>
                          <a:spcPts val="0"/>
                        </a:spcBef>
                        <a:spcAft>
                          <a:spcPts val="0"/>
                        </a:spcAft>
                        <a:buNone/>
                      </a:pPr>
                      <a:r>
                        <a:rPr lang="en-US" sz="2600" u="none" cap="none" strike="noStrike"/>
                        <a:t>Pass</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Array</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Pivot</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Left</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Right</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Swap</a:t>
                      </a:r>
                      <a:endParaRPr/>
                    </a:p>
                  </a:txBody>
                  <a:tcPr marT="67050" marB="67050" marR="134100" marL="134100"/>
                </a:tc>
              </a:tr>
              <a:tr h="495225">
                <a:tc>
                  <a:txBody>
                    <a:bodyPr/>
                    <a:lstStyle/>
                    <a:p>
                      <a:pPr indent="0" lvl="0" marL="0" marR="0" rtl="0" algn="ctr">
                        <a:spcBef>
                          <a:spcPts val="0"/>
                        </a:spcBef>
                        <a:spcAft>
                          <a:spcPts val="0"/>
                        </a:spcAft>
                        <a:buNone/>
                      </a:pPr>
                      <a:r>
                        <a:rPr lang="en-US" sz="2600" u="none" cap="none" strike="noStrike"/>
                        <a:t>Inti.</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25 40 38 5 17 14 27</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25</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1</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6</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A[0] pivot</a:t>
                      </a:r>
                      <a:endParaRPr sz="2600" u="none" cap="none" strike="noStrike"/>
                    </a:p>
                  </a:txBody>
                  <a:tcPr marT="67050" marB="67050" marR="134100" marL="134100"/>
                </a:tc>
              </a:tr>
              <a:tr h="535925">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r>
              <a:tr h="495225">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r>
              <a:tr h="854775">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r>
              <a:tr h="495225">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r>
              <a:tr h="482875">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r>
              <a:tr h="854775">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r>
              <a:tr h="495225">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r>
              <a:tr h="495225">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r>
              <a:tr h="495225">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r>
              <a:tr h="495225">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r>
            </a:tbl>
          </a:graphicData>
        </a:graphic>
      </p:graphicFrame>
      <p:sp>
        <p:nvSpPr>
          <p:cNvPr id="3150" name="Google Shape;3150;p123"/>
          <p:cNvSpPr/>
          <p:nvPr/>
        </p:nvSpPr>
        <p:spPr>
          <a:xfrm>
            <a:off x="12598400" y="2754133"/>
            <a:ext cx="5588000" cy="1626856"/>
          </a:xfrm>
          <a:prstGeom prst="rect">
            <a:avLst/>
          </a:prstGeom>
          <a:noFill/>
          <a:ln>
            <a:noFill/>
          </a:ln>
        </p:spPr>
        <p:txBody>
          <a:bodyPr anchorCtr="0" anchor="t" bIns="45700" lIns="91425" spcFirstLastPara="1" rIns="91425" wrap="square" tIns="45700">
            <a:spAutoFit/>
          </a:bodyPr>
          <a:lstStyle/>
          <a:p>
            <a:pPr indent="-158305" lvl="0" marL="0" marR="0" rtl="0" algn="l">
              <a:spcBef>
                <a:spcPts val="0"/>
              </a:spcBef>
              <a:spcAft>
                <a:spcPts val="0"/>
              </a:spcAft>
              <a:buClr>
                <a:schemeClr val="dk1"/>
              </a:buClr>
              <a:buSzPts val="2493"/>
              <a:buFont typeface="Cambria"/>
              <a:buAutoNum type="arabicPeriod"/>
            </a:pPr>
            <a:r>
              <a:rPr lang="en-US" sz="2493">
                <a:solidFill>
                  <a:schemeClr val="dk1"/>
                </a:solidFill>
                <a:latin typeface="Cambria"/>
                <a:ea typeface="Cambria"/>
                <a:cs typeface="Cambria"/>
                <a:sym typeface="Cambria"/>
              </a:rPr>
              <a:t>While data[left_index] &lt;= data[pivot]</a:t>
            </a:r>
            <a:endParaRPr/>
          </a:p>
          <a:p>
            <a:pPr indent="0" lvl="1" marL="457200" marR="0" rtl="0" algn="l">
              <a:spcBef>
                <a:spcPts val="0"/>
              </a:spcBef>
              <a:spcAft>
                <a:spcPts val="0"/>
              </a:spcAft>
              <a:buNone/>
            </a:pPr>
            <a:r>
              <a:rPr b="0" i="0" lang="en-US" sz="2493" u="none" cap="none" strike="noStrike">
                <a:solidFill>
                  <a:schemeClr val="dk1"/>
                </a:solidFill>
                <a:latin typeface="Cambria"/>
                <a:ea typeface="Cambria"/>
                <a:cs typeface="Cambria"/>
                <a:sym typeface="Cambria"/>
              </a:rPr>
              <a:t>	left_index++</a:t>
            </a:r>
            <a:endParaRPr/>
          </a:p>
          <a:p>
            <a:pPr indent="-158305" lvl="0" marL="0" marR="0" rtl="0" algn="l">
              <a:spcBef>
                <a:spcPts val="0"/>
              </a:spcBef>
              <a:spcAft>
                <a:spcPts val="0"/>
              </a:spcAft>
              <a:buClr>
                <a:schemeClr val="dk1"/>
              </a:buClr>
              <a:buSzPts val="2493"/>
              <a:buFont typeface="Cambria"/>
              <a:buAutoNum type="arabicPeriod"/>
            </a:pPr>
            <a:r>
              <a:rPr lang="en-US" sz="2493">
                <a:solidFill>
                  <a:schemeClr val="dk1"/>
                </a:solidFill>
                <a:latin typeface="Cambria"/>
                <a:ea typeface="Cambria"/>
                <a:cs typeface="Cambria"/>
                <a:sym typeface="Cambria"/>
              </a:rPr>
              <a:t>While data[right_index] &gt; data[pivot]</a:t>
            </a:r>
            <a:endParaRPr/>
          </a:p>
          <a:p>
            <a:pPr indent="0" lvl="1" marL="457200" marR="0" rtl="0" algn="l">
              <a:spcBef>
                <a:spcPts val="0"/>
              </a:spcBef>
              <a:spcAft>
                <a:spcPts val="0"/>
              </a:spcAft>
              <a:buNone/>
            </a:pPr>
            <a:r>
              <a:rPr b="0" i="0" lang="en-US" sz="2493" u="none" cap="none" strike="noStrike">
                <a:solidFill>
                  <a:schemeClr val="dk1"/>
                </a:solidFill>
                <a:latin typeface="Cambria"/>
                <a:ea typeface="Cambria"/>
                <a:cs typeface="Cambria"/>
                <a:sym typeface="Cambria"/>
              </a:rPr>
              <a:t>	right_index--</a:t>
            </a:r>
            <a:endParaRPr/>
          </a:p>
        </p:txBody>
      </p:sp>
      <p:sp>
        <p:nvSpPr>
          <p:cNvPr id="3151" name="Google Shape;3151;p123"/>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5" name="Shape 3155"/>
        <p:cNvGrpSpPr/>
        <p:nvPr/>
      </p:nvGrpSpPr>
      <p:grpSpPr>
        <a:xfrm>
          <a:off x="0" y="0"/>
          <a:ext cx="0" cy="0"/>
          <a:chOff x="0" y="0"/>
          <a:chExt cx="0" cy="0"/>
        </a:xfrm>
      </p:grpSpPr>
      <p:sp>
        <p:nvSpPr>
          <p:cNvPr id="3156" name="Google Shape;3156;p124"/>
          <p:cNvSpPr txBox="1"/>
          <p:nvPr>
            <p:ph type="title"/>
          </p:nvPr>
        </p:nvSpPr>
        <p:spPr>
          <a:xfrm>
            <a:off x="482600" y="899055"/>
            <a:ext cx="16090900" cy="2762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Quick Sort</a:t>
            </a:r>
            <a:endParaRPr/>
          </a:p>
        </p:txBody>
      </p:sp>
      <p:graphicFrame>
        <p:nvGraphicFramePr>
          <p:cNvPr id="3157" name="Google Shape;3157;p124"/>
          <p:cNvGraphicFramePr/>
          <p:nvPr/>
        </p:nvGraphicFramePr>
        <p:xfrm>
          <a:off x="482600" y="1695410"/>
          <a:ext cx="3000000" cy="3000000"/>
        </p:xfrm>
        <a:graphic>
          <a:graphicData uri="http://schemas.openxmlformats.org/drawingml/2006/table">
            <a:tbl>
              <a:tblPr bandRow="1" firstRow="1">
                <a:noFill/>
                <a:tableStyleId>{309F968F-FBB2-4D8B-866C-1F73A23E0D69}</a:tableStyleId>
              </a:tblPr>
              <a:tblGrid>
                <a:gridCol w="1341125"/>
                <a:gridCol w="4358650"/>
                <a:gridCol w="1341125"/>
                <a:gridCol w="1022150"/>
                <a:gridCol w="1452875"/>
                <a:gridCol w="2665950"/>
              </a:tblGrid>
              <a:tr h="959650">
                <a:tc>
                  <a:txBody>
                    <a:bodyPr/>
                    <a:lstStyle/>
                    <a:p>
                      <a:pPr indent="0" lvl="0" marL="0" marR="0" rtl="0" algn="ctr">
                        <a:spcBef>
                          <a:spcPts val="0"/>
                        </a:spcBef>
                        <a:spcAft>
                          <a:spcPts val="0"/>
                        </a:spcAft>
                        <a:buNone/>
                      </a:pPr>
                      <a:r>
                        <a:rPr lang="en-US" sz="2600" u="none" cap="none" strike="noStrike"/>
                        <a:t>Pass</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Array</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solidFill>
                            <a:schemeClr val="lt1"/>
                          </a:solidFill>
                        </a:rPr>
                        <a:t>Pivot</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Left</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Right</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Swap</a:t>
                      </a:r>
                      <a:endParaRPr/>
                    </a:p>
                  </a:txBody>
                  <a:tcPr marT="67050" marB="67050" marR="134100" marL="134100"/>
                </a:tc>
              </a:tr>
              <a:tr h="518925">
                <a:tc>
                  <a:txBody>
                    <a:bodyPr/>
                    <a:lstStyle/>
                    <a:p>
                      <a:pPr indent="0" lvl="0" marL="0" marR="0" rtl="0" algn="ctr">
                        <a:spcBef>
                          <a:spcPts val="0"/>
                        </a:spcBef>
                        <a:spcAft>
                          <a:spcPts val="0"/>
                        </a:spcAft>
                        <a:buNone/>
                      </a:pPr>
                      <a:r>
                        <a:rPr lang="en-US" sz="2600" u="none" cap="none" strike="noStrike"/>
                        <a:t>Inti.</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solidFill>
                            <a:srgbClr val="000099"/>
                          </a:solidFill>
                        </a:rPr>
                        <a:t>25</a:t>
                      </a:r>
                      <a:r>
                        <a:rPr lang="en-US" sz="2600" u="none" cap="none" strike="noStrike"/>
                        <a:t> 40 38 5 17 14 27</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25</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1</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6</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A[0] </a:t>
                      </a:r>
                      <a:r>
                        <a:rPr lang="en-US" sz="2600" u="none" cap="none" strike="noStrike">
                          <a:solidFill>
                            <a:schemeClr val="dk1"/>
                          </a:solidFill>
                        </a:rPr>
                        <a:t>pivot</a:t>
                      </a:r>
                      <a:endParaRPr sz="2600" u="none" cap="none" strike="noStrike">
                        <a:solidFill>
                          <a:schemeClr val="dk1"/>
                        </a:solidFill>
                      </a:endParaRPr>
                    </a:p>
                  </a:txBody>
                  <a:tcPr marT="67050" marB="67050" marR="134100" marL="134100"/>
                </a:tc>
              </a:tr>
              <a:tr h="561575">
                <a:tc>
                  <a:txBody>
                    <a:bodyPr/>
                    <a:lstStyle/>
                    <a:p>
                      <a:pPr indent="0" lvl="0" marL="0" marR="0" rtl="0" algn="ctr">
                        <a:spcBef>
                          <a:spcPts val="0"/>
                        </a:spcBef>
                        <a:spcAft>
                          <a:spcPts val="0"/>
                        </a:spcAft>
                        <a:buNone/>
                      </a:pPr>
                      <a:r>
                        <a:rPr lang="en-US" sz="2600" u="none" cap="none" strike="noStrike"/>
                        <a:t>0</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25 </a:t>
                      </a:r>
                      <a:r>
                        <a:rPr lang="en-US" sz="2600" u="none" cap="none" strike="noStrike">
                          <a:solidFill>
                            <a:srgbClr val="FF0000"/>
                          </a:solidFill>
                        </a:rPr>
                        <a:t>40</a:t>
                      </a:r>
                      <a:r>
                        <a:rPr lang="en-US" sz="2600" u="none" cap="none" strike="noStrike"/>
                        <a:t> 38 5 17 </a:t>
                      </a:r>
                      <a:r>
                        <a:rPr lang="en-US" sz="2600" u="none" cap="none" strike="noStrike">
                          <a:solidFill>
                            <a:srgbClr val="FF0000"/>
                          </a:solidFill>
                        </a:rPr>
                        <a:t>14</a:t>
                      </a:r>
                      <a:r>
                        <a:rPr lang="en-US" sz="2600" u="none" cap="none" strike="noStrike"/>
                        <a:t> 27</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25</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1</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5</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A[1] and a[5]</a:t>
                      </a:r>
                      <a:endParaRPr/>
                    </a:p>
                  </a:txBody>
                  <a:tcPr marT="67050" marB="67050" marR="134100" marL="134100"/>
                </a:tc>
              </a:tr>
              <a:tr h="518925">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r>
              <a:tr h="895675">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r>
              <a:tr h="518925">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r>
              <a:tr h="518925">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r>
              <a:tr h="895675">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r>
              <a:tr h="518925">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r>
              <a:tr h="518925">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r>
              <a:tr h="518925">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r>
              <a:tr h="518925">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r>
            </a:tbl>
          </a:graphicData>
        </a:graphic>
      </p:graphicFrame>
      <p:sp>
        <p:nvSpPr>
          <p:cNvPr id="3158" name="Google Shape;3158;p124"/>
          <p:cNvSpPr/>
          <p:nvPr/>
        </p:nvSpPr>
        <p:spPr>
          <a:xfrm>
            <a:off x="12677552" y="2392189"/>
            <a:ext cx="5588000" cy="3046988"/>
          </a:xfrm>
          <a:prstGeom prst="rect">
            <a:avLst/>
          </a:prstGeom>
          <a:noFill/>
          <a:ln>
            <a:noFill/>
          </a:ln>
        </p:spPr>
        <p:txBody>
          <a:bodyPr anchorCtr="0" anchor="t" bIns="45700" lIns="91425" spcFirstLastPara="1" rIns="91425" wrap="square" tIns="45700">
            <a:spAutoFit/>
          </a:bodyPr>
          <a:lstStyle/>
          <a:p>
            <a:pPr indent="-203200" lvl="0" marL="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While data[left_index] &lt;= data[pivot]</a:t>
            </a:r>
            <a:endParaRPr/>
          </a:p>
          <a:p>
            <a:pPr indent="0" lvl="1" marL="457200" marR="0" rtl="0" algn="l">
              <a:spcBef>
                <a:spcPts val="0"/>
              </a:spcBef>
              <a:spcAft>
                <a:spcPts val="0"/>
              </a:spcAft>
              <a:buNone/>
            </a:pPr>
            <a:r>
              <a:rPr b="0" i="0" lang="en-US" sz="3200" u="none" cap="none" strike="noStrike">
                <a:solidFill>
                  <a:schemeClr val="dk1"/>
                </a:solidFill>
                <a:latin typeface="Cambria"/>
                <a:ea typeface="Cambria"/>
                <a:cs typeface="Cambria"/>
                <a:sym typeface="Cambria"/>
              </a:rPr>
              <a:t>	left_index++</a:t>
            </a:r>
            <a:endParaRPr/>
          </a:p>
          <a:p>
            <a:pPr indent="-203200" lvl="0" marL="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While data[right_index] &gt; data[pivot]</a:t>
            </a:r>
            <a:endParaRPr/>
          </a:p>
          <a:p>
            <a:pPr indent="0" lvl="1" marL="457200" marR="0" rtl="0" algn="l">
              <a:spcBef>
                <a:spcPts val="0"/>
              </a:spcBef>
              <a:spcAft>
                <a:spcPts val="0"/>
              </a:spcAft>
              <a:buNone/>
            </a:pPr>
            <a:r>
              <a:rPr b="0" i="0" lang="en-US" sz="3200" u="none" cap="none" strike="noStrike">
                <a:solidFill>
                  <a:schemeClr val="dk1"/>
                </a:solidFill>
                <a:latin typeface="Cambria"/>
                <a:ea typeface="Cambria"/>
                <a:cs typeface="Cambria"/>
                <a:sym typeface="Cambria"/>
              </a:rPr>
              <a:t>	right_index--</a:t>
            </a:r>
            <a:endParaRPr/>
          </a:p>
        </p:txBody>
      </p:sp>
      <p:sp>
        <p:nvSpPr>
          <p:cNvPr id="3159" name="Google Shape;3159;p124"/>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3" name="Shape 3163"/>
        <p:cNvGrpSpPr/>
        <p:nvPr/>
      </p:nvGrpSpPr>
      <p:grpSpPr>
        <a:xfrm>
          <a:off x="0" y="0"/>
          <a:ext cx="0" cy="0"/>
          <a:chOff x="0" y="0"/>
          <a:chExt cx="0" cy="0"/>
        </a:xfrm>
      </p:grpSpPr>
      <p:graphicFrame>
        <p:nvGraphicFramePr>
          <p:cNvPr id="3164" name="Google Shape;3164;p125"/>
          <p:cNvGraphicFramePr/>
          <p:nvPr/>
        </p:nvGraphicFramePr>
        <p:xfrm>
          <a:off x="458839" y="1953493"/>
          <a:ext cx="3000000" cy="3000000"/>
        </p:xfrm>
        <a:graphic>
          <a:graphicData uri="http://schemas.openxmlformats.org/drawingml/2006/table">
            <a:tbl>
              <a:tblPr bandRow="1" firstRow="1">
                <a:noFill/>
                <a:tableStyleId>{309F968F-FBB2-4D8B-866C-1F73A23E0D69}</a:tableStyleId>
              </a:tblPr>
              <a:tblGrid>
                <a:gridCol w="1341125"/>
                <a:gridCol w="4358650"/>
                <a:gridCol w="1341125"/>
                <a:gridCol w="1022150"/>
                <a:gridCol w="1452875"/>
                <a:gridCol w="2665950"/>
              </a:tblGrid>
              <a:tr h="807725">
                <a:tc>
                  <a:txBody>
                    <a:bodyPr/>
                    <a:lstStyle/>
                    <a:p>
                      <a:pPr indent="0" lvl="0" marL="0" marR="0" rtl="0" algn="ctr">
                        <a:spcBef>
                          <a:spcPts val="0"/>
                        </a:spcBef>
                        <a:spcAft>
                          <a:spcPts val="0"/>
                        </a:spcAft>
                        <a:buNone/>
                      </a:pPr>
                      <a:r>
                        <a:rPr lang="en-US" sz="2600" u="none" cap="none" strike="noStrike"/>
                        <a:t>Pass</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Array</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Pivot</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Left</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Right</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Swap</a:t>
                      </a:r>
                      <a:endParaRPr/>
                    </a:p>
                  </a:txBody>
                  <a:tcPr marT="67050" marB="67050" marR="134100" marL="134100"/>
                </a:tc>
              </a:tr>
              <a:tr h="543900">
                <a:tc>
                  <a:txBody>
                    <a:bodyPr/>
                    <a:lstStyle/>
                    <a:p>
                      <a:pPr indent="0" lvl="0" marL="0" marR="0" rtl="0" algn="ctr">
                        <a:spcBef>
                          <a:spcPts val="0"/>
                        </a:spcBef>
                        <a:spcAft>
                          <a:spcPts val="0"/>
                        </a:spcAft>
                        <a:buNone/>
                      </a:pPr>
                      <a:r>
                        <a:rPr lang="en-US" sz="2600" u="none" cap="none" strike="noStrike"/>
                        <a:t>Inti.</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25 40 38 5 17 14 27</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25</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1</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6</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A[0] pivot</a:t>
                      </a:r>
                      <a:endParaRPr sz="2600" u="none" cap="none" strike="noStrike"/>
                    </a:p>
                  </a:txBody>
                  <a:tcPr marT="67050" marB="67050" marR="134100" marL="134100"/>
                </a:tc>
              </a:tr>
              <a:tr h="588600">
                <a:tc>
                  <a:txBody>
                    <a:bodyPr/>
                    <a:lstStyle/>
                    <a:p>
                      <a:pPr indent="0" lvl="0" marL="0" marR="0" rtl="0" algn="ctr">
                        <a:spcBef>
                          <a:spcPts val="0"/>
                        </a:spcBef>
                        <a:spcAft>
                          <a:spcPts val="0"/>
                        </a:spcAft>
                        <a:buNone/>
                      </a:pPr>
                      <a:r>
                        <a:rPr lang="en-US" sz="2600" u="none" cap="none" strike="noStrike"/>
                        <a:t>0</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25 40 38 5 17 14 27</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25</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1</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5</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A[1] and a[5]</a:t>
                      </a:r>
                      <a:endParaRPr/>
                    </a:p>
                  </a:txBody>
                  <a:tcPr marT="67050" marB="67050" marR="134100" marL="134100"/>
                </a:tc>
              </a:tr>
              <a:tr h="543900">
                <a:tc>
                  <a:txBody>
                    <a:bodyPr/>
                    <a:lstStyle/>
                    <a:p>
                      <a:pPr indent="0" lvl="0" marL="0" marR="0" rtl="0" algn="ctr">
                        <a:spcBef>
                          <a:spcPts val="0"/>
                        </a:spcBef>
                        <a:spcAft>
                          <a:spcPts val="0"/>
                        </a:spcAft>
                        <a:buNone/>
                      </a:pPr>
                      <a:r>
                        <a:rPr lang="en-US" sz="2600" u="none" cap="none" strike="noStrike"/>
                        <a:t>1</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25 14 </a:t>
                      </a:r>
                      <a:r>
                        <a:rPr lang="en-US" sz="2600" u="none" cap="none" strike="noStrike">
                          <a:solidFill>
                            <a:srgbClr val="FF0000"/>
                          </a:solidFill>
                        </a:rPr>
                        <a:t>38</a:t>
                      </a:r>
                      <a:r>
                        <a:rPr lang="en-US" sz="2600" u="none" cap="none" strike="noStrike"/>
                        <a:t> 5 </a:t>
                      </a:r>
                      <a:r>
                        <a:rPr lang="en-US" sz="2600" u="none" cap="none" strike="noStrike">
                          <a:solidFill>
                            <a:srgbClr val="FF0000"/>
                          </a:solidFill>
                        </a:rPr>
                        <a:t>17</a:t>
                      </a:r>
                      <a:r>
                        <a:rPr lang="en-US" sz="2600" u="none" cap="none" strike="noStrike"/>
                        <a:t> 40 27</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25</a:t>
                      </a:r>
                      <a:endParaRPr sz="2600" u="none" cap="none" strike="noStrike"/>
                    </a:p>
                  </a:txBody>
                  <a:tcPr marT="67050" marB="67050" marR="134100" marL="134100"/>
                </a:tc>
                <a:tc>
                  <a:txBody>
                    <a:bodyPr/>
                    <a:lstStyle/>
                    <a:p>
                      <a:pPr indent="0" lvl="0" marL="0" marR="0" rtl="0" algn="ctr">
                        <a:spcBef>
                          <a:spcPts val="0"/>
                        </a:spcBef>
                        <a:spcAft>
                          <a:spcPts val="0"/>
                        </a:spcAft>
                        <a:buNone/>
                      </a:pPr>
                      <a:r>
                        <a:rPr lang="en-US" sz="2600" u="none" cap="none" strike="noStrike"/>
                        <a:t>2</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4</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A[2] and a[4]</a:t>
                      </a:r>
                      <a:endParaRPr/>
                    </a:p>
                  </a:txBody>
                  <a:tcPr marT="67050" marB="67050" marR="134100" marL="134100"/>
                </a:tc>
              </a:tr>
              <a:tr h="938775">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r>
              <a:tr h="543900">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r>
              <a:tr h="543900">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r>
              <a:tr h="938775">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r>
              <a:tr h="543900">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r>
              <a:tr h="543900">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r>
              <a:tr h="543900">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r>
              <a:tr h="543900">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r>
            </a:tbl>
          </a:graphicData>
        </a:graphic>
      </p:graphicFrame>
      <p:sp>
        <p:nvSpPr>
          <p:cNvPr id="3165" name="Google Shape;3165;p125"/>
          <p:cNvSpPr/>
          <p:nvPr/>
        </p:nvSpPr>
        <p:spPr>
          <a:xfrm>
            <a:off x="12640681" y="2667000"/>
            <a:ext cx="5588000" cy="1626856"/>
          </a:xfrm>
          <a:prstGeom prst="rect">
            <a:avLst/>
          </a:prstGeom>
          <a:noFill/>
          <a:ln>
            <a:noFill/>
          </a:ln>
        </p:spPr>
        <p:txBody>
          <a:bodyPr anchorCtr="0" anchor="t" bIns="45700" lIns="91425" spcFirstLastPara="1" rIns="91425" wrap="square" tIns="45700">
            <a:spAutoFit/>
          </a:bodyPr>
          <a:lstStyle/>
          <a:p>
            <a:pPr indent="-158305" lvl="0" marL="0" marR="0" rtl="0" algn="l">
              <a:spcBef>
                <a:spcPts val="0"/>
              </a:spcBef>
              <a:spcAft>
                <a:spcPts val="0"/>
              </a:spcAft>
              <a:buClr>
                <a:schemeClr val="dk1"/>
              </a:buClr>
              <a:buSzPts val="2493"/>
              <a:buFont typeface="Cambria"/>
              <a:buAutoNum type="arabicPeriod"/>
            </a:pPr>
            <a:r>
              <a:rPr lang="en-US" sz="2493">
                <a:solidFill>
                  <a:schemeClr val="dk1"/>
                </a:solidFill>
                <a:latin typeface="Cambria"/>
                <a:ea typeface="Cambria"/>
                <a:cs typeface="Cambria"/>
                <a:sym typeface="Cambria"/>
              </a:rPr>
              <a:t>While data[left_index] &lt;= data[pivot]</a:t>
            </a:r>
            <a:endParaRPr/>
          </a:p>
          <a:p>
            <a:pPr indent="0" lvl="1" marL="457200" marR="0" rtl="0" algn="l">
              <a:spcBef>
                <a:spcPts val="0"/>
              </a:spcBef>
              <a:spcAft>
                <a:spcPts val="0"/>
              </a:spcAft>
              <a:buNone/>
            </a:pPr>
            <a:r>
              <a:rPr b="0" i="0" lang="en-US" sz="2493" u="none" cap="none" strike="noStrike">
                <a:solidFill>
                  <a:schemeClr val="dk1"/>
                </a:solidFill>
                <a:latin typeface="Cambria"/>
                <a:ea typeface="Cambria"/>
                <a:cs typeface="Cambria"/>
                <a:sym typeface="Cambria"/>
              </a:rPr>
              <a:t>	left_index++</a:t>
            </a:r>
            <a:endParaRPr/>
          </a:p>
          <a:p>
            <a:pPr indent="-158305" lvl="0" marL="0" marR="0" rtl="0" algn="l">
              <a:spcBef>
                <a:spcPts val="0"/>
              </a:spcBef>
              <a:spcAft>
                <a:spcPts val="0"/>
              </a:spcAft>
              <a:buClr>
                <a:schemeClr val="dk1"/>
              </a:buClr>
              <a:buSzPts val="2493"/>
              <a:buFont typeface="Cambria"/>
              <a:buAutoNum type="arabicPeriod"/>
            </a:pPr>
            <a:r>
              <a:rPr lang="en-US" sz="2493">
                <a:solidFill>
                  <a:schemeClr val="dk1"/>
                </a:solidFill>
                <a:latin typeface="Cambria"/>
                <a:ea typeface="Cambria"/>
                <a:cs typeface="Cambria"/>
                <a:sym typeface="Cambria"/>
              </a:rPr>
              <a:t>While data[right_index] &gt; data[pivot]</a:t>
            </a:r>
            <a:endParaRPr/>
          </a:p>
          <a:p>
            <a:pPr indent="0" lvl="1" marL="457200" marR="0" rtl="0" algn="l">
              <a:spcBef>
                <a:spcPts val="0"/>
              </a:spcBef>
              <a:spcAft>
                <a:spcPts val="0"/>
              </a:spcAft>
              <a:buNone/>
            </a:pPr>
            <a:r>
              <a:rPr b="0" i="0" lang="en-US" sz="2493" u="none" cap="none" strike="noStrike">
                <a:solidFill>
                  <a:schemeClr val="dk1"/>
                </a:solidFill>
                <a:latin typeface="Cambria"/>
                <a:ea typeface="Cambria"/>
                <a:cs typeface="Cambria"/>
                <a:sym typeface="Cambria"/>
              </a:rPr>
              <a:t>	right_index--</a:t>
            </a:r>
            <a:endParaRPr/>
          </a:p>
        </p:txBody>
      </p:sp>
      <p:sp>
        <p:nvSpPr>
          <p:cNvPr id="3166" name="Google Shape;3166;p125"/>
          <p:cNvSpPr txBox="1"/>
          <p:nvPr>
            <p:ph type="title"/>
          </p:nvPr>
        </p:nvSpPr>
        <p:spPr>
          <a:xfrm>
            <a:off x="482600" y="899055"/>
            <a:ext cx="16090900" cy="2762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Quick Sort</a:t>
            </a:r>
            <a:endParaRPr/>
          </a:p>
        </p:txBody>
      </p:sp>
      <p:sp>
        <p:nvSpPr>
          <p:cNvPr id="3167" name="Google Shape;3167;p125"/>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1" name="Shape 3171"/>
        <p:cNvGrpSpPr/>
        <p:nvPr/>
      </p:nvGrpSpPr>
      <p:grpSpPr>
        <a:xfrm>
          <a:off x="0" y="0"/>
          <a:ext cx="0" cy="0"/>
          <a:chOff x="0" y="0"/>
          <a:chExt cx="0" cy="0"/>
        </a:xfrm>
      </p:grpSpPr>
      <p:graphicFrame>
        <p:nvGraphicFramePr>
          <p:cNvPr id="3172" name="Google Shape;3172;p126"/>
          <p:cNvGraphicFramePr/>
          <p:nvPr/>
        </p:nvGraphicFramePr>
        <p:xfrm>
          <a:off x="782318" y="1716348"/>
          <a:ext cx="3000000" cy="3000000"/>
        </p:xfrm>
        <a:graphic>
          <a:graphicData uri="http://schemas.openxmlformats.org/drawingml/2006/table">
            <a:tbl>
              <a:tblPr bandRow="1" firstRow="1">
                <a:noFill/>
                <a:tableStyleId>{309F968F-FBB2-4D8B-866C-1F73A23E0D69}</a:tableStyleId>
              </a:tblPr>
              <a:tblGrid>
                <a:gridCol w="1341125"/>
                <a:gridCol w="4358650"/>
                <a:gridCol w="1341125"/>
                <a:gridCol w="1022150"/>
                <a:gridCol w="1452875"/>
                <a:gridCol w="2665950"/>
              </a:tblGrid>
              <a:tr h="1005825">
                <a:tc>
                  <a:txBody>
                    <a:bodyPr/>
                    <a:lstStyle/>
                    <a:p>
                      <a:pPr indent="0" lvl="0" marL="0" marR="0" rtl="0" algn="ctr">
                        <a:spcBef>
                          <a:spcPts val="0"/>
                        </a:spcBef>
                        <a:spcAft>
                          <a:spcPts val="0"/>
                        </a:spcAft>
                        <a:buNone/>
                      </a:pPr>
                      <a:r>
                        <a:rPr lang="en-US" sz="2600" u="none" cap="none" strike="noStrike"/>
                        <a:t>Pass</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Array</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Pivot</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Left</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Right</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Swap</a:t>
                      </a:r>
                      <a:endParaRPr/>
                    </a:p>
                  </a:txBody>
                  <a:tcPr marT="67050" marB="67050" marR="134100" marL="134100"/>
                </a:tc>
              </a:tr>
              <a:tr h="543900">
                <a:tc>
                  <a:txBody>
                    <a:bodyPr/>
                    <a:lstStyle/>
                    <a:p>
                      <a:pPr indent="0" lvl="0" marL="0" marR="0" rtl="0" algn="ctr">
                        <a:spcBef>
                          <a:spcPts val="0"/>
                        </a:spcBef>
                        <a:spcAft>
                          <a:spcPts val="0"/>
                        </a:spcAft>
                        <a:buNone/>
                      </a:pPr>
                      <a:r>
                        <a:rPr lang="en-US" sz="2600" u="none" cap="none" strike="noStrike"/>
                        <a:t>Inti.</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25 40 38 5 17 14 27</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25</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1</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6</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A[0] pivot</a:t>
                      </a:r>
                      <a:endParaRPr sz="2600" u="none" cap="none" strike="noStrike"/>
                    </a:p>
                  </a:txBody>
                  <a:tcPr marT="67050" marB="67050" marR="134100" marL="134100"/>
                </a:tc>
              </a:tr>
              <a:tr h="588600">
                <a:tc>
                  <a:txBody>
                    <a:bodyPr/>
                    <a:lstStyle/>
                    <a:p>
                      <a:pPr indent="0" lvl="0" marL="0" marR="0" rtl="0" algn="ctr">
                        <a:spcBef>
                          <a:spcPts val="0"/>
                        </a:spcBef>
                        <a:spcAft>
                          <a:spcPts val="0"/>
                        </a:spcAft>
                        <a:buNone/>
                      </a:pPr>
                      <a:r>
                        <a:rPr lang="en-US" sz="2600" u="none" cap="none" strike="noStrike"/>
                        <a:t>0</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25 40 38 5 17 14 27</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25</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1</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5</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A[1] and a[5]</a:t>
                      </a:r>
                      <a:endParaRPr/>
                    </a:p>
                  </a:txBody>
                  <a:tcPr marT="67050" marB="67050" marR="134100" marL="134100"/>
                </a:tc>
              </a:tr>
              <a:tr h="543900">
                <a:tc>
                  <a:txBody>
                    <a:bodyPr/>
                    <a:lstStyle/>
                    <a:p>
                      <a:pPr indent="0" lvl="0" marL="0" marR="0" rtl="0" algn="ctr">
                        <a:spcBef>
                          <a:spcPts val="0"/>
                        </a:spcBef>
                        <a:spcAft>
                          <a:spcPts val="0"/>
                        </a:spcAft>
                        <a:buNone/>
                      </a:pPr>
                      <a:r>
                        <a:rPr lang="en-US" sz="2600" u="none" cap="none" strike="noStrike"/>
                        <a:t>1</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25 14 38 5 17 40 27</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25</a:t>
                      </a:r>
                      <a:endParaRPr sz="2600" u="none" cap="none" strike="noStrike"/>
                    </a:p>
                  </a:txBody>
                  <a:tcPr marT="67050" marB="67050" marR="134100" marL="134100"/>
                </a:tc>
                <a:tc>
                  <a:txBody>
                    <a:bodyPr/>
                    <a:lstStyle/>
                    <a:p>
                      <a:pPr indent="0" lvl="0" marL="0" marR="0" rtl="0" algn="ctr">
                        <a:spcBef>
                          <a:spcPts val="0"/>
                        </a:spcBef>
                        <a:spcAft>
                          <a:spcPts val="0"/>
                        </a:spcAft>
                        <a:buNone/>
                      </a:pPr>
                      <a:r>
                        <a:rPr lang="en-US" sz="2600" u="none" cap="none" strike="noStrike"/>
                        <a:t>2</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4</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A[2] and a[4]</a:t>
                      </a:r>
                      <a:endParaRPr/>
                    </a:p>
                  </a:txBody>
                  <a:tcPr marT="67050" marB="67050" marR="134100" marL="134100"/>
                </a:tc>
              </a:tr>
              <a:tr h="938775">
                <a:tc>
                  <a:txBody>
                    <a:bodyPr/>
                    <a:lstStyle/>
                    <a:p>
                      <a:pPr indent="0" lvl="0" marL="0" marR="0" rtl="0" algn="ctr">
                        <a:spcBef>
                          <a:spcPts val="0"/>
                        </a:spcBef>
                        <a:spcAft>
                          <a:spcPts val="0"/>
                        </a:spcAft>
                        <a:buNone/>
                      </a:pPr>
                      <a:r>
                        <a:rPr lang="en-US" sz="2600" u="none" cap="none" strike="noStrike"/>
                        <a:t>2</a:t>
                      </a:r>
                      <a:endParaRPr/>
                    </a:p>
                  </a:txBody>
                  <a:tcPr marT="67050" marB="67050" marR="134100" marL="134100"/>
                </a:tc>
                <a:tc>
                  <a:txBody>
                    <a:bodyPr/>
                    <a:lstStyle/>
                    <a:p>
                      <a:pPr indent="0" lvl="0" marL="0" marR="0" rtl="0" algn="ctr">
                        <a:lnSpc>
                          <a:spcPct val="100000"/>
                        </a:lnSpc>
                        <a:spcBef>
                          <a:spcPts val="0"/>
                        </a:spcBef>
                        <a:spcAft>
                          <a:spcPts val="0"/>
                        </a:spcAft>
                        <a:buClr>
                          <a:srgbClr val="FF0000"/>
                        </a:buClr>
                        <a:buSzPts val="2600"/>
                        <a:buFont typeface="Calibri"/>
                        <a:buNone/>
                      </a:pPr>
                      <a:r>
                        <a:rPr lang="en-US" sz="2600" u="none" cap="none" strike="noStrike">
                          <a:solidFill>
                            <a:srgbClr val="FF0000"/>
                          </a:solidFill>
                        </a:rPr>
                        <a:t>25</a:t>
                      </a:r>
                      <a:r>
                        <a:rPr lang="en-US" sz="2600" u="none" cap="none" strike="noStrike"/>
                        <a:t> 14 17 </a:t>
                      </a:r>
                      <a:r>
                        <a:rPr lang="en-US" sz="2600" u="none" cap="none" strike="noStrike">
                          <a:solidFill>
                            <a:srgbClr val="FF0000"/>
                          </a:solidFill>
                        </a:rPr>
                        <a:t>5</a:t>
                      </a:r>
                      <a:r>
                        <a:rPr lang="en-US" sz="2600" u="none" cap="none" strike="noStrike"/>
                        <a:t> 38 40 27</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25</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4</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3</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A[3] and pivot</a:t>
                      </a:r>
                      <a:endParaRPr/>
                    </a:p>
                  </a:txBody>
                  <a:tcPr marT="67050" marB="67050" marR="134100" marL="134100"/>
                </a:tc>
              </a:tr>
              <a:tr h="543900">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r>
              <a:tr h="543900">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r>
              <a:tr h="938775">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r>
              <a:tr h="543900">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r>
              <a:tr h="543900">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r>
              <a:tr h="543900">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r>
              <a:tr h="543900">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r>
            </a:tbl>
          </a:graphicData>
        </a:graphic>
      </p:graphicFrame>
      <p:sp>
        <p:nvSpPr>
          <p:cNvPr id="3173" name="Google Shape;3173;p126"/>
          <p:cNvSpPr/>
          <p:nvPr/>
        </p:nvSpPr>
        <p:spPr>
          <a:xfrm>
            <a:off x="12964160" y="2557676"/>
            <a:ext cx="5273040" cy="2394117"/>
          </a:xfrm>
          <a:prstGeom prst="rect">
            <a:avLst/>
          </a:prstGeom>
          <a:noFill/>
          <a:ln>
            <a:noFill/>
          </a:ln>
        </p:spPr>
        <p:txBody>
          <a:bodyPr anchorCtr="0" anchor="t" bIns="45700" lIns="91425" spcFirstLastPara="1" rIns="91425" wrap="square" tIns="45700">
            <a:spAutoFit/>
          </a:bodyPr>
          <a:lstStyle/>
          <a:p>
            <a:pPr indent="-158305" lvl="0" marL="0" marR="0" rtl="0" algn="l">
              <a:spcBef>
                <a:spcPts val="0"/>
              </a:spcBef>
              <a:spcAft>
                <a:spcPts val="0"/>
              </a:spcAft>
              <a:buClr>
                <a:schemeClr val="dk1"/>
              </a:buClr>
              <a:buSzPts val="2493"/>
              <a:buFont typeface="Cambria"/>
              <a:buAutoNum type="arabicPeriod"/>
            </a:pPr>
            <a:r>
              <a:rPr lang="en-US" sz="2493">
                <a:solidFill>
                  <a:schemeClr val="dk1"/>
                </a:solidFill>
                <a:latin typeface="Cambria"/>
                <a:ea typeface="Cambria"/>
                <a:cs typeface="Cambria"/>
                <a:sym typeface="Cambria"/>
              </a:rPr>
              <a:t>While data[left_index] &lt;= data[pivot]</a:t>
            </a:r>
            <a:endParaRPr/>
          </a:p>
          <a:p>
            <a:pPr indent="0" lvl="1" marL="457200" marR="0" rtl="0" algn="l">
              <a:spcBef>
                <a:spcPts val="0"/>
              </a:spcBef>
              <a:spcAft>
                <a:spcPts val="0"/>
              </a:spcAft>
              <a:buNone/>
            </a:pPr>
            <a:r>
              <a:rPr b="0" i="0" lang="en-US" sz="2493" u="none" cap="none" strike="noStrike">
                <a:solidFill>
                  <a:schemeClr val="dk1"/>
                </a:solidFill>
                <a:latin typeface="Cambria"/>
                <a:ea typeface="Cambria"/>
                <a:cs typeface="Cambria"/>
                <a:sym typeface="Cambria"/>
              </a:rPr>
              <a:t>	left_index++</a:t>
            </a:r>
            <a:endParaRPr/>
          </a:p>
          <a:p>
            <a:pPr indent="-158305" lvl="0" marL="0" marR="0" rtl="0" algn="l">
              <a:spcBef>
                <a:spcPts val="0"/>
              </a:spcBef>
              <a:spcAft>
                <a:spcPts val="0"/>
              </a:spcAft>
              <a:buClr>
                <a:schemeClr val="dk1"/>
              </a:buClr>
              <a:buSzPts val="2493"/>
              <a:buFont typeface="Cambria"/>
              <a:buAutoNum type="arabicPeriod"/>
            </a:pPr>
            <a:r>
              <a:rPr lang="en-US" sz="2493">
                <a:solidFill>
                  <a:schemeClr val="dk1"/>
                </a:solidFill>
                <a:latin typeface="Cambria"/>
                <a:ea typeface="Cambria"/>
                <a:cs typeface="Cambria"/>
                <a:sym typeface="Cambria"/>
              </a:rPr>
              <a:t>While data[right_index] &gt; data[pivot]</a:t>
            </a:r>
            <a:endParaRPr/>
          </a:p>
          <a:p>
            <a:pPr indent="0" lvl="1" marL="457200" marR="0" rtl="0" algn="l">
              <a:spcBef>
                <a:spcPts val="0"/>
              </a:spcBef>
              <a:spcAft>
                <a:spcPts val="0"/>
              </a:spcAft>
              <a:buNone/>
            </a:pPr>
            <a:r>
              <a:rPr b="0" i="0" lang="en-US" sz="2493" u="none" cap="none" strike="noStrike">
                <a:solidFill>
                  <a:schemeClr val="dk1"/>
                </a:solidFill>
                <a:latin typeface="Cambria"/>
                <a:ea typeface="Cambria"/>
                <a:cs typeface="Cambria"/>
                <a:sym typeface="Cambria"/>
              </a:rPr>
              <a:t>	right_index--</a:t>
            </a:r>
            <a:endParaRPr/>
          </a:p>
        </p:txBody>
      </p:sp>
      <p:sp>
        <p:nvSpPr>
          <p:cNvPr id="3174" name="Google Shape;3174;p126"/>
          <p:cNvSpPr txBox="1"/>
          <p:nvPr>
            <p:ph type="title"/>
          </p:nvPr>
        </p:nvSpPr>
        <p:spPr>
          <a:xfrm>
            <a:off x="482600" y="899055"/>
            <a:ext cx="16090900" cy="2762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Quick Sort</a:t>
            </a:r>
            <a:endParaRPr/>
          </a:p>
        </p:txBody>
      </p:sp>
      <p:sp>
        <p:nvSpPr>
          <p:cNvPr id="3175" name="Google Shape;3175;p126"/>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9" name="Shape 3179"/>
        <p:cNvGrpSpPr/>
        <p:nvPr/>
      </p:nvGrpSpPr>
      <p:grpSpPr>
        <a:xfrm>
          <a:off x="0" y="0"/>
          <a:ext cx="0" cy="0"/>
          <a:chOff x="0" y="0"/>
          <a:chExt cx="0" cy="0"/>
        </a:xfrm>
      </p:grpSpPr>
      <p:graphicFrame>
        <p:nvGraphicFramePr>
          <p:cNvPr id="3180" name="Google Shape;3180;p127"/>
          <p:cNvGraphicFramePr/>
          <p:nvPr/>
        </p:nvGraphicFramePr>
        <p:xfrm>
          <a:off x="118007" y="1647812"/>
          <a:ext cx="3000000" cy="3000000"/>
        </p:xfrm>
        <a:graphic>
          <a:graphicData uri="http://schemas.openxmlformats.org/drawingml/2006/table">
            <a:tbl>
              <a:tblPr bandRow="1" firstRow="1">
                <a:noFill/>
                <a:tableStyleId>{309F968F-FBB2-4D8B-866C-1F73A23E0D69}</a:tableStyleId>
              </a:tblPr>
              <a:tblGrid>
                <a:gridCol w="1341125"/>
                <a:gridCol w="4358650"/>
                <a:gridCol w="1341125"/>
                <a:gridCol w="1022150"/>
                <a:gridCol w="1452875"/>
                <a:gridCol w="2665950"/>
              </a:tblGrid>
              <a:tr h="1005825">
                <a:tc>
                  <a:txBody>
                    <a:bodyPr/>
                    <a:lstStyle/>
                    <a:p>
                      <a:pPr indent="0" lvl="0" marL="0" marR="0" rtl="0" algn="ctr">
                        <a:spcBef>
                          <a:spcPts val="0"/>
                        </a:spcBef>
                        <a:spcAft>
                          <a:spcPts val="0"/>
                        </a:spcAft>
                        <a:buNone/>
                      </a:pPr>
                      <a:r>
                        <a:rPr lang="en-US" sz="2600" u="none" cap="none" strike="noStrike"/>
                        <a:t>Pass</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Array</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Pivot</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Left</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Right</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Swap</a:t>
                      </a:r>
                      <a:endParaRPr/>
                    </a:p>
                  </a:txBody>
                  <a:tcPr marT="67050" marB="67050" marR="134100" marL="134100"/>
                </a:tc>
              </a:tr>
              <a:tr h="543900">
                <a:tc>
                  <a:txBody>
                    <a:bodyPr/>
                    <a:lstStyle/>
                    <a:p>
                      <a:pPr indent="0" lvl="0" marL="0" marR="0" rtl="0" algn="ctr">
                        <a:spcBef>
                          <a:spcPts val="0"/>
                        </a:spcBef>
                        <a:spcAft>
                          <a:spcPts val="0"/>
                        </a:spcAft>
                        <a:buNone/>
                      </a:pPr>
                      <a:r>
                        <a:rPr lang="en-US" sz="2600" u="none" cap="none" strike="noStrike"/>
                        <a:t>Inti.</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25 40 38 5 17 14 27</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25</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1</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6</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A[0] pivot</a:t>
                      </a:r>
                      <a:endParaRPr sz="2600" u="none" cap="none" strike="noStrike"/>
                    </a:p>
                  </a:txBody>
                  <a:tcPr marT="67050" marB="67050" marR="134100" marL="134100"/>
                </a:tc>
              </a:tr>
              <a:tr h="588600">
                <a:tc>
                  <a:txBody>
                    <a:bodyPr/>
                    <a:lstStyle/>
                    <a:p>
                      <a:pPr indent="0" lvl="0" marL="0" marR="0" rtl="0" algn="ctr">
                        <a:spcBef>
                          <a:spcPts val="0"/>
                        </a:spcBef>
                        <a:spcAft>
                          <a:spcPts val="0"/>
                        </a:spcAft>
                        <a:buNone/>
                      </a:pPr>
                      <a:r>
                        <a:rPr lang="en-US" sz="2600" u="none" cap="none" strike="noStrike"/>
                        <a:t>0</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25 40 38 5 17 14 27</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25</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1</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5</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A[1] and a[5]</a:t>
                      </a:r>
                      <a:endParaRPr/>
                    </a:p>
                  </a:txBody>
                  <a:tcPr marT="67050" marB="67050" marR="134100" marL="134100"/>
                </a:tc>
              </a:tr>
              <a:tr h="543900">
                <a:tc>
                  <a:txBody>
                    <a:bodyPr/>
                    <a:lstStyle/>
                    <a:p>
                      <a:pPr indent="0" lvl="0" marL="0" marR="0" rtl="0" algn="ctr">
                        <a:spcBef>
                          <a:spcPts val="0"/>
                        </a:spcBef>
                        <a:spcAft>
                          <a:spcPts val="0"/>
                        </a:spcAft>
                        <a:buNone/>
                      </a:pPr>
                      <a:r>
                        <a:rPr lang="en-US" sz="2600" u="none" cap="none" strike="noStrike"/>
                        <a:t>1</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25 14 38 5 17 40 27</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25</a:t>
                      </a:r>
                      <a:endParaRPr sz="2600" u="none" cap="none" strike="noStrike"/>
                    </a:p>
                  </a:txBody>
                  <a:tcPr marT="67050" marB="67050" marR="134100" marL="134100"/>
                </a:tc>
                <a:tc>
                  <a:txBody>
                    <a:bodyPr/>
                    <a:lstStyle/>
                    <a:p>
                      <a:pPr indent="0" lvl="0" marL="0" marR="0" rtl="0" algn="ctr">
                        <a:spcBef>
                          <a:spcPts val="0"/>
                        </a:spcBef>
                        <a:spcAft>
                          <a:spcPts val="0"/>
                        </a:spcAft>
                        <a:buNone/>
                      </a:pPr>
                      <a:r>
                        <a:rPr lang="en-US" sz="2600" u="none" cap="none" strike="noStrike"/>
                        <a:t>2</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4</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A[2] and a[4]</a:t>
                      </a:r>
                      <a:endParaRPr/>
                    </a:p>
                  </a:txBody>
                  <a:tcPr marT="67050" marB="67050" marR="134100" marL="134100"/>
                </a:tc>
              </a:tr>
              <a:tr h="938775">
                <a:tc>
                  <a:txBody>
                    <a:bodyPr/>
                    <a:lstStyle/>
                    <a:p>
                      <a:pPr indent="0" lvl="0" marL="0" marR="0" rtl="0" algn="ctr">
                        <a:spcBef>
                          <a:spcPts val="0"/>
                        </a:spcBef>
                        <a:spcAft>
                          <a:spcPts val="0"/>
                        </a:spcAft>
                        <a:buNone/>
                      </a:pPr>
                      <a:r>
                        <a:rPr lang="en-US" sz="2600" u="none" cap="none" strike="noStrike"/>
                        <a:t>2</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25 14 17 5 38 40 27</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25</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4</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3</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A[3] and pivot</a:t>
                      </a:r>
                      <a:endParaRPr/>
                    </a:p>
                  </a:txBody>
                  <a:tcPr marT="67050" marB="67050" marR="134100" marL="134100"/>
                </a:tc>
              </a:tr>
              <a:tr h="543900">
                <a:tc>
                  <a:txBody>
                    <a:bodyPr/>
                    <a:lstStyle/>
                    <a:p>
                      <a:pPr indent="0" lvl="0" marL="0" marR="0" rtl="0" algn="ctr">
                        <a:spcBef>
                          <a:spcPts val="0"/>
                        </a:spcBef>
                        <a:spcAft>
                          <a:spcPts val="0"/>
                        </a:spcAft>
                        <a:buNone/>
                      </a:pPr>
                      <a:r>
                        <a:rPr lang="en-US" sz="2600" u="none" cap="none" strike="noStrike"/>
                        <a:t>3</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5 14 17 </a:t>
                      </a:r>
                      <a:r>
                        <a:rPr lang="en-US" sz="2600" u="none" cap="none" strike="noStrike">
                          <a:solidFill>
                            <a:srgbClr val="FF0000"/>
                          </a:solidFill>
                        </a:rPr>
                        <a:t>25</a:t>
                      </a:r>
                      <a:r>
                        <a:rPr lang="en-US" sz="2600" u="none" cap="none" strike="noStrike"/>
                        <a:t> 38 40 27</a:t>
                      </a:r>
                      <a:endParaRPr/>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r>
              <a:tr h="543900">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r>
              <a:tr h="938775">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r>
              <a:tr h="543900">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r>
              <a:tr h="543900">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r>
              <a:tr h="543900">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r>
              <a:tr h="543900">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r>
            </a:tbl>
          </a:graphicData>
        </a:graphic>
      </p:graphicFrame>
      <p:sp>
        <p:nvSpPr>
          <p:cNvPr id="3181" name="Google Shape;3181;p127"/>
          <p:cNvSpPr/>
          <p:nvPr/>
        </p:nvSpPr>
        <p:spPr>
          <a:xfrm>
            <a:off x="12299849" y="3200400"/>
            <a:ext cx="5588000" cy="1626856"/>
          </a:xfrm>
          <a:prstGeom prst="rect">
            <a:avLst/>
          </a:prstGeom>
          <a:noFill/>
          <a:ln>
            <a:noFill/>
          </a:ln>
        </p:spPr>
        <p:txBody>
          <a:bodyPr anchorCtr="0" anchor="t" bIns="45700" lIns="91425" spcFirstLastPara="1" rIns="91425" wrap="square" tIns="45700">
            <a:spAutoFit/>
          </a:bodyPr>
          <a:lstStyle/>
          <a:p>
            <a:pPr indent="-158305" lvl="0" marL="0" marR="0" rtl="0" algn="l">
              <a:spcBef>
                <a:spcPts val="0"/>
              </a:spcBef>
              <a:spcAft>
                <a:spcPts val="0"/>
              </a:spcAft>
              <a:buClr>
                <a:schemeClr val="dk1"/>
              </a:buClr>
              <a:buSzPts val="2493"/>
              <a:buFont typeface="Cambria"/>
              <a:buAutoNum type="arabicPeriod"/>
            </a:pPr>
            <a:r>
              <a:rPr lang="en-US" sz="2493">
                <a:solidFill>
                  <a:schemeClr val="dk1"/>
                </a:solidFill>
                <a:latin typeface="Cambria"/>
                <a:ea typeface="Cambria"/>
                <a:cs typeface="Cambria"/>
                <a:sym typeface="Cambria"/>
              </a:rPr>
              <a:t>While data[left_index] &lt;= data[pivot]</a:t>
            </a:r>
            <a:endParaRPr/>
          </a:p>
          <a:p>
            <a:pPr indent="0" lvl="1" marL="457200" marR="0" rtl="0" algn="l">
              <a:spcBef>
                <a:spcPts val="0"/>
              </a:spcBef>
              <a:spcAft>
                <a:spcPts val="0"/>
              </a:spcAft>
              <a:buNone/>
            </a:pPr>
            <a:r>
              <a:rPr b="0" i="0" lang="en-US" sz="2493" u="none" cap="none" strike="noStrike">
                <a:solidFill>
                  <a:schemeClr val="dk1"/>
                </a:solidFill>
                <a:latin typeface="Cambria"/>
                <a:ea typeface="Cambria"/>
                <a:cs typeface="Cambria"/>
                <a:sym typeface="Cambria"/>
              </a:rPr>
              <a:t>	left_index++</a:t>
            </a:r>
            <a:endParaRPr/>
          </a:p>
          <a:p>
            <a:pPr indent="-158305" lvl="0" marL="0" marR="0" rtl="0" algn="l">
              <a:spcBef>
                <a:spcPts val="0"/>
              </a:spcBef>
              <a:spcAft>
                <a:spcPts val="0"/>
              </a:spcAft>
              <a:buClr>
                <a:schemeClr val="dk1"/>
              </a:buClr>
              <a:buSzPts val="2493"/>
              <a:buFont typeface="Cambria"/>
              <a:buAutoNum type="arabicPeriod"/>
            </a:pPr>
            <a:r>
              <a:rPr lang="en-US" sz="2493">
                <a:solidFill>
                  <a:schemeClr val="dk1"/>
                </a:solidFill>
                <a:latin typeface="Cambria"/>
                <a:ea typeface="Cambria"/>
                <a:cs typeface="Cambria"/>
                <a:sym typeface="Cambria"/>
              </a:rPr>
              <a:t>While data[right_index] &gt; data[pivot]</a:t>
            </a:r>
            <a:endParaRPr/>
          </a:p>
          <a:p>
            <a:pPr indent="0" lvl="1" marL="457200" marR="0" rtl="0" algn="l">
              <a:spcBef>
                <a:spcPts val="0"/>
              </a:spcBef>
              <a:spcAft>
                <a:spcPts val="0"/>
              </a:spcAft>
              <a:buNone/>
            </a:pPr>
            <a:r>
              <a:rPr b="0" i="0" lang="en-US" sz="2493" u="none" cap="none" strike="noStrike">
                <a:solidFill>
                  <a:schemeClr val="dk1"/>
                </a:solidFill>
                <a:latin typeface="Cambria"/>
                <a:ea typeface="Cambria"/>
                <a:cs typeface="Cambria"/>
                <a:sym typeface="Cambria"/>
              </a:rPr>
              <a:t>	right_index--</a:t>
            </a:r>
            <a:endParaRPr/>
          </a:p>
        </p:txBody>
      </p:sp>
      <p:sp>
        <p:nvSpPr>
          <p:cNvPr id="3182" name="Google Shape;3182;p127"/>
          <p:cNvSpPr txBox="1"/>
          <p:nvPr>
            <p:ph type="title"/>
          </p:nvPr>
        </p:nvSpPr>
        <p:spPr>
          <a:xfrm>
            <a:off x="482600" y="899055"/>
            <a:ext cx="16090900" cy="2762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Quick Sort</a:t>
            </a:r>
            <a:endParaRPr/>
          </a:p>
        </p:txBody>
      </p:sp>
      <p:sp>
        <p:nvSpPr>
          <p:cNvPr id="3183" name="Google Shape;3183;p127"/>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7" name="Shape 3187"/>
        <p:cNvGrpSpPr/>
        <p:nvPr/>
      </p:nvGrpSpPr>
      <p:grpSpPr>
        <a:xfrm>
          <a:off x="0" y="0"/>
          <a:ext cx="0" cy="0"/>
          <a:chOff x="0" y="0"/>
          <a:chExt cx="0" cy="0"/>
        </a:xfrm>
      </p:grpSpPr>
      <p:graphicFrame>
        <p:nvGraphicFramePr>
          <p:cNvPr id="3188" name="Google Shape;3188;p128"/>
          <p:cNvGraphicFramePr/>
          <p:nvPr/>
        </p:nvGraphicFramePr>
        <p:xfrm>
          <a:off x="520290" y="1833333"/>
          <a:ext cx="3000000" cy="3000000"/>
        </p:xfrm>
        <a:graphic>
          <a:graphicData uri="http://schemas.openxmlformats.org/drawingml/2006/table">
            <a:tbl>
              <a:tblPr bandRow="1" firstRow="1">
                <a:noFill/>
                <a:tableStyleId>{309F968F-FBB2-4D8B-866C-1F73A23E0D69}</a:tableStyleId>
              </a:tblPr>
              <a:tblGrid>
                <a:gridCol w="1341125"/>
                <a:gridCol w="4358650"/>
                <a:gridCol w="1341125"/>
                <a:gridCol w="1022150"/>
                <a:gridCol w="1452875"/>
                <a:gridCol w="2665950"/>
              </a:tblGrid>
              <a:tr h="1005825">
                <a:tc>
                  <a:txBody>
                    <a:bodyPr/>
                    <a:lstStyle/>
                    <a:p>
                      <a:pPr indent="0" lvl="0" marL="0" marR="0" rtl="0" algn="ctr">
                        <a:spcBef>
                          <a:spcPts val="0"/>
                        </a:spcBef>
                        <a:spcAft>
                          <a:spcPts val="0"/>
                        </a:spcAft>
                        <a:buNone/>
                      </a:pPr>
                      <a:r>
                        <a:rPr lang="en-US" sz="2600" u="none" cap="none" strike="noStrike"/>
                        <a:t>Pass</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Array</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Pivot</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Left</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Right</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Swap</a:t>
                      </a:r>
                      <a:endParaRPr/>
                    </a:p>
                  </a:txBody>
                  <a:tcPr marT="67050" marB="67050" marR="134100" marL="134100"/>
                </a:tc>
              </a:tr>
              <a:tr h="543900">
                <a:tc>
                  <a:txBody>
                    <a:bodyPr/>
                    <a:lstStyle/>
                    <a:p>
                      <a:pPr indent="0" lvl="0" marL="0" marR="0" rtl="0" algn="ctr">
                        <a:spcBef>
                          <a:spcPts val="0"/>
                        </a:spcBef>
                        <a:spcAft>
                          <a:spcPts val="0"/>
                        </a:spcAft>
                        <a:buNone/>
                      </a:pPr>
                      <a:r>
                        <a:rPr lang="en-US" sz="2600" u="none" cap="none" strike="noStrike"/>
                        <a:t>Inti.</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25 40 38 5 17 14 27</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25</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1</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6</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A[0] pivot</a:t>
                      </a:r>
                      <a:endParaRPr sz="2600" u="none" cap="none" strike="noStrike"/>
                    </a:p>
                  </a:txBody>
                  <a:tcPr marT="67050" marB="67050" marR="134100" marL="134100"/>
                </a:tc>
              </a:tr>
              <a:tr h="588600">
                <a:tc>
                  <a:txBody>
                    <a:bodyPr/>
                    <a:lstStyle/>
                    <a:p>
                      <a:pPr indent="0" lvl="0" marL="0" marR="0" rtl="0" algn="ctr">
                        <a:spcBef>
                          <a:spcPts val="0"/>
                        </a:spcBef>
                        <a:spcAft>
                          <a:spcPts val="0"/>
                        </a:spcAft>
                        <a:buNone/>
                      </a:pPr>
                      <a:r>
                        <a:rPr lang="en-US" sz="2600" u="none" cap="none" strike="noStrike"/>
                        <a:t>0</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25 40 38 5 17 14 27</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25</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1</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5</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A[1] and a[5]</a:t>
                      </a:r>
                      <a:endParaRPr/>
                    </a:p>
                  </a:txBody>
                  <a:tcPr marT="67050" marB="67050" marR="134100" marL="134100"/>
                </a:tc>
              </a:tr>
              <a:tr h="543900">
                <a:tc>
                  <a:txBody>
                    <a:bodyPr/>
                    <a:lstStyle/>
                    <a:p>
                      <a:pPr indent="0" lvl="0" marL="0" marR="0" rtl="0" algn="ctr">
                        <a:spcBef>
                          <a:spcPts val="0"/>
                        </a:spcBef>
                        <a:spcAft>
                          <a:spcPts val="0"/>
                        </a:spcAft>
                        <a:buNone/>
                      </a:pPr>
                      <a:r>
                        <a:rPr lang="en-US" sz="2600" u="none" cap="none" strike="noStrike"/>
                        <a:t>1</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25 14 38 5 17 40 27</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25</a:t>
                      </a:r>
                      <a:endParaRPr sz="2600" u="none" cap="none" strike="noStrike"/>
                    </a:p>
                  </a:txBody>
                  <a:tcPr marT="67050" marB="67050" marR="134100" marL="134100"/>
                </a:tc>
                <a:tc>
                  <a:txBody>
                    <a:bodyPr/>
                    <a:lstStyle/>
                    <a:p>
                      <a:pPr indent="0" lvl="0" marL="0" marR="0" rtl="0" algn="ctr">
                        <a:spcBef>
                          <a:spcPts val="0"/>
                        </a:spcBef>
                        <a:spcAft>
                          <a:spcPts val="0"/>
                        </a:spcAft>
                        <a:buNone/>
                      </a:pPr>
                      <a:r>
                        <a:rPr lang="en-US" sz="2600" u="none" cap="none" strike="noStrike"/>
                        <a:t>2</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4</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A[2] and a[4]</a:t>
                      </a:r>
                      <a:endParaRPr/>
                    </a:p>
                  </a:txBody>
                  <a:tcPr marT="67050" marB="67050" marR="134100" marL="134100"/>
                </a:tc>
              </a:tr>
              <a:tr h="938775">
                <a:tc>
                  <a:txBody>
                    <a:bodyPr/>
                    <a:lstStyle/>
                    <a:p>
                      <a:pPr indent="0" lvl="0" marL="0" marR="0" rtl="0" algn="ctr">
                        <a:spcBef>
                          <a:spcPts val="0"/>
                        </a:spcBef>
                        <a:spcAft>
                          <a:spcPts val="0"/>
                        </a:spcAft>
                        <a:buNone/>
                      </a:pPr>
                      <a:r>
                        <a:rPr lang="en-US" sz="2600" u="none" cap="none" strike="noStrike"/>
                        <a:t>2</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25 14 17 5 38 40 27</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25</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4</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3</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A[3] and pivot</a:t>
                      </a:r>
                      <a:endParaRPr/>
                    </a:p>
                  </a:txBody>
                  <a:tcPr marT="67050" marB="67050" marR="134100" marL="134100"/>
                </a:tc>
              </a:tr>
              <a:tr h="543900">
                <a:tc>
                  <a:txBody>
                    <a:bodyPr/>
                    <a:lstStyle/>
                    <a:p>
                      <a:pPr indent="0" lvl="0" marL="0" marR="0" rtl="0" algn="ctr">
                        <a:spcBef>
                          <a:spcPts val="0"/>
                        </a:spcBef>
                        <a:spcAft>
                          <a:spcPts val="0"/>
                        </a:spcAft>
                        <a:buNone/>
                      </a:pPr>
                      <a:r>
                        <a:rPr lang="en-US" sz="2600" u="none" cap="none" strike="noStrike"/>
                        <a:t>3</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5 14 17 25 38 40 27</a:t>
                      </a:r>
                      <a:endParaRPr/>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r>
              <a:tr h="543900">
                <a:tc>
                  <a:txBody>
                    <a:bodyPr/>
                    <a:lstStyle/>
                    <a:p>
                      <a:pPr indent="0" lvl="0" marL="0" marR="0" rtl="0" algn="ctr">
                        <a:spcBef>
                          <a:spcPts val="0"/>
                        </a:spcBef>
                        <a:spcAft>
                          <a:spcPts val="0"/>
                        </a:spcAft>
                        <a:buNone/>
                      </a:pPr>
                      <a:r>
                        <a:rPr lang="en-US" sz="2600" u="none" cap="none" strike="noStrike"/>
                        <a:t>Inti.</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5 14 17</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5</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1</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2</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A[0] pivot</a:t>
                      </a:r>
                      <a:endParaRPr/>
                    </a:p>
                  </a:txBody>
                  <a:tcPr marT="67050" marB="67050" marR="134100" marL="134100"/>
                </a:tc>
              </a:tr>
              <a:tr h="938775">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r>
              <a:tr h="543900">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r>
              <a:tr h="543900">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r>
              <a:tr h="543900">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r>
              <a:tr h="543900">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r>
            </a:tbl>
          </a:graphicData>
        </a:graphic>
      </p:graphicFrame>
      <p:sp>
        <p:nvSpPr>
          <p:cNvPr id="3189" name="Google Shape;3189;p128"/>
          <p:cNvSpPr/>
          <p:nvPr/>
        </p:nvSpPr>
        <p:spPr>
          <a:xfrm>
            <a:off x="12668538" y="2514600"/>
            <a:ext cx="5588000" cy="1626856"/>
          </a:xfrm>
          <a:prstGeom prst="rect">
            <a:avLst/>
          </a:prstGeom>
          <a:noFill/>
          <a:ln>
            <a:noFill/>
          </a:ln>
        </p:spPr>
        <p:txBody>
          <a:bodyPr anchorCtr="0" anchor="t" bIns="45700" lIns="91425" spcFirstLastPara="1" rIns="91425" wrap="square" tIns="45700">
            <a:spAutoFit/>
          </a:bodyPr>
          <a:lstStyle/>
          <a:p>
            <a:pPr indent="-158305" lvl="0" marL="0" marR="0" rtl="0" algn="l">
              <a:spcBef>
                <a:spcPts val="0"/>
              </a:spcBef>
              <a:spcAft>
                <a:spcPts val="0"/>
              </a:spcAft>
              <a:buClr>
                <a:schemeClr val="dk1"/>
              </a:buClr>
              <a:buSzPts val="2493"/>
              <a:buFont typeface="Cambria"/>
              <a:buAutoNum type="arabicPeriod"/>
            </a:pPr>
            <a:r>
              <a:rPr lang="en-US" sz="2493">
                <a:solidFill>
                  <a:schemeClr val="dk1"/>
                </a:solidFill>
                <a:latin typeface="Cambria"/>
                <a:ea typeface="Cambria"/>
                <a:cs typeface="Cambria"/>
                <a:sym typeface="Cambria"/>
              </a:rPr>
              <a:t>While data[left_index] &lt;= data[pivot]</a:t>
            </a:r>
            <a:endParaRPr/>
          </a:p>
          <a:p>
            <a:pPr indent="0" lvl="1" marL="457200" marR="0" rtl="0" algn="l">
              <a:spcBef>
                <a:spcPts val="0"/>
              </a:spcBef>
              <a:spcAft>
                <a:spcPts val="0"/>
              </a:spcAft>
              <a:buNone/>
            </a:pPr>
            <a:r>
              <a:rPr b="0" i="0" lang="en-US" sz="2493" u="none" cap="none" strike="noStrike">
                <a:solidFill>
                  <a:schemeClr val="dk1"/>
                </a:solidFill>
                <a:latin typeface="Cambria"/>
                <a:ea typeface="Cambria"/>
                <a:cs typeface="Cambria"/>
                <a:sym typeface="Cambria"/>
              </a:rPr>
              <a:t>	left_index++</a:t>
            </a:r>
            <a:endParaRPr/>
          </a:p>
          <a:p>
            <a:pPr indent="-158305" lvl="0" marL="0" marR="0" rtl="0" algn="l">
              <a:spcBef>
                <a:spcPts val="0"/>
              </a:spcBef>
              <a:spcAft>
                <a:spcPts val="0"/>
              </a:spcAft>
              <a:buClr>
                <a:schemeClr val="dk1"/>
              </a:buClr>
              <a:buSzPts val="2493"/>
              <a:buFont typeface="Cambria"/>
              <a:buAutoNum type="arabicPeriod"/>
            </a:pPr>
            <a:r>
              <a:rPr lang="en-US" sz="2493">
                <a:solidFill>
                  <a:schemeClr val="dk1"/>
                </a:solidFill>
                <a:latin typeface="Cambria"/>
                <a:ea typeface="Cambria"/>
                <a:cs typeface="Cambria"/>
                <a:sym typeface="Cambria"/>
              </a:rPr>
              <a:t>While data[right_index] &gt; data[pivot]</a:t>
            </a:r>
            <a:endParaRPr/>
          </a:p>
          <a:p>
            <a:pPr indent="0" lvl="1" marL="457200" marR="0" rtl="0" algn="l">
              <a:spcBef>
                <a:spcPts val="0"/>
              </a:spcBef>
              <a:spcAft>
                <a:spcPts val="0"/>
              </a:spcAft>
              <a:buNone/>
            </a:pPr>
            <a:r>
              <a:rPr b="0" i="0" lang="en-US" sz="2493" u="none" cap="none" strike="noStrike">
                <a:solidFill>
                  <a:schemeClr val="dk1"/>
                </a:solidFill>
                <a:latin typeface="Cambria"/>
                <a:ea typeface="Cambria"/>
                <a:cs typeface="Cambria"/>
                <a:sym typeface="Cambria"/>
              </a:rPr>
              <a:t>	right_index--</a:t>
            </a:r>
            <a:endParaRPr/>
          </a:p>
        </p:txBody>
      </p:sp>
      <p:sp>
        <p:nvSpPr>
          <p:cNvPr id="3190" name="Google Shape;3190;p128"/>
          <p:cNvSpPr txBox="1"/>
          <p:nvPr>
            <p:ph type="title"/>
          </p:nvPr>
        </p:nvSpPr>
        <p:spPr>
          <a:xfrm>
            <a:off x="482600" y="899055"/>
            <a:ext cx="16090900" cy="2762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Quick Sort</a:t>
            </a:r>
            <a:endParaRPr/>
          </a:p>
        </p:txBody>
      </p:sp>
      <p:sp>
        <p:nvSpPr>
          <p:cNvPr id="3191" name="Google Shape;3191;p128"/>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3"/>
          <p:cNvSpPr txBox="1"/>
          <p:nvPr>
            <p:ph idx="1" type="body"/>
          </p:nvPr>
        </p:nvSpPr>
        <p:spPr>
          <a:xfrm>
            <a:off x="1005841" y="2986554"/>
            <a:ext cx="12517120" cy="2068259"/>
          </a:xfrm>
          <a:prstGeom prst="rect">
            <a:avLst/>
          </a:prstGeom>
          <a:noFill/>
          <a:ln>
            <a:noFill/>
          </a:ln>
        </p:spPr>
        <p:txBody>
          <a:bodyPr anchorCtr="0" anchor="t" bIns="0" lIns="0" spcFirstLastPara="1" rIns="0" wrap="square" tIns="0">
            <a:spAutoFit/>
          </a:bodyPr>
          <a:lstStyle/>
          <a:p>
            <a:pPr indent="0" lvl="1" marL="457200" rtl="0" algn="l">
              <a:lnSpc>
                <a:spcPct val="90000"/>
              </a:lnSpc>
              <a:spcBef>
                <a:spcPts val="0"/>
              </a:spcBef>
              <a:spcAft>
                <a:spcPts val="0"/>
              </a:spcAft>
              <a:buClr>
                <a:schemeClr val="lt1"/>
              </a:buClr>
              <a:buSzPts val="3200"/>
              <a:buFont typeface="Noto Sans Symbols"/>
              <a:buNone/>
            </a:pPr>
            <a:r>
              <a:rPr lang="en-US" sz="3200">
                <a:solidFill>
                  <a:schemeClr val="lt1"/>
                </a:solidFill>
                <a:latin typeface="Cambria"/>
                <a:ea typeface="Cambria"/>
                <a:cs typeface="Cambria"/>
                <a:sym typeface="Cambria"/>
              </a:rPr>
              <a:t>_</a:t>
            </a:r>
            <a:endParaRPr/>
          </a:p>
          <a:p>
            <a:pPr indent="0" lvl="1" marL="457200" rtl="0" algn="l">
              <a:lnSpc>
                <a:spcPct val="90000"/>
              </a:lnSpc>
              <a:spcBef>
                <a:spcPts val="640"/>
              </a:spcBef>
              <a:spcAft>
                <a:spcPts val="0"/>
              </a:spcAft>
              <a:buClr>
                <a:schemeClr val="dk1"/>
              </a:buClr>
              <a:buSzPts val="3200"/>
              <a:buFont typeface="Noto Sans Symbols"/>
              <a:buNone/>
            </a:pPr>
            <a:r>
              <a:t/>
            </a:r>
            <a:endParaRPr sz="3200">
              <a:latin typeface="Cambria"/>
              <a:ea typeface="Cambria"/>
              <a:cs typeface="Cambria"/>
              <a:sym typeface="Cambria"/>
            </a:endParaRPr>
          </a:p>
          <a:p>
            <a:pPr indent="0" lvl="1" marL="457200" rtl="0" algn="l">
              <a:lnSpc>
                <a:spcPct val="90000"/>
              </a:lnSpc>
              <a:spcBef>
                <a:spcPts val="640"/>
              </a:spcBef>
              <a:spcAft>
                <a:spcPts val="0"/>
              </a:spcAft>
              <a:buClr>
                <a:schemeClr val="dk1"/>
              </a:buClr>
              <a:buSzPts val="3200"/>
              <a:buFont typeface="Noto Sans Symbols"/>
              <a:buNone/>
            </a:pPr>
            <a:r>
              <a:rPr lang="en-US" sz="3200">
                <a:latin typeface="Cambria"/>
                <a:ea typeface="Cambria"/>
                <a:cs typeface="Cambria"/>
                <a:sym typeface="Cambria"/>
              </a:rPr>
              <a:t>f(256)</a:t>
            </a:r>
            <a:endParaRPr/>
          </a:p>
          <a:p>
            <a:pPr indent="0" lvl="1" marL="457200" rtl="0" algn="l">
              <a:lnSpc>
                <a:spcPct val="90000"/>
              </a:lnSpc>
              <a:spcBef>
                <a:spcPts val="640"/>
              </a:spcBef>
              <a:spcAft>
                <a:spcPts val="0"/>
              </a:spcAft>
              <a:buClr>
                <a:schemeClr val="dk1"/>
              </a:buClr>
              <a:buSzPts val="3200"/>
              <a:buFont typeface="Noto Sans Symbols"/>
              <a:buNone/>
            </a:pPr>
            <a:r>
              <a:rPr lang="en-US" sz="3200">
                <a:latin typeface="Cambria"/>
                <a:ea typeface="Cambria"/>
                <a:cs typeface="Cambria"/>
                <a:sym typeface="Cambria"/>
              </a:rPr>
              <a:t>=</a:t>
            </a:r>
            <a:endParaRPr/>
          </a:p>
        </p:txBody>
      </p:sp>
      <p:pic>
        <p:nvPicPr>
          <p:cNvPr id="236" name="Google Shape;236;p13"/>
          <p:cNvPicPr preferRelativeResize="0"/>
          <p:nvPr/>
        </p:nvPicPr>
        <p:blipFill rotWithShape="1">
          <a:blip r:embed="rId3">
            <a:alphaModFix/>
          </a:blip>
          <a:srcRect b="0" l="0" r="0" t="0"/>
          <a:stretch/>
        </p:blipFill>
        <p:spPr>
          <a:xfrm>
            <a:off x="1320800" y="1988397"/>
            <a:ext cx="3895302" cy="1487806"/>
          </a:xfrm>
          <a:prstGeom prst="rect">
            <a:avLst/>
          </a:prstGeom>
          <a:noFill/>
          <a:ln>
            <a:noFill/>
          </a:ln>
        </p:spPr>
      </p:pic>
      <p:sp>
        <p:nvSpPr>
          <p:cNvPr id="237" name="Google Shape;237;p13"/>
          <p:cNvSpPr/>
          <p:nvPr/>
        </p:nvSpPr>
        <p:spPr>
          <a:xfrm>
            <a:off x="7264401" y="3476203"/>
            <a:ext cx="8014123" cy="526203"/>
          </a:xfrm>
          <a:prstGeom prst="rect">
            <a:avLst/>
          </a:prstGeom>
          <a:solidFill>
            <a:srgbClr val="FF0000"/>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238" name="Google Shape;238;p13"/>
          <p:cNvSpPr/>
          <p:nvPr/>
        </p:nvSpPr>
        <p:spPr>
          <a:xfrm>
            <a:off x="11052599" y="4002407"/>
            <a:ext cx="4225924" cy="526203"/>
          </a:xfrm>
          <a:prstGeom prst="rect">
            <a:avLst/>
          </a:prstGeom>
          <a:solidFill>
            <a:srgbClr val="FFFF00"/>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9" name="Google Shape;239;p13"/>
          <p:cNvSpPr/>
          <p:nvPr/>
        </p:nvSpPr>
        <p:spPr>
          <a:xfrm>
            <a:off x="13164397" y="4528610"/>
            <a:ext cx="2114127" cy="526203"/>
          </a:xfrm>
          <a:prstGeom prst="rect">
            <a:avLst/>
          </a:prstGeom>
          <a:solidFill>
            <a:srgbClr val="00FF00"/>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240" name="Google Shape;240;p13"/>
          <p:cNvSpPr/>
          <p:nvPr/>
        </p:nvSpPr>
        <p:spPr>
          <a:xfrm>
            <a:off x="14221461" y="5054813"/>
            <a:ext cx="1057063" cy="526203"/>
          </a:xfrm>
          <a:prstGeom prst="rect">
            <a:avLst/>
          </a:prstGeom>
          <a:solidFill>
            <a:srgbClr val="FF00FF"/>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241" name="Google Shape;241;p13"/>
          <p:cNvSpPr/>
          <p:nvPr/>
        </p:nvSpPr>
        <p:spPr>
          <a:xfrm>
            <a:off x="14749992" y="5581017"/>
            <a:ext cx="528531" cy="526203"/>
          </a:xfrm>
          <a:prstGeom prst="rect">
            <a:avLst/>
          </a:prstGeom>
          <a:solidFill>
            <a:srgbClr val="FF0000"/>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242" name="Google Shape;242;p13"/>
          <p:cNvSpPr/>
          <p:nvPr/>
        </p:nvSpPr>
        <p:spPr>
          <a:xfrm>
            <a:off x="15013094" y="6107220"/>
            <a:ext cx="265430" cy="526203"/>
          </a:xfrm>
          <a:prstGeom prst="rect">
            <a:avLst/>
          </a:prstGeom>
          <a:solidFill>
            <a:srgbClr val="FFFF00"/>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243" name="Google Shape;243;p13"/>
          <p:cNvSpPr/>
          <p:nvPr/>
        </p:nvSpPr>
        <p:spPr>
          <a:xfrm>
            <a:off x="15145810" y="6633423"/>
            <a:ext cx="132714" cy="526203"/>
          </a:xfrm>
          <a:prstGeom prst="rect">
            <a:avLst/>
          </a:prstGeom>
          <a:solidFill>
            <a:srgbClr val="00FF00"/>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244" name="Google Shape;244;p13"/>
          <p:cNvSpPr/>
          <p:nvPr/>
        </p:nvSpPr>
        <p:spPr>
          <a:xfrm>
            <a:off x="15211003" y="7159627"/>
            <a:ext cx="67521" cy="526203"/>
          </a:xfrm>
          <a:prstGeom prst="rect">
            <a:avLst/>
          </a:prstGeom>
          <a:solidFill>
            <a:srgbClr val="FF00FF"/>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245" name="Google Shape;245;p13"/>
          <p:cNvSpPr txBox="1"/>
          <p:nvPr/>
        </p:nvSpPr>
        <p:spPr>
          <a:xfrm>
            <a:off x="414445" y="990427"/>
            <a:ext cx="12517120"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800">
                <a:solidFill>
                  <a:srgbClr val="E36C09"/>
                </a:solidFill>
                <a:latin typeface="Cambria"/>
                <a:ea typeface="Cambria"/>
                <a:cs typeface="Cambria"/>
                <a:sym typeface="Cambria"/>
              </a:rPr>
              <a:t>Complexity of recursion</a:t>
            </a:r>
            <a:endParaRPr/>
          </a:p>
        </p:txBody>
      </p:sp>
      <p:sp>
        <p:nvSpPr>
          <p:cNvPr id="246" name="Google Shape;246;p13"/>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5" name="Shape 3195"/>
        <p:cNvGrpSpPr/>
        <p:nvPr/>
      </p:nvGrpSpPr>
      <p:grpSpPr>
        <a:xfrm>
          <a:off x="0" y="0"/>
          <a:ext cx="0" cy="0"/>
          <a:chOff x="0" y="0"/>
          <a:chExt cx="0" cy="0"/>
        </a:xfrm>
      </p:grpSpPr>
      <p:graphicFrame>
        <p:nvGraphicFramePr>
          <p:cNvPr id="3196" name="Google Shape;3196;p129"/>
          <p:cNvGraphicFramePr/>
          <p:nvPr/>
        </p:nvGraphicFramePr>
        <p:xfrm>
          <a:off x="782318" y="2016508"/>
          <a:ext cx="3000000" cy="3000000"/>
        </p:xfrm>
        <a:graphic>
          <a:graphicData uri="http://schemas.openxmlformats.org/drawingml/2006/table">
            <a:tbl>
              <a:tblPr bandRow="1" firstRow="1">
                <a:noFill/>
                <a:tableStyleId>{309F968F-FBB2-4D8B-866C-1F73A23E0D69}</a:tableStyleId>
              </a:tblPr>
              <a:tblGrid>
                <a:gridCol w="1341125"/>
                <a:gridCol w="4358650"/>
                <a:gridCol w="1341125"/>
                <a:gridCol w="1022150"/>
                <a:gridCol w="1452875"/>
                <a:gridCol w="2665950"/>
              </a:tblGrid>
              <a:tr h="1005825">
                <a:tc>
                  <a:txBody>
                    <a:bodyPr/>
                    <a:lstStyle/>
                    <a:p>
                      <a:pPr indent="0" lvl="0" marL="0" marR="0" rtl="0" algn="ctr">
                        <a:spcBef>
                          <a:spcPts val="0"/>
                        </a:spcBef>
                        <a:spcAft>
                          <a:spcPts val="0"/>
                        </a:spcAft>
                        <a:buNone/>
                      </a:pPr>
                      <a:r>
                        <a:rPr lang="en-US" sz="2600" u="none" cap="none" strike="noStrike"/>
                        <a:t>Pass</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Array</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Pivot</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Left</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Right</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Swap</a:t>
                      </a:r>
                      <a:endParaRPr/>
                    </a:p>
                  </a:txBody>
                  <a:tcPr marT="67050" marB="67050" marR="134100" marL="134100"/>
                </a:tc>
              </a:tr>
              <a:tr h="543900">
                <a:tc>
                  <a:txBody>
                    <a:bodyPr/>
                    <a:lstStyle/>
                    <a:p>
                      <a:pPr indent="0" lvl="0" marL="0" marR="0" rtl="0" algn="ctr">
                        <a:spcBef>
                          <a:spcPts val="0"/>
                        </a:spcBef>
                        <a:spcAft>
                          <a:spcPts val="0"/>
                        </a:spcAft>
                        <a:buNone/>
                      </a:pPr>
                      <a:r>
                        <a:rPr lang="en-US" sz="2600" u="none" cap="none" strike="noStrike"/>
                        <a:t>Inti.</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25 40 38 5 17 14 27</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25</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1</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6</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A[0] pivot</a:t>
                      </a:r>
                      <a:endParaRPr sz="2600" u="none" cap="none" strike="noStrike"/>
                    </a:p>
                  </a:txBody>
                  <a:tcPr marT="67050" marB="67050" marR="134100" marL="134100"/>
                </a:tc>
              </a:tr>
              <a:tr h="588600">
                <a:tc>
                  <a:txBody>
                    <a:bodyPr/>
                    <a:lstStyle/>
                    <a:p>
                      <a:pPr indent="0" lvl="0" marL="0" marR="0" rtl="0" algn="ctr">
                        <a:spcBef>
                          <a:spcPts val="0"/>
                        </a:spcBef>
                        <a:spcAft>
                          <a:spcPts val="0"/>
                        </a:spcAft>
                        <a:buNone/>
                      </a:pPr>
                      <a:r>
                        <a:rPr lang="en-US" sz="2600" u="none" cap="none" strike="noStrike"/>
                        <a:t>0</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25 40 38 5 17 14 27</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25</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1</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5</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A[1] and a[5]</a:t>
                      </a:r>
                      <a:endParaRPr/>
                    </a:p>
                  </a:txBody>
                  <a:tcPr marT="67050" marB="67050" marR="134100" marL="134100"/>
                </a:tc>
              </a:tr>
              <a:tr h="543900">
                <a:tc>
                  <a:txBody>
                    <a:bodyPr/>
                    <a:lstStyle/>
                    <a:p>
                      <a:pPr indent="0" lvl="0" marL="0" marR="0" rtl="0" algn="ctr">
                        <a:spcBef>
                          <a:spcPts val="0"/>
                        </a:spcBef>
                        <a:spcAft>
                          <a:spcPts val="0"/>
                        </a:spcAft>
                        <a:buNone/>
                      </a:pPr>
                      <a:r>
                        <a:rPr lang="en-US" sz="2600" u="none" cap="none" strike="noStrike"/>
                        <a:t>1</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25 14 38 5 17 40 27</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25</a:t>
                      </a:r>
                      <a:endParaRPr sz="2600" u="none" cap="none" strike="noStrike"/>
                    </a:p>
                  </a:txBody>
                  <a:tcPr marT="67050" marB="67050" marR="134100" marL="134100"/>
                </a:tc>
                <a:tc>
                  <a:txBody>
                    <a:bodyPr/>
                    <a:lstStyle/>
                    <a:p>
                      <a:pPr indent="0" lvl="0" marL="0" marR="0" rtl="0" algn="ctr">
                        <a:spcBef>
                          <a:spcPts val="0"/>
                        </a:spcBef>
                        <a:spcAft>
                          <a:spcPts val="0"/>
                        </a:spcAft>
                        <a:buNone/>
                      </a:pPr>
                      <a:r>
                        <a:rPr lang="en-US" sz="2600" u="none" cap="none" strike="noStrike"/>
                        <a:t>2</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4</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A[2] and a[4]</a:t>
                      </a:r>
                      <a:endParaRPr/>
                    </a:p>
                  </a:txBody>
                  <a:tcPr marT="67050" marB="67050" marR="134100" marL="134100"/>
                </a:tc>
              </a:tr>
              <a:tr h="938775">
                <a:tc>
                  <a:txBody>
                    <a:bodyPr/>
                    <a:lstStyle/>
                    <a:p>
                      <a:pPr indent="0" lvl="0" marL="0" marR="0" rtl="0" algn="ctr">
                        <a:spcBef>
                          <a:spcPts val="0"/>
                        </a:spcBef>
                        <a:spcAft>
                          <a:spcPts val="0"/>
                        </a:spcAft>
                        <a:buNone/>
                      </a:pPr>
                      <a:r>
                        <a:rPr lang="en-US" sz="2600" u="none" cap="none" strike="noStrike"/>
                        <a:t>2</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25 14 17 5 38 40 27</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25</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4</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3</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A[3] and pivot</a:t>
                      </a:r>
                      <a:endParaRPr/>
                    </a:p>
                  </a:txBody>
                  <a:tcPr marT="67050" marB="67050" marR="134100" marL="134100"/>
                </a:tc>
              </a:tr>
              <a:tr h="543900">
                <a:tc>
                  <a:txBody>
                    <a:bodyPr/>
                    <a:lstStyle/>
                    <a:p>
                      <a:pPr indent="0" lvl="0" marL="0" marR="0" rtl="0" algn="ctr">
                        <a:spcBef>
                          <a:spcPts val="0"/>
                        </a:spcBef>
                        <a:spcAft>
                          <a:spcPts val="0"/>
                        </a:spcAft>
                        <a:buNone/>
                      </a:pPr>
                      <a:r>
                        <a:rPr lang="en-US" sz="2600" u="none" cap="none" strike="noStrike"/>
                        <a:t>3</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5 14 17 25 38 40 27</a:t>
                      </a:r>
                      <a:endParaRPr/>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r>
              <a:tr h="543900">
                <a:tc>
                  <a:txBody>
                    <a:bodyPr/>
                    <a:lstStyle/>
                    <a:p>
                      <a:pPr indent="0" lvl="0" marL="0" marR="0" rtl="0" algn="ctr">
                        <a:spcBef>
                          <a:spcPts val="0"/>
                        </a:spcBef>
                        <a:spcAft>
                          <a:spcPts val="0"/>
                        </a:spcAft>
                        <a:buNone/>
                      </a:pPr>
                      <a:r>
                        <a:rPr lang="en-US" sz="2600" u="none" cap="none" strike="noStrike"/>
                        <a:t>Inti.</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5 14 17</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5</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1</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2</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A[0] pivot</a:t>
                      </a:r>
                      <a:endParaRPr/>
                    </a:p>
                  </a:txBody>
                  <a:tcPr marT="67050" marB="67050" marR="134100" marL="134100"/>
                </a:tc>
              </a:tr>
              <a:tr h="938775">
                <a:tc>
                  <a:txBody>
                    <a:bodyPr/>
                    <a:lstStyle/>
                    <a:p>
                      <a:pPr indent="0" lvl="0" marL="0" marR="0" rtl="0" algn="ctr">
                        <a:spcBef>
                          <a:spcPts val="0"/>
                        </a:spcBef>
                        <a:spcAft>
                          <a:spcPts val="0"/>
                        </a:spcAft>
                        <a:buNone/>
                      </a:pPr>
                      <a:r>
                        <a:rPr lang="en-US" sz="2600" u="none" cap="none" strike="noStrike"/>
                        <a:t>4</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5 14 17</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5</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1</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0</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A[0] and pivot</a:t>
                      </a:r>
                      <a:endParaRPr/>
                    </a:p>
                  </a:txBody>
                  <a:tcPr marT="67050" marB="67050" marR="134100" marL="134100"/>
                </a:tc>
              </a:tr>
              <a:tr h="543900">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r>
              <a:tr h="543900">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r>
              <a:tr h="543900">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r>
              <a:tr h="543900">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r>
            </a:tbl>
          </a:graphicData>
        </a:graphic>
      </p:graphicFrame>
      <p:sp>
        <p:nvSpPr>
          <p:cNvPr id="3197" name="Google Shape;3197;p129"/>
          <p:cNvSpPr/>
          <p:nvPr/>
        </p:nvSpPr>
        <p:spPr>
          <a:xfrm>
            <a:off x="12674600" y="2468092"/>
            <a:ext cx="5588000" cy="1626856"/>
          </a:xfrm>
          <a:prstGeom prst="rect">
            <a:avLst/>
          </a:prstGeom>
          <a:noFill/>
          <a:ln>
            <a:noFill/>
          </a:ln>
        </p:spPr>
        <p:txBody>
          <a:bodyPr anchorCtr="0" anchor="t" bIns="45700" lIns="91425" spcFirstLastPara="1" rIns="91425" wrap="square" tIns="45700">
            <a:spAutoFit/>
          </a:bodyPr>
          <a:lstStyle/>
          <a:p>
            <a:pPr indent="-158305" lvl="0" marL="0" marR="0" rtl="0" algn="l">
              <a:spcBef>
                <a:spcPts val="0"/>
              </a:spcBef>
              <a:spcAft>
                <a:spcPts val="0"/>
              </a:spcAft>
              <a:buClr>
                <a:schemeClr val="dk1"/>
              </a:buClr>
              <a:buSzPts val="2493"/>
              <a:buFont typeface="Cambria"/>
              <a:buAutoNum type="arabicPeriod"/>
            </a:pPr>
            <a:r>
              <a:rPr lang="en-US" sz="2493">
                <a:solidFill>
                  <a:schemeClr val="dk1"/>
                </a:solidFill>
                <a:latin typeface="Cambria"/>
                <a:ea typeface="Cambria"/>
                <a:cs typeface="Cambria"/>
                <a:sym typeface="Cambria"/>
              </a:rPr>
              <a:t>While data[left_index] &lt;= data[pivot]</a:t>
            </a:r>
            <a:endParaRPr/>
          </a:p>
          <a:p>
            <a:pPr indent="0" lvl="1" marL="457200" marR="0" rtl="0" algn="l">
              <a:spcBef>
                <a:spcPts val="0"/>
              </a:spcBef>
              <a:spcAft>
                <a:spcPts val="0"/>
              </a:spcAft>
              <a:buNone/>
            </a:pPr>
            <a:r>
              <a:rPr b="0" i="0" lang="en-US" sz="2493" u="none" cap="none" strike="noStrike">
                <a:solidFill>
                  <a:schemeClr val="dk1"/>
                </a:solidFill>
                <a:latin typeface="Cambria"/>
                <a:ea typeface="Cambria"/>
                <a:cs typeface="Cambria"/>
                <a:sym typeface="Cambria"/>
              </a:rPr>
              <a:t>	left_index++</a:t>
            </a:r>
            <a:endParaRPr/>
          </a:p>
          <a:p>
            <a:pPr indent="-158305" lvl="0" marL="0" marR="0" rtl="0" algn="l">
              <a:spcBef>
                <a:spcPts val="0"/>
              </a:spcBef>
              <a:spcAft>
                <a:spcPts val="0"/>
              </a:spcAft>
              <a:buClr>
                <a:schemeClr val="dk1"/>
              </a:buClr>
              <a:buSzPts val="2493"/>
              <a:buFont typeface="Cambria"/>
              <a:buAutoNum type="arabicPeriod"/>
            </a:pPr>
            <a:r>
              <a:rPr lang="en-US" sz="2493">
                <a:solidFill>
                  <a:schemeClr val="dk1"/>
                </a:solidFill>
                <a:latin typeface="Cambria"/>
                <a:ea typeface="Cambria"/>
                <a:cs typeface="Cambria"/>
                <a:sym typeface="Cambria"/>
              </a:rPr>
              <a:t>While data[right_index] &gt; data[pivot]</a:t>
            </a:r>
            <a:endParaRPr/>
          </a:p>
          <a:p>
            <a:pPr indent="0" lvl="1" marL="457200" marR="0" rtl="0" algn="l">
              <a:spcBef>
                <a:spcPts val="0"/>
              </a:spcBef>
              <a:spcAft>
                <a:spcPts val="0"/>
              </a:spcAft>
              <a:buNone/>
            </a:pPr>
            <a:r>
              <a:rPr b="0" i="0" lang="en-US" sz="2493" u="none" cap="none" strike="noStrike">
                <a:solidFill>
                  <a:schemeClr val="dk1"/>
                </a:solidFill>
                <a:latin typeface="Cambria"/>
                <a:ea typeface="Cambria"/>
                <a:cs typeface="Cambria"/>
                <a:sym typeface="Cambria"/>
              </a:rPr>
              <a:t>	right_index--</a:t>
            </a:r>
            <a:endParaRPr/>
          </a:p>
        </p:txBody>
      </p:sp>
      <p:sp>
        <p:nvSpPr>
          <p:cNvPr id="3198" name="Google Shape;3198;p129"/>
          <p:cNvSpPr txBox="1"/>
          <p:nvPr>
            <p:ph type="title"/>
          </p:nvPr>
        </p:nvSpPr>
        <p:spPr>
          <a:xfrm>
            <a:off x="482600" y="899055"/>
            <a:ext cx="16090900" cy="2762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Quick Sort</a:t>
            </a:r>
            <a:endParaRPr/>
          </a:p>
        </p:txBody>
      </p:sp>
      <p:sp>
        <p:nvSpPr>
          <p:cNvPr id="3199" name="Google Shape;3199;p129"/>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3" name="Shape 3203"/>
        <p:cNvGrpSpPr/>
        <p:nvPr/>
      </p:nvGrpSpPr>
      <p:grpSpPr>
        <a:xfrm>
          <a:off x="0" y="0"/>
          <a:ext cx="0" cy="0"/>
          <a:chOff x="0" y="0"/>
          <a:chExt cx="0" cy="0"/>
        </a:xfrm>
      </p:grpSpPr>
      <p:graphicFrame>
        <p:nvGraphicFramePr>
          <p:cNvPr id="3204" name="Google Shape;3204;p130"/>
          <p:cNvGraphicFramePr/>
          <p:nvPr/>
        </p:nvGraphicFramePr>
        <p:xfrm>
          <a:off x="782318" y="1801008"/>
          <a:ext cx="3000000" cy="3000000"/>
        </p:xfrm>
        <a:graphic>
          <a:graphicData uri="http://schemas.openxmlformats.org/drawingml/2006/table">
            <a:tbl>
              <a:tblPr bandRow="1" firstRow="1">
                <a:noFill/>
                <a:tableStyleId>{309F968F-FBB2-4D8B-866C-1F73A23E0D69}</a:tableStyleId>
              </a:tblPr>
              <a:tblGrid>
                <a:gridCol w="1341125"/>
                <a:gridCol w="4358650"/>
                <a:gridCol w="1341125"/>
                <a:gridCol w="1022150"/>
                <a:gridCol w="1452875"/>
                <a:gridCol w="2665950"/>
              </a:tblGrid>
              <a:tr h="1005825">
                <a:tc>
                  <a:txBody>
                    <a:bodyPr/>
                    <a:lstStyle/>
                    <a:p>
                      <a:pPr indent="0" lvl="0" marL="0" marR="0" rtl="0" algn="ctr">
                        <a:spcBef>
                          <a:spcPts val="0"/>
                        </a:spcBef>
                        <a:spcAft>
                          <a:spcPts val="0"/>
                        </a:spcAft>
                        <a:buNone/>
                      </a:pPr>
                      <a:r>
                        <a:rPr lang="en-US" sz="2600" u="none" cap="none" strike="noStrike"/>
                        <a:t>Pass</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Array</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Pivot</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Left</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Right</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Swap</a:t>
                      </a:r>
                      <a:endParaRPr/>
                    </a:p>
                  </a:txBody>
                  <a:tcPr marT="67050" marB="67050" marR="134100" marL="134100"/>
                </a:tc>
              </a:tr>
              <a:tr h="543900">
                <a:tc>
                  <a:txBody>
                    <a:bodyPr/>
                    <a:lstStyle/>
                    <a:p>
                      <a:pPr indent="0" lvl="0" marL="0" marR="0" rtl="0" algn="ctr">
                        <a:spcBef>
                          <a:spcPts val="0"/>
                        </a:spcBef>
                        <a:spcAft>
                          <a:spcPts val="0"/>
                        </a:spcAft>
                        <a:buNone/>
                      </a:pPr>
                      <a:r>
                        <a:rPr lang="en-US" sz="2600" u="none" cap="none" strike="noStrike"/>
                        <a:t>Inti.</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25 40 38 5 17 14 27</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25</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1</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6</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A[0] pivot</a:t>
                      </a:r>
                      <a:endParaRPr sz="2600" u="none" cap="none" strike="noStrike"/>
                    </a:p>
                  </a:txBody>
                  <a:tcPr marT="67050" marB="67050" marR="134100" marL="134100"/>
                </a:tc>
              </a:tr>
              <a:tr h="588600">
                <a:tc>
                  <a:txBody>
                    <a:bodyPr/>
                    <a:lstStyle/>
                    <a:p>
                      <a:pPr indent="0" lvl="0" marL="0" marR="0" rtl="0" algn="ctr">
                        <a:spcBef>
                          <a:spcPts val="0"/>
                        </a:spcBef>
                        <a:spcAft>
                          <a:spcPts val="0"/>
                        </a:spcAft>
                        <a:buNone/>
                      </a:pPr>
                      <a:r>
                        <a:rPr lang="en-US" sz="2600" u="none" cap="none" strike="noStrike"/>
                        <a:t>0</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25 40 38 5 17 14 27</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25</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1</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5</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A[1] and a[5]</a:t>
                      </a:r>
                      <a:endParaRPr/>
                    </a:p>
                  </a:txBody>
                  <a:tcPr marT="67050" marB="67050" marR="134100" marL="134100"/>
                </a:tc>
              </a:tr>
              <a:tr h="543900">
                <a:tc>
                  <a:txBody>
                    <a:bodyPr/>
                    <a:lstStyle/>
                    <a:p>
                      <a:pPr indent="0" lvl="0" marL="0" marR="0" rtl="0" algn="ctr">
                        <a:spcBef>
                          <a:spcPts val="0"/>
                        </a:spcBef>
                        <a:spcAft>
                          <a:spcPts val="0"/>
                        </a:spcAft>
                        <a:buNone/>
                      </a:pPr>
                      <a:r>
                        <a:rPr lang="en-US" sz="2600" u="none" cap="none" strike="noStrike"/>
                        <a:t>1</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25 14 38 5 17 40 27</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25</a:t>
                      </a:r>
                      <a:endParaRPr sz="2600" u="none" cap="none" strike="noStrike"/>
                    </a:p>
                  </a:txBody>
                  <a:tcPr marT="67050" marB="67050" marR="134100" marL="134100"/>
                </a:tc>
                <a:tc>
                  <a:txBody>
                    <a:bodyPr/>
                    <a:lstStyle/>
                    <a:p>
                      <a:pPr indent="0" lvl="0" marL="0" marR="0" rtl="0" algn="ctr">
                        <a:spcBef>
                          <a:spcPts val="0"/>
                        </a:spcBef>
                        <a:spcAft>
                          <a:spcPts val="0"/>
                        </a:spcAft>
                        <a:buNone/>
                      </a:pPr>
                      <a:r>
                        <a:rPr lang="en-US" sz="2600" u="none" cap="none" strike="noStrike"/>
                        <a:t>2</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4</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A[2] and a[4]</a:t>
                      </a:r>
                      <a:endParaRPr/>
                    </a:p>
                  </a:txBody>
                  <a:tcPr marT="67050" marB="67050" marR="134100" marL="134100"/>
                </a:tc>
              </a:tr>
              <a:tr h="938775">
                <a:tc>
                  <a:txBody>
                    <a:bodyPr/>
                    <a:lstStyle/>
                    <a:p>
                      <a:pPr indent="0" lvl="0" marL="0" marR="0" rtl="0" algn="ctr">
                        <a:spcBef>
                          <a:spcPts val="0"/>
                        </a:spcBef>
                        <a:spcAft>
                          <a:spcPts val="0"/>
                        </a:spcAft>
                        <a:buNone/>
                      </a:pPr>
                      <a:r>
                        <a:rPr lang="en-US" sz="2600" u="none" cap="none" strike="noStrike"/>
                        <a:t>2</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25 14 17 5 38 40 27</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25</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4</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3</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A[3] and pivot</a:t>
                      </a:r>
                      <a:endParaRPr/>
                    </a:p>
                  </a:txBody>
                  <a:tcPr marT="67050" marB="67050" marR="134100" marL="134100"/>
                </a:tc>
              </a:tr>
              <a:tr h="543900">
                <a:tc>
                  <a:txBody>
                    <a:bodyPr/>
                    <a:lstStyle/>
                    <a:p>
                      <a:pPr indent="0" lvl="0" marL="0" marR="0" rtl="0" algn="ctr">
                        <a:spcBef>
                          <a:spcPts val="0"/>
                        </a:spcBef>
                        <a:spcAft>
                          <a:spcPts val="0"/>
                        </a:spcAft>
                        <a:buNone/>
                      </a:pPr>
                      <a:r>
                        <a:rPr lang="en-US" sz="2600" u="none" cap="none" strike="noStrike"/>
                        <a:t>3</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5 14 17 25 38 40 27</a:t>
                      </a:r>
                      <a:endParaRPr/>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r>
              <a:tr h="543900">
                <a:tc>
                  <a:txBody>
                    <a:bodyPr/>
                    <a:lstStyle/>
                    <a:p>
                      <a:pPr indent="0" lvl="0" marL="0" marR="0" rtl="0" algn="ctr">
                        <a:spcBef>
                          <a:spcPts val="0"/>
                        </a:spcBef>
                        <a:spcAft>
                          <a:spcPts val="0"/>
                        </a:spcAft>
                        <a:buNone/>
                      </a:pPr>
                      <a:r>
                        <a:rPr lang="en-US" sz="2600" u="none" cap="none" strike="noStrike"/>
                        <a:t>Inti.</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5 14 17</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5</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1</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2</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A[0] pivot</a:t>
                      </a:r>
                      <a:endParaRPr/>
                    </a:p>
                  </a:txBody>
                  <a:tcPr marT="67050" marB="67050" marR="134100" marL="134100"/>
                </a:tc>
              </a:tr>
              <a:tr h="938775">
                <a:tc>
                  <a:txBody>
                    <a:bodyPr/>
                    <a:lstStyle/>
                    <a:p>
                      <a:pPr indent="0" lvl="0" marL="0" marR="0" rtl="0" algn="ctr">
                        <a:spcBef>
                          <a:spcPts val="0"/>
                        </a:spcBef>
                        <a:spcAft>
                          <a:spcPts val="0"/>
                        </a:spcAft>
                        <a:buNone/>
                      </a:pPr>
                      <a:r>
                        <a:rPr lang="en-US" sz="2600" u="none" cap="none" strike="noStrike"/>
                        <a:t>4</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5 14 17</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5</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1</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0</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A[0] and pivot</a:t>
                      </a:r>
                      <a:endParaRPr/>
                    </a:p>
                  </a:txBody>
                  <a:tcPr marT="67050" marB="67050" marR="134100" marL="134100"/>
                </a:tc>
              </a:tr>
              <a:tr h="543900">
                <a:tc>
                  <a:txBody>
                    <a:bodyPr/>
                    <a:lstStyle/>
                    <a:p>
                      <a:pPr indent="0" lvl="0" marL="0" marR="0" rtl="0" algn="ctr">
                        <a:spcBef>
                          <a:spcPts val="0"/>
                        </a:spcBef>
                        <a:spcAft>
                          <a:spcPts val="0"/>
                        </a:spcAft>
                        <a:buNone/>
                      </a:pPr>
                      <a:r>
                        <a:rPr lang="en-US" sz="2600" u="none" cap="none" strike="noStrike"/>
                        <a:t>5</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14 17</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14</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1</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1</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No Swap</a:t>
                      </a:r>
                      <a:endParaRPr sz="2600" u="none" cap="none" strike="noStrike"/>
                    </a:p>
                  </a:txBody>
                  <a:tcPr marT="67050" marB="67050" marR="134100" marL="134100"/>
                </a:tc>
              </a:tr>
              <a:tr h="543900">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r>
              <a:tr h="543900">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r>
              <a:tr h="543900">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r>
            </a:tbl>
          </a:graphicData>
        </a:graphic>
      </p:graphicFrame>
      <p:sp>
        <p:nvSpPr>
          <p:cNvPr id="3205" name="Google Shape;3205;p130"/>
          <p:cNvSpPr/>
          <p:nvPr/>
        </p:nvSpPr>
        <p:spPr>
          <a:xfrm>
            <a:off x="12750800" y="2580643"/>
            <a:ext cx="5588000" cy="1626856"/>
          </a:xfrm>
          <a:prstGeom prst="rect">
            <a:avLst/>
          </a:prstGeom>
          <a:noFill/>
          <a:ln>
            <a:noFill/>
          </a:ln>
        </p:spPr>
        <p:txBody>
          <a:bodyPr anchorCtr="0" anchor="t" bIns="45700" lIns="91425" spcFirstLastPara="1" rIns="91425" wrap="square" tIns="45700">
            <a:spAutoFit/>
          </a:bodyPr>
          <a:lstStyle/>
          <a:p>
            <a:pPr indent="-158305" lvl="0" marL="0" marR="0" rtl="0" algn="l">
              <a:spcBef>
                <a:spcPts val="0"/>
              </a:spcBef>
              <a:spcAft>
                <a:spcPts val="0"/>
              </a:spcAft>
              <a:buClr>
                <a:schemeClr val="dk1"/>
              </a:buClr>
              <a:buSzPts val="2493"/>
              <a:buFont typeface="Cambria"/>
              <a:buAutoNum type="arabicPeriod"/>
            </a:pPr>
            <a:r>
              <a:rPr lang="en-US" sz="2493">
                <a:solidFill>
                  <a:schemeClr val="dk1"/>
                </a:solidFill>
                <a:latin typeface="Cambria"/>
                <a:ea typeface="Cambria"/>
                <a:cs typeface="Cambria"/>
                <a:sym typeface="Cambria"/>
              </a:rPr>
              <a:t>While data[left_index] &lt;= data[pivot]</a:t>
            </a:r>
            <a:endParaRPr/>
          </a:p>
          <a:p>
            <a:pPr indent="0" lvl="1" marL="457200" marR="0" rtl="0" algn="l">
              <a:spcBef>
                <a:spcPts val="0"/>
              </a:spcBef>
              <a:spcAft>
                <a:spcPts val="0"/>
              </a:spcAft>
              <a:buNone/>
            </a:pPr>
            <a:r>
              <a:rPr b="0" i="0" lang="en-US" sz="2493" u="none" cap="none" strike="noStrike">
                <a:solidFill>
                  <a:schemeClr val="dk1"/>
                </a:solidFill>
                <a:latin typeface="Cambria"/>
                <a:ea typeface="Cambria"/>
                <a:cs typeface="Cambria"/>
                <a:sym typeface="Cambria"/>
              </a:rPr>
              <a:t>	left_index++</a:t>
            </a:r>
            <a:endParaRPr/>
          </a:p>
          <a:p>
            <a:pPr indent="-158305" lvl="0" marL="0" marR="0" rtl="0" algn="l">
              <a:spcBef>
                <a:spcPts val="0"/>
              </a:spcBef>
              <a:spcAft>
                <a:spcPts val="0"/>
              </a:spcAft>
              <a:buClr>
                <a:schemeClr val="dk1"/>
              </a:buClr>
              <a:buSzPts val="2493"/>
              <a:buFont typeface="Cambria"/>
              <a:buAutoNum type="arabicPeriod"/>
            </a:pPr>
            <a:r>
              <a:rPr lang="en-US" sz="2493">
                <a:solidFill>
                  <a:schemeClr val="dk1"/>
                </a:solidFill>
                <a:latin typeface="Cambria"/>
                <a:ea typeface="Cambria"/>
                <a:cs typeface="Cambria"/>
                <a:sym typeface="Cambria"/>
              </a:rPr>
              <a:t>While data[right_index] &gt; data[pivot]</a:t>
            </a:r>
            <a:endParaRPr/>
          </a:p>
          <a:p>
            <a:pPr indent="0" lvl="1" marL="457200" marR="0" rtl="0" algn="l">
              <a:spcBef>
                <a:spcPts val="0"/>
              </a:spcBef>
              <a:spcAft>
                <a:spcPts val="0"/>
              </a:spcAft>
              <a:buNone/>
            </a:pPr>
            <a:r>
              <a:rPr b="0" i="0" lang="en-US" sz="2493" u="none" cap="none" strike="noStrike">
                <a:solidFill>
                  <a:schemeClr val="dk1"/>
                </a:solidFill>
                <a:latin typeface="Cambria"/>
                <a:ea typeface="Cambria"/>
                <a:cs typeface="Cambria"/>
                <a:sym typeface="Cambria"/>
              </a:rPr>
              <a:t>	right_index--</a:t>
            </a:r>
            <a:endParaRPr/>
          </a:p>
        </p:txBody>
      </p:sp>
      <p:sp>
        <p:nvSpPr>
          <p:cNvPr id="3206" name="Google Shape;3206;p130"/>
          <p:cNvSpPr txBox="1"/>
          <p:nvPr/>
        </p:nvSpPr>
        <p:spPr>
          <a:xfrm>
            <a:off x="482600" y="899055"/>
            <a:ext cx="16090900" cy="276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800">
                <a:solidFill>
                  <a:srgbClr val="E36C09"/>
                </a:solidFill>
                <a:latin typeface="Cambria"/>
                <a:ea typeface="Cambria"/>
                <a:cs typeface="Cambria"/>
                <a:sym typeface="Cambria"/>
              </a:rPr>
              <a:t>Quick Sort</a:t>
            </a:r>
            <a:endParaRPr b="1" sz="4800">
              <a:solidFill>
                <a:srgbClr val="E36C09"/>
              </a:solidFill>
              <a:latin typeface="Cambria"/>
              <a:ea typeface="Cambria"/>
              <a:cs typeface="Cambria"/>
              <a:sym typeface="Cambria"/>
            </a:endParaRPr>
          </a:p>
        </p:txBody>
      </p:sp>
      <p:sp>
        <p:nvSpPr>
          <p:cNvPr id="3207" name="Google Shape;3207;p130"/>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1" name="Shape 3211"/>
        <p:cNvGrpSpPr/>
        <p:nvPr/>
      </p:nvGrpSpPr>
      <p:grpSpPr>
        <a:xfrm>
          <a:off x="0" y="0"/>
          <a:ext cx="0" cy="0"/>
          <a:chOff x="0" y="0"/>
          <a:chExt cx="0" cy="0"/>
        </a:xfrm>
      </p:grpSpPr>
      <p:graphicFrame>
        <p:nvGraphicFramePr>
          <p:cNvPr id="3212" name="Google Shape;3212;p131"/>
          <p:cNvGraphicFramePr/>
          <p:nvPr/>
        </p:nvGraphicFramePr>
        <p:xfrm>
          <a:off x="482600" y="1647812"/>
          <a:ext cx="3000000" cy="3000000"/>
        </p:xfrm>
        <a:graphic>
          <a:graphicData uri="http://schemas.openxmlformats.org/drawingml/2006/table">
            <a:tbl>
              <a:tblPr bandRow="1" firstRow="1">
                <a:noFill/>
                <a:tableStyleId>{309F968F-FBB2-4D8B-866C-1F73A23E0D69}</a:tableStyleId>
              </a:tblPr>
              <a:tblGrid>
                <a:gridCol w="1341125"/>
                <a:gridCol w="4358650"/>
                <a:gridCol w="1341125"/>
                <a:gridCol w="1022150"/>
                <a:gridCol w="1452875"/>
                <a:gridCol w="2665950"/>
              </a:tblGrid>
              <a:tr h="1005825">
                <a:tc>
                  <a:txBody>
                    <a:bodyPr/>
                    <a:lstStyle/>
                    <a:p>
                      <a:pPr indent="0" lvl="0" marL="0" marR="0" rtl="0" algn="ctr">
                        <a:spcBef>
                          <a:spcPts val="0"/>
                        </a:spcBef>
                        <a:spcAft>
                          <a:spcPts val="0"/>
                        </a:spcAft>
                        <a:buNone/>
                      </a:pPr>
                      <a:r>
                        <a:rPr lang="en-US" sz="2600" u="none" cap="none" strike="noStrike"/>
                        <a:t>Pass</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Array</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Pivot</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Left</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Right</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Swap</a:t>
                      </a:r>
                      <a:endParaRPr/>
                    </a:p>
                  </a:txBody>
                  <a:tcPr marT="67050" marB="67050" marR="134100" marL="134100"/>
                </a:tc>
              </a:tr>
              <a:tr h="543900">
                <a:tc>
                  <a:txBody>
                    <a:bodyPr/>
                    <a:lstStyle/>
                    <a:p>
                      <a:pPr indent="0" lvl="0" marL="0" marR="0" rtl="0" algn="ctr">
                        <a:spcBef>
                          <a:spcPts val="0"/>
                        </a:spcBef>
                        <a:spcAft>
                          <a:spcPts val="0"/>
                        </a:spcAft>
                        <a:buNone/>
                      </a:pPr>
                      <a:r>
                        <a:rPr lang="en-US" sz="2600" u="none" cap="none" strike="noStrike"/>
                        <a:t>Inti.</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25 40 38 5 17 14 27</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25</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1</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6</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A[0] pivot</a:t>
                      </a:r>
                      <a:endParaRPr sz="2600" u="none" cap="none" strike="noStrike"/>
                    </a:p>
                  </a:txBody>
                  <a:tcPr marT="67050" marB="67050" marR="134100" marL="134100"/>
                </a:tc>
              </a:tr>
              <a:tr h="588600">
                <a:tc>
                  <a:txBody>
                    <a:bodyPr/>
                    <a:lstStyle/>
                    <a:p>
                      <a:pPr indent="0" lvl="0" marL="0" marR="0" rtl="0" algn="ctr">
                        <a:spcBef>
                          <a:spcPts val="0"/>
                        </a:spcBef>
                        <a:spcAft>
                          <a:spcPts val="0"/>
                        </a:spcAft>
                        <a:buNone/>
                      </a:pPr>
                      <a:r>
                        <a:rPr lang="en-US" sz="2600" u="none" cap="none" strike="noStrike"/>
                        <a:t>0</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25 40 38 5 17 14 27</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25</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1</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5</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A[1] and a[5]</a:t>
                      </a:r>
                      <a:endParaRPr/>
                    </a:p>
                  </a:txBody>
                  <a:tcPr marT="67050" marB="67050" marR="134100" marL="134100"/>
                </a:tc>
              </a:tr>
              <a:tr h="543900">
                <a:tc>
                  <a:txBody>
                    <a:bodyPr/>
                    <a:lstStyle/>
                    <a:p>
                      <a:pPr indent="0" lvl="0" marL="0" marR="0" rtl="0" algn="ctr">
                        <a:spcBef>
                          <a:spcPts val="0"/>
                        </a:spcBef>
                        <a:spcAft>
                          <a:spcPts val="0"/>
                        </a:spcAft>
                        <a:buNone/>
                      </a:pPr>
                      <a:r>
                        <a:rPr lang="en-US" sz="2600" u="none" cap="none" strike="noStrike"/>
                        <a:t>1</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25 14 38 5 17 40 27</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25</a:t>
                      </a:r>
                      <a:endParaRPr sz="2600" u="none" cap="none" strike="noStrike"/>
                    </a:p>
                  </a:txBody>
                  <a:tcPr marT="67050" marB="67050" marR="134100" marL="134100"/>
                </a:tc>
                <a:tc>
                  <a:txBody>
                    <a:bodyPr/>
                    <a:lstStyle/>
                    <a:p>
                      <a:pPr indent="0" lvl="0" marL="0" marR="0" rtl="0" algn="ctr">
                        <a:spcBef>
                          <a:spcPts val="0"/>
                        </a:spcBef>
                        <a:spcAft>
                          <a:spcPts val="0"/>
                        </a:spcAft>
                        <a:buNone/>
                      </a:pPr>
                      <a:r>
                        <a:rPr lang="en-US" sz="2600" u="none" cap="none" strike="noStrike"/>
                        <a:t>2</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4</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A[2] and a[4]</a:t>
                      </a:r>
                      <a:endParaRPr/>
                    </a:p>
                  </a:txBody>
                  <a:tcPr marT="67050" marB="67050" marR="134100" marL="134100"/>
                </a:tc>
              </a:tr>
              <a:tr h="938775">
                <a:tc>
                  <a:txBody>
                    <a:bodyPr/>
                    <a:lstStyle/>
                    <a:p>
                      <a:pPr indent="0" lvl="0" marL="0" marR="0" rtl="0" algn="ctr">
                        <a:spcBef>
                          <a:spcPts val="0"/>
                        </a:spcBef>
                        <a:spcAft>
                          <a:spcPts val="0"/>
                        </a:spcAft>
                        <a:buNone/>
                      </a:pPr>
                      <a:r>
                        <a:rPr lang="en-US" sz="2600" u="none" cap="none" strike="noStrike"/>
                        <a:t>2</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25 14 17 5 38 40 27</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25</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4</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3</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A[3] and pivot</a:t>
                      </a:r>
                      <a:endParaRPr/>
                    </a:p>
                  </a:txBody>
                  <a:tcPr marT="67050" marB="67050" marR="134100" marL="134100"/>
                </a:tc>
              </a:tr>
              <a:tr h="543900">
                <a:tc>
                  <a:txBody>
                    <a:bodyPr/>
                    <a:lstStyle/>
                    <a:p>
                      <a:pPr indent="0" lvl="0" marL="0" marR="0" rtl="0" algn="ctr">
                        <a:spcBef>
                          <a:spcPts val="0"/>
                        </a:spcBef>
                        <a:spcAft>
                          <a:spcPts val="0"/>
                        </a:spcAft>
                        <a:buNone/>
                      </a:pPr>
                      <a:r>
                        <a:rPr lang="en-US" sz="2600" u="none" cap="none" strike="noStrike"/>
                        <a:t>3</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5 14 17 25 38 40 27</a:t>
                      </a:r>
                      <a:endParaRPr/>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r>
              <a:tr h="543900">
                <a:tc>
                  <a:txBody>
                    <a:bodyPr/>
                    <a:lstStyle/>
                    <a:p>
                      <a:pPr indent="0" lvl="0" marL="0" marR="0" rtl="0" algn="ctr">
                        <a:spcBef>
                          <a:spcPts val="0"/>
                        </a:spcBef>
                        <a:spcAft>
                          <a:spcPts val="0"/>
                        </a:spcAft>
                        <a:buNone/>
                      </a:pPr>
                      <a:r>
                        <a:rPr lang="en-US" sz="2600" u="none" cap="none" strike="noStrike"/>
                        <a:t>Inti.</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5 14 17</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5</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1</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2</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A[0] pivot</a:t>
                      </a:r>
                      <a:endParaRPr/>
                    </a:p>
                  </a:txBody>
                  <a:tcPr marT="67050" marB="67050" marR="134100" marL="134100"/>
                </a:tc>
              </a:tr>
              <a:tr h="938775">
                <a:tc>
                  <a:txBody>
                    <a:bodyPr/>
                    <a:lstStyle/>
                    <a:p>
                      <a:pPr indent="0" lvl="0" marL="0" marR="0" rtl="0" algn="ctr">
                        <a:spcBef>
                          <a:spcPts val="0"/>
                        </a:spcBef>
                        <a:spcAft>
                          <a:spcPts val="0"/>
                        </a:spcAft>
                        <a:buNone/>
                      </a:pPr>
                      <a:r>
                        <a:rPr lang="en-US" sz="2600" u="none" cap="none" strike="noStrike"/>
                        <a:t>4</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5 14 17</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5</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1</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0</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A[0] and pivot</a:t>
                      </a:r>
                      <a:endParaRPr/>
                    </a:p>
                  </a:txBody>
                  <a:tcPr marT="67050" marB="67050" marR="134100" marL="134100"/>
                </a:tc>
              </a:tr>
              <a:tr h="543900">
                <a:tc>
                  <a:txBody>
                    <a:bodyPr/>
                    <a:lstStyle/>
                    <a:p>
                      <a:pPr indent="0" lvl="0" marL="0" marR="0" rtl="0" algn="ctr">
                        <a:spcBef>
                          <a:spcPts val="0"/>
                        </a:spcBef>
                        <a:spcAft>
                          <a:spcPts val="0"/>
                        </a:spcAft>
                        <a:buNone/>
                      </a:pPr>
                      <a:r>
                        <a:rPr lang="en-US" sz="2600" u="none" cap="none" strike="noStrike"/>
                        <a:t>5</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14 17</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14</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1</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1</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No Swap</a:t>
                      </a:r>
                      <a:endParaRPr sz="2600" u="none" cap="none" strike="noStrike"/>
                    </a:p>
                  </a:txBody>
                  <a:tcPr marT="67050" marB="67050" marR="134100" marL="134100"/>
                </a:tc>
              </a:tr>
              <a:tr h="543900">
                <a:tc>
                  <a:txBody>
                    <a:bodyPr/>
                    <a:lstStyle/>
                    <a:p>
                      <a:pPr indent="0" lvl="0" marL="0" marR="0" rtl="0" algn="ctr">
                        <a:spcBef>
                          <a:spcPts val="0"/>
                        </a:spcBef>
                        <a:spcAft>
                          <a:spcPts val="0"/>
                        </a:spcAft>
                        <a:buNone/>
                      </a:pPr>
                      <a:r>
                        <a:rPr lang="en-US" sz="2600" u="none" cap="none" strike="noStrike"/>
                        <a:t>6</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17</a:t>
                      </a:r>
                      <a:endParaRPr/>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r>
              <a:tr h="543900">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r>
              <a:tr h="543900">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r>
            </a:tbl>
          </a:graphicData>
        </a:graphic>
      </p:graphicFrame>
      <p:sp>
        <p:nvSpPr>
          <p:cNvPr id="3213" name="Google Shape;3213;p131"/>
          <p:cNvSpPr/>
          <p:nvPr/>
        </p:nvSpPr>
        <p:spPr>
          <a:xfrm>
            <a:off x="12680010" y="2438400"/>
            <a:ext cx="5588000" cy="1626856"/>
          </a:xfrm>
          <a:prstGeom prst="rect">
            <a:avLst/>
          </a:prstGeom>
          <a:noFill/>
          <a:ln>
            <a:noFill/>
          </a:ln>
        </p:spPr>
        <p:txBody>
          <a:bodyPr anchorCtr="0" anchor="t" bIns="45700" lIns="91425" spcFirstLastPara="1" rIns="91425" wrap="square" tIns="45700">
            <a:spAutoFit/>
          </a:bodyPr>
          <a:lstStyle/>
          <a:p>
            <a:pPr indent="-158305" lvl="0" marL="0" marR="0" rtl="0" algn="l">
              <a:spcBef>
                <a:spcPts val="0"/>
              </a:spcBef>
              <a:spcAft>
                <a:spcPts val="0"/>
              </a:spcAft>
              <a:buClr>
                <a:schemeClr val="dk1"/>
              </a:buClr>
              <a:buSzPts val="2493"/>
              <a:buFont typeface="Cambria"/>
              <a:buAutoNum type="arabicPeriod"/>
            </a:pPr>
            <a:r>
              <a:rPr lang="en-US" sz="2493">
                <a:solidFill>
                  <a:schemeClr val="dk1"/>
                </a:solidFill>
                <a:latin typeface="Cambria"/>
                <a:ea typeface="Cambria"/>
                <a:cs typeface="Cambria"/>
                <a:sym typeface="Cambria"/>
              </a:rPr>
              <a:t>While data[left_index] &lt;= data[pivot]</a:t>
            </a:r>
            <a:endParaRPr/>
          </a:p>
          <a:p>
            <a:pPr indent="0" lvl="1" marL="457200" marR="0" rtl="0" algn="l">
              <a:spcBef>
                <a:spcPts val="0"/>
              </a:spcBef>
              <a:spcAft>
                <a:spcPts val="0"/>
              </a:spcAft>
              <a:buNone/>
            </a:pPr>
            <a:r>
              <a:rPr b="0" i="0" lang="en-US" sz="2493" u="none" cap="none" strike="noStrike">
                <a:solidFill>
                  <a:schemeClr val="dk1"/>
                </a:solidFill>
                <a:latin typeface="Cambria"/>
                <a:ea typeface="Cambria"/>
                <a:cs typeface="Cambria"/>
                <a:sym typeface="Cambria"/>
              </a:rPr>
              <a:t>	left_index++</a:t>
            </a:r>
            <a:endParaRPr/>
          </a:p>
          <a:p>
            <a:pPr indent="-158305" lvl="0" marL="0" marR="0" rtl="0" algn="l">
              <a:spcBef>
                <a:spcPts val="0"/>
              </a:spcBef>
              <a:spcAft>
                <a:spcPts val="0"/>
              </a:spcAft>
              <a:buClr>
                <a:schemeClr val="dk1"/>
              </a:buClr>
              <a:buSzPts val="2493"/>
              <a:buFont typeface="Cambria"/>
              <a:buAutoNum type="arabicPeriod"/>
            </a:pPr>
            <a:r>
              <a:rPr lang="en-US" sz="2493">
                <a:solidFill>
                  <a:schemeClr val="dk1"/>
                </a:solidFill>
                <a:latin typeface="Cambria"/>
                <a:ea typeface="Cambria"/>
                <a:cs typeface="Cambria"/>
                <a:sym typeface="Cambria"/>
              </a:rPr>
              <a:t>While data[right_index] &gt; data[pivot]</a:t>
            </a:r>
            <a:endParaRPr/>
          </a:p>
          <a:p>
            <a:pPr indent="0" lvl="1" marL="457200" marR="0" rtl="0" algn="l">
              <a:spcBef>
                <a:spcPts val="0"/>
              </a:spcBef>
              <a:spcAft>
                <a:spcPts val="0"/>
              </a:spcAft>
              <a:buNone/>
            </a:pPr>
            <a:r>
              <a:rPr b="0" i="0" lang="en-US" sz="2493" u="none" cap="none" strike="noStrike">
                <a:solidFill>
                  <a:schemeClr val="dk1"/>
                </a:solidFill>
                <a:latin typeface="Cambria"/>
                <a:ea typeface="Cambria"/>
                <a:cs typeface="Cambria"/>
                <a:sym typeface="Cambria"/>
              </a:rPr>
              <a:t>	right_index--</a:t>
            </a:r>
            <a:endParaRPr/>
          </a:p>
        </p:txBody>
      </p:sp>
      <p:sp>
        <p:nvSpPr>
          <p:cNvPr id="3214" name="Google Shape;3214;p131"/>
          <p:cNvSpPr txBox="1"/>
          <p:nvPr>
            <p:ph type="title"/>
          </p:nvPr>
        </p:nvSpPr>
        <p:spPr>
          <a:xfrm>
            <a:off x="482600" y="899055"/>
            <a:ext cx="16090900" cy="2762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Quick Sort</a:t>
            </a:r>
            <a:endParaRPr/>
          </a:p>
        </p:txBody>
      </p:sp>
      <p:sp>
        <p:nvSpPr>
          <p:cNvPr id="3215" name="Google Shape;3215;p131"/>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9" name="Shape 3219"/>
        <p:cNvGrpSpPr/>
        <p:nvPr/>
      </p:nvGrpSpPr>
      <p:grpSpPr>
        <a:xfrm>
          <a:off x="0" y="0"/>
          <a:ext cx="0" cy="0"/>
          <a:chOff x="0" y="0"/>
          <a:chExt cx="0" cy="0"/>
        </a:xfrm>
      </p:grpSpPr>
      <p:graphicFrame>
        <p:nvGraphicFramePr>
          <p:cNvPr id="3220" name="Google Shape;3220;p132"/>
          <p:cNvGraphicFramePr/>
          <p:nvPr/>
        </p:nvGraphicFramePr>
        <p:xfrm>
          <a:off x="782318" y="1647812"/>
          <a:ext cx="3000000" cy="3000000"/>
        </p:xfrm>
        <a:graphic>
          <a:graphicData uri="http://schemas.openxmlformats.org/drawingml/2006/table">
            <a:tbl>
              <a:tblPr bandRow="1" firstRow="1">
                <a:noFill/>
                <a:tableStyleId>{309F968F-FBB2-4D8B-866C-1F73A23E0D69}</a:tableStyleId>
              </a:tblPr>
              <a:tblGrid>
                <a:gridCol w="1341125"/>
                <a:gridCol w="4358650"/>
                <a:gridCol w="1341125"/>
                <a:gridCol w="1022150"/>
                <a:gridCol w="1452875"/>
                <a:gridCol w="2665950"/>
              </a:tblGrid>
              <a:tr h="1005825">
                <a:tc>
                  <a:txBody>
                    <a:bodyPr/>
                    <a:lstStyle/>
                    <a:p>
                      <a:pPr indent="0" lvl="0" marL="0" marR="0" rtl="0" algn="ctr">
                        <a:spcBef>
                          <a:spcPts val="0"/>
                        </a:spcBef>
                        <a:spcAft>
                          <a:spcPts val="0"/>
                        </a:spcAft>
                        <a:buNone/>
                      </a:pPr>
                      <a:r>
                        <a:rPr lang="en-US" sz="2600" u="none" cap="none" strike="noStrike"/>
                        <a:t>Pass</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Array</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Pivot</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Left</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Right</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Swap</a:t>
                      </a:r>
                      <a:endParaRPr/>
                    </a:p>
                  </a:txBody>
                  <a:tcPr marT="67050" marB="67050" marR="134100" marL="134100"/>
                </a:tc>
              </a:tr>
              <a:tr h="543900">
                <a:tc>
                  <a:txBody>
                    <a:bodyPr/>
                    <a:lstStyle/>
                    <a:p>
                      <a:pPr indent="0" lvl="0" marL="0" marR="0" rtl="0" algn="ctr">
                        <a:spcBef>
                          <a:spcPts val="0"/>
                        </a:spcBef>
                        <a:spcAft>
                          <a:spcPts val="0"/>
                        </a:spcAft>
                        <a:buNone/>
                      </a:pPr>
                      <a:r>
                        <a:rPr lang="en-US" sz="2600" u="none" cap="none" strike="noStrike"/>
                        <a:t>Inti.</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25 40 38 5 17 14 27</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25</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1</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6</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A[0] pivot</a:t>
                      </a:r>
                      <a:endParaRPr sz="2600" u="none" cap="none" strike="noStrike"/>
                    </a:p>
                  </a:txBody>
                  <a:tcPr marT="67050" marB="67050" marR="134100" marL="134100"/>
                </a:tc>
              </a:tr>
              <a:tr h="588600">
                <a:tc>
                  <a:txBody>
                    <a:bodyPr/>
                    <a:lstStyle/>
                    <a:p>
                      <a:pPr indent="0" lvl="0" marL="0" marR="0" rtl="0" algn="ctr">
                        <a:spcBef>
                          <a:spcPts val="0"/>
                        </a:spcBef>
                        <a:spcAft>
                          <a:spcPts val="0"/>
                        </a:spcAft>
                        <a:buNone/>
                      </a:pPr>
                      <a:r>
                        <a:rPr lang="en-US" sz="2600" u="none" cap="none" strike="noStrike"/>
                        <a:t>0</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25 40 38 5 17 14 27</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25</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1</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5</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A[1] and a[5]</a:t>
                      </a:r>
                      <a:endParaRPr/>
                    </a:p>
                  </a:txBody>
                  <a:tcPr marT="67050" marB="67050" marR="134100" marL="134100"/>
                </a:tc>
              </a:tr>
              <a:tr h="543900">
                <a:tc>
                  <a:txBody>
                    <a:bodyPr/>
                    <a:lstStyle/>
                    <a:p>
                      <a:pPr indent="0" lvl="0" marL="0" marR="0" rtl="0" algn="ctr">
                        <a:spcBef>
                          <a:spcPts val="0"/>
                        </a:spcBef>
                        <a:spcAft>
                          <a:spcPts val="0"/>
                        </a:spcAft>
                        <a:buNone/>
                      </a:pPr>
                      <a:r>
                        <a:rPr lang="en-US" sz="2600" u="none" cap="none" strike="noStrike"/>
                        <a:t>1</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25 14 38 5 17 40 27</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25</a:t>
                      </a:r>
                      <a:endParaRPr sz="2600" u="none" cap="none" strike="noStrike"/>
                    </a:p>
                  </a:txBody>
                  <a:tcPr marT="67050" marB="67050" marR="134100" marL="134100"/>
                </a:tc>
                <a:tc>
                  <a:txBody>
                    <a:bodyPr/>
                    <a:lstStyle/>
                    <a:p>
                      <a:pPr indent="0" lvl="0" marL="0" marR="0" rtl="0" algn="ctr">
                        <a:spcBef>
                          <a:spcPts val="0"/>
                        </a:spcBef>
                        <a:spcAft>
                          <a:spcPts val="0"/>
                        </a:spcAft>
                        <a:buNone/>
                      </a:pPr>
                      <a:r>
                        <a:rPr lang="en-US" sz="2600" u="none" cap="none" strike="noStrike"/>
                        <a:t>2</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4</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A[2] and a[4]</a:t>
                      </a:r>
                      <a:endParaRPr/>
                    </a:p>
                  </a:txBody>
                  <a:tcPr marT="67050" marB="67050" marR="134100" marL="134100"/>
                </a:tc>
              </a:tr>
              <a:tr h="938775">
                <a:tc>
                  <a:txBody>
                    <a:bodyPr/>
                    <a:lstStyle/>
                    <a:p>
                      <a:pPr indent="0" lvl="0" marL="0" marR="0" rtl="0" algn="ctr">
                        <a:spcBef>
                          <a:spcPts val="0"/>
                        </a:spcBef>
                        <a:spcAft>
                          <a:spcPts val="0"/>
                        </a:spcAft>
                        <a:buNone/>
                      </a:pPr>
                      <a:r>
                        <a:rPr lang="en-US" sz="2600" u="none" cap="none" strike="noStrike"/>
                        <a:t>2</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25 14 17 5 38 40 27</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25</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4</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3</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A[3] and pivot</a:t>
                      </a:r>
                      <a:endParaRPr/>
                    </a:p>
                  </a:txBody>
                  <a:tcPr marT="67050" marB="67050" marR="134100" marL="134100"/>
                </a:tc>
              </a:tr>
              <a:tr h="543900">
                <a:tc>
                  <a:txBody>
                    <a:bodyPr/>
                    <a:lstStyle/>
                    <a:p>
                      <a:pPr indent="0" lvl="0" marL="0" marR="0" rtl="0" algn="ctr">
                        <a:spcBef>
                          <a:spcPts val="0"/>
                        </a:spcBef>
                        <a:spcAft>
                          <a:spcPts val="0"/>
                        </a:spcAft>
                        <a:buNone/>
                      </a:pPr>
                      <a:r>
                        <a:rPr lang="en-US" sz="2600" u="none" cap="none" strike="noStrike"/>
                        <a:t>3</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5 14 17 25 38 40 27</a:t>
                      </a:r>
                      <a:endParaRPr/>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r>
              <a:tr h="543900">
                <a:tc>
                  <a:txBody>
                    <a:bodyPr/>
                    <a:lstStyle/>
                    <a:p>
                      <a:pPr indent="0" lvl="0" marL="0" marR="0" rtl="0" algn="ctr">
                        <a:spcBef>
                          <a:spcPts val="0"/>
                        </a:spcBef>
                        <a:spcAft>
                          <a:spcPts val="0"/>
                        </a:spcAft>
                        <a:buNone/>
                      </a:pPr>
                      <a:r>
                        <a:rPr lang="en-US" sz="2600" u="none" cap="none" strike="noStrike"/>
                        <a:t>Inti.</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5 14 17</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5</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1</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2</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A[0] pivot</a:t>
                      </a:r>
                      <a:endParaRPr/>
                    </a:p>
                  </a:txBody>
                  <a:tcPr marT="67050" marB="67050" marR="134100" marL="134100"/>
                </a:tc>
              </a:tr>
              <a:tr h="938775">
                <a:tc>
                  <a:txBody>
                    <a:bodyPr/>
                    <a:lstStyle/>
                    <a:p>
                      <a:pPr indent="0" lvl="0" marL="0" marR="0" rtl="0" algn="ctr">
                        <a:spcBef>
                          <a:spcPts val="0"/>
                        </a:spcBef>
                        <a:spcAft>
                          <a:spcPts val="0"/>
                        </a:spcAft>
                        <a:buNone/>
                      </a:pPr>
                      <a:r>
                        <a:rPr lang="en-US" sz="2600" u="none" cap="none" strike="noStrike"/>
                        <a:t>4</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5 14 17</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5</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1</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0</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A[0] and pivot</a:t>
                      </a:r>
                      <a:endParaRPr/>
                    </a:p>
                  </a:txBody>
                  <a:tcPr marT="67050" marB="67050" marR="134100" marL="134100"/>
                </a:tc>
              </a:tr>
              <a:tr h="543900">
                <a:tc>
                  <a:txBody>
                    <a:bodyPr/>
                    <a:lstStyle/>
                    <a:p>
                      <a:pPr indent="0" lvl="0" marL="0" marR="0" rtl="0" algn="ctr">
                        <a:spcBef>
                          <a:spcPts val="0"/>
                        </a:spcBef>
                        <a:spcAft>
                          <a:spcPts val="0"/>
                        </a:spcAft>
                        <a:buNone/>
                      </a:pPr>
                      <a:r>
                        <a:rPr lang="en-US" sz="2600" u="none" cap="none" strike="noStrike"/>
                        <a:t>5</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14 17</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14</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1</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1</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No Swap</a:t>
                      </a:r>
                      <a:endParaRPr sz="2600" u="none" cap="none" strike="noStrike"/>
                    </a:p>
                  </a:txBody>
                  <a:tcPr marT="67050" marB="67050" marR="134100" marL="134100"/>
                </a:tc>
              </a:tr>
              <a:tr h="543900">
                <a:tc>
                  <a:txBody>
                    <a:bodyPr/>
                    <a:lstStyle/>
                    <a:p>
                      <a:pPr indent="0" lvl="0" marL="0" marR="0" rtl="0" algn="ctr">
                        <a:spcBef>
                          <a:spcPts val="0"/>
                        </a:spcBef>
                        <a:spcAft>
                          <a:spcPts val="0"/>
                        </a:spcAft>
                        <a:buNone/>
                      </a:pPr>
                      <a:r>
                        <a:rPr lang="en-US" sz="2600" u="none" cap="none" strike="noStrike"/>
                        <a:t>6</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17</a:t>
                      </a:r>
                      <a:endParaRPr/>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r>
              <a:tr h="543900">
                <a:tc>
                  <a:txBody>
                    <a:bodyPr/>
                    <a:lstStyle/>
                    <a:p>
                      <a:pPr indent="0" lvl="0" marL="0" marR="0" rtl="0" algn="ctr">
                        <a:spcBef>
                          <a:spcPts val="0"/>
                        </a:spcBef>
                        <a:spcAft>
                          <a:spcPts val="0"/>
                        </a:spcAft>
                        <a:buNone/>
                      </a:pPr>
                      <a:r>
                        <a:rPr lang="en-US" sz="2600" u="none" cap="none" strike="noStrike"/>
                        <a:t>7</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38 40 27</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38</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1</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2</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A[0] pivot</a:t>
                      </a:r>
                      <a:endParaRPr/>
                    </a:p>
                  </a:txBody>
                  <a:tcPr marT="67050" marB="67050" marR="134100" marL="134100"/>
                </a:tc>
              </a:tr>
              <a:tr h="543900">
                <a:tc>
                  <a:txBody>
                    <a:bodyPr/>
                    <a:lstStyle/>
                    <a:p>
                      <a:pPr indent="0" lvl="0" marL="0" marR="0" rtl="0" algn="ctr">
                        <a:spcBef>
                          <a:spcPts val="0"/>
                        </a:spcBef>
                        <a:spcAft>
                          <a:spcPts val="0"/>
                        </a:spcAft>
                        <a:buNone/>
                      </a:pPr>
                      <a:r>
                        <a:rPr lang="en-US" sz="2600" u="none" cap="none" strike="noStrike"/>
                        <a:t>8</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r>
            </a:tbl>
          </a:graphicData>
        </a:graphic>
      </p:graphicFrame>
      <p:sp>
        <p:nvSpPr>
          <p:cNvPr id="3221" name="Google Shape;3221;p132"/>
          <p:cNvSpPr/>
          <p:nvPr/>
        </p:nvSpPr>
        <p:spPr>
          <a:xfrm>
            <a:off x="12674600" y="2438400"/>
            <a:ext cx="5588000" cy="1626856"/>
          </a:xfrm>
          <a:prstGeom prst="rect">
            <a:avLst/>
          </a:prstGeom>
          <a:noFill/>
          <a:ln>
            <a:noFill/>
          </a:ln>
        </p:spPr>
        <p:txBody>
          <a:bodyPr anchorCtr="0" anchor="t" bIns="45700" lIns="91425" spcFirstLastPara="1" rIns="91425" wrap="square" tIns="45700">
            <a:spAutoFit/>
          </a:bodyPr>
          <a:lstStyle/>
          <a:p>
            <a:pPr indent="-158305" lvl="0" marL="0" marR="0" rtl="0" algn="l">
              <a:spcBef>
                <a:spcPts val="0"/>
              </a:spcBef>
              <a:spcAft>
                <a:spcPts val="0"/>
              </a:spcAft>
              <a:buClr>
                <a:schemeClr val="dk1"/>
              </a:buClr>
              <a:buSzPts val="2493"/>
              <a:buFont typeface="Cambria"/>
              <a:buAutoNum type="arabicPeriod"/>
            </a:pPr>
            <a:r>
              <a:rPr lang="en-US" sz="2493">
                <a:solidFill>
                  <a:schemeClr val="dk1"/>
                </a:solidFill>
                <a:latin typeface="Cambria"/>
                <a:ea typeface="Cambria"/>
                <a:cs typeface="Cambria"/>
                <a:sym typeface="Cambria"/>
              </a:rPr>
              <a:t>While data[left_index] &lt;= data[pivot]</a:t>
            </a:r>
            <a:endParaRPr/>
          </a:p>
          <a:p>
            <a:pPr indent="0" lvl="1" marL="457200" marR="0" rtl="0" algn="l">
              <a:spcBef>
                <a:spcPts val="0"/>
              </a:spcBef>
              <a:spcAft>
                <a:spcPts val="0"/>
              </a:spcAft>
              <a:buNone/>
            </a:pPr>
            <a:r>
              <a:rPr b="0" i="0" lang="en-US" sz="2493" u="none" cap="none" strike="noStrike">
                <a:solidFill>
                  <a:schemeClr val="dk1"/>
                </a:solidFill>
                <a:latin typeface="Cambria"/>
                <a:ea typeface="Cambria"/>
                <a:cs typeface="Cambria"/>
                <a:sym typeface="Cambria"/>
              </a:rPr>
              <a:t>	left_index++</a:t>
            </a:r>
            <a:endParaRPr/>
          </a:p>
          <a:p>
            <a:pPr indent="-158305" lvl="0" marL="0" marR="0" rtl="0" algn="l">
              <a:spcBef>
                <a:spcPts val="0"/>
              </a:spcBef>
              <a:spcAft>
                <a:spcPts val="0"/>
              </a:spcAft>
              <a:buClr>
                <a:schemeClr val="dk1"/>
              </a:buClr>
              <a:buSzPts val="2493"/>
              <a:buFont typeface="Cambria"/>
              <a:buAutoNum type="arabicPeriod"/>
            </a:pPr>
            <a:r>
              <a:rPr lang="en-US" sz="2493">
                <a:solidFill>
                  <a:schemeClr val="dk1"/>
                </a:solidFill>
                <a:latin typeface="Cambria"/>
                <a:ea typeface="Cambria"/>
                <a:cs typeface="Cambria"/>
                <a:sym typeface="Cambria"/>
              </a:rPr>
              <a:t>While data[right_index] &gt; data[pivot]</a:t>
            </a:r>
            <a:endParaRPr/>
          </a:p>
          <a:p>
            <a:pPr indent="0" lvl="1" marL="457200" marR="0" rtl="0" algn="l">
              <a:spcBef>
                <a:spcPts val="0"/>
              </a:spcBef>
              <a:spcAft>
                <a:spcPts val="0"/>
              </a:spcAft>
              <a:buNone/>
            </a:pPr>
            <a:r>
              <a:rPr b="0" i="0" lang="en-US" sz="2493" u="none" cap="none" strike="noStrike">
                <a:solidFill>
                  <a:schemeClr val="dk1"/>
                </a:solidFill>
                <a:latin typeface="Cambria"/>
                <a:ea typeface="Cambria"/>
                <a:cs typeface="Cambria"/>
                <a:sym typeface="Cambria"/>
              </a:rPr>
              <a:t>	right_index--</a:t>
            </a:r>
            <a:endParaRPr/>
          </a:p>
        </p:txBody>
      </p:sp>
      <p:sp>
        <p:nvSpPr>
          <p:cNvPr id="3222" name="Google Shape;3222;p132"/>
          <p:cNvSpPr txBox="1"/>
          <p:nvPr>
            <p:ph type="title"/>
          </p:nvPr>
        </p:nvSpPr>
        <p:spPr>
          <a:xfrm>
            <a:off x="482600" y="899055"/>
            <a:ext cx="16090900" cy="2762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Quick Sort</a:t>
            </a:r>
            <a:endParaRPr/>
          </a:p>
        </p:txBody>
      </p:sp>
      <p:sp>
        <p:nvSpPr>
          <p:cNvPr id="3223" name="Google Shape;3223;p132"/>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7" name="Shape 3227"/>
        <p:cNvGrpSpPr/>
        <p:nvPr/>
      </p:nvGrpSpPr>
      <p:grpSpPr>
        <a:xfrm>
          <a:off x="0" y="0"/>
          <a:ext cx="0" cy="0"/>
          <a:chOff x="0" y="0"/>
          <a:chExt cx="0" cy="0"/>
        </a:xfrm>
      </p:grpSpPr>
      <p:graphicFrame>
        <p:nvGraphicFramePr>
          <p:cNvPr id="3228" name="Google Shape;3228;p133"/>
          <p:cNvGraphicFramePr/>
          <p:nvPr/>
        </p:nvGraphicFramePr>
        <p:xfrm>
          <a:off x="782318" y="1647812"/>
          <a:ext cx="3000000" cy="3000000"/>
        </p:xfrm>
        <a:graphic>
          <a:graphicData uri="http://schemas.openxmlformats.org/drawingml/2006/table">
            <a:tbl>
              <a:tblPr bandRow="1" firstRow="1">
                <a:noFill/>
                <a:tableStyleId>{309F968F-FBB2-4D8B-866C-1F73A23E0D69}</a:tableStyleId>
              </a:tblPr>
              <a:tblGrid>
                <a:gridCol w="1341125"/>
                <a:gridCol w="4358650"/>
                <a:gridCol w="1341125"/>
                <a:gridCol w="1022150"/>
                <a:gridCol w="1452875"/>
                <a:gridCol w="2665950"/>
              </a:tblGrid>
              <a:tr h="1005825">
                <a:tc>
                  <a:txBody>
                    <a:bodyPr/>
                    <a:lstStyle/>
                    <a:p>
                      <a:pPr indent="0" lvl="0" marL="0" marR="0" rtl="0" algn="ctr">
                        <a:spcBef>
                          <a:spcPts val="0"/>
                        </a:spcBef>
                        <a:spcAft>
                          <a:spcPts val="0"/>
                        </a:spcAft>
                        <a:buNone/>
                      </a:pPr>
                      <a:r>
                        <a:rPr lang="en-US" sz="2600" u="none" cap="none" strike="noStrike"/>
                        <a:t>Pass</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Array</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Pivot</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Left</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Right</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Swap</a:t>
                      </a:r>
                      <a:endParaRPr/>
                    </a:p>
                  </a:txBody>
                  <a:tcPr marT="67050" marB="67050" marR="134100" marL="134100"/>
                </a:tc>
              </a:tr>
              <a:tr h="543900">
                <a:tc>
                  <a:txBody>
                    <a:bodyPr/>
                    <a:lstStyle/>
                    <a:p>
                      <a:pPr indent="0" lvl="0" marL="0" marR="0" rtl="0" algn="ctr">
                        <a:spcBef>
                          <a:spcPts val="0"/>
                        </a:spcBef>
                        <a:spcAft>
                          <a:spcPts val="0"/>
                        </a:spcAft>
                        <a:buNone/>
                      </a:pPr>
                      <a:r>
                        <a:rPr lang="en-US" sz="2600" u="none" cap="none" strike="noStrike"/>
                        <a:t>Inti.</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25 40 38 5 17 14 27</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25</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1</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6</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A[0] pivot</a:t>
                      </a:r>
                      <a:endParaRPr sz="2600" u="none" cap="none" strike="noStrike"/>
                    </a:p>
                  </a:txBody>
                  <a:tcPr marT="67050" marB="67050" marR="134100" marL="134100"/>
                </a:tc>
              </a:tr>
              <a:tr h="588600">
                <a:tc>
                  <a:txBody>
                    <a:bodyPr/>
                    <a:lstStyle/>
                    <a:p>
                      <a:pPr indent="0" lvl="0" marL="0" marR="0" rtl="0" algn="ctr">
                        <a:spcBef>
                          <a:spcPts val="0"/>
                        </a:spcBef>
                        <a:spcAft>
                          <a:spcPts val="0"/>
                        </a:spcAft>
                        <a:buNone/>
                      </a:pPr>
                      <a:r>
                        <a:rPr lang="en-US" sz="2600" u="none" cap="none" strike="noStrike"/>
                        <a:t>0</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25 40 38 5 17 14 27</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25</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1</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5</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A[1] and a[5]</a:t>
                      </a:r>
                      <a:endParaRPr/>
                    </a:p>
                  </a:txBody>
                  <a:tcPr marT="67050" marB="67050" marR="134100" marL="134100"/>
                </a:tc>
              </a:tr>
              <a:tr h="543900">
                <a:tc>
                  <a:txBody>
                    <a:bodyPr/>
                    <a:lstStyle/>
                    <a:p>
                      <a:pPr indent="0" lvl="0" marL="0" marR="0" rtl="0" algn="ctr">
                        <a:spcBef>
                          <a:spcPts val="0"/>
                        </a:spcBef>
                        <a:spcAft>
                          <a:spcPts val="0"/>
                        </a:spcAft>
                        <a:buNone/>
                      </a:pPr>
                      <a:r>
                        <a:rPr lang="en-US" sz="2600" u="none" cap="none" strike="noStrike"/>
                        <a:t>1</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25 14 38 5 17 40 27</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25</a:t>
                      </a:r>
                      <a:endParaRPr sz="2600" u="none" cap="none" strike="noStrike"/>
                    </a:p>
                  </a:txBody>
                  <a:tcPr marT="67050" marB="67050" marR="134100" marL="134100"/>
                </a:tc>
                <a:tc>
                  <a:txBody>
                    <a:bodyPr/>
                    <a:lstStyle/>
                    <a:p>
                      <a:pPr indent="0" lvl="0" marL="0" marR="0" rtl="0" algn="ctr">
                        <a:spcBef>
                          <a:spcPts val="0"/>
                        </a:spcBef>
                        <a:spcAft>
                          <a:spcPts val="0"/>
                        </a:spcAft>
                        <a:buNone/>
                      </a:pPr>
                      <a:r>
                        <a:rPr lang="en-US" sz="2600" u="none" cap="none" strike="noStrike"/>
                        <a:t>2</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4</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A[2] and a[4]</a:t>
                      </a:r>
                      <a:endParaRPr/>
                    </a:p>
                  </a:txBody>
                  <a:tcPr marT="67050" marB="67050" marR="134100" marL="134100"/>
                </a:tc>
              </a:tr>
              <a:tr h="938775">
                <a:tc>
                  <a:txBody>
                    <a:bodyPr/>
                    <a:lstStyle/>
                    <a:p>
                      <a:pPr indent="0" lvl="0" marL="0" marR="0" rtl="0" algn="ctr">
                        <a:spcBef>
                          <a:spcPts val="0"/>
                        </a:spcBef>
                        <a:spcAft>
                          <a:spcPts val="0"/>
                        </a:spcAft>
                        <a:buNone/>
                      </a:pPr>
                      <a:r>
                        <a:rPr lang="en-US" sz="2600" u="none" cap="none" strike="noStrike"/>
                        <a:t>2</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25 14 17 5 38 40 27</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25</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4</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3</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A[3] and pivot</a:t>
                      </a:r>
                      <a:endParaRPr/>
                    </a:p>
                  </a:txBody>
                  <a:tcPr marT="67050" marB="67050" marR="134100" marL="134100"/>
                </a:tc>
              </a:tr>
              <a:tr h="543900">
                <a:tc>
                  <a:txBody>
                    <a:bodyPr/>
                    <a:lstStyle/>
                    <a:p>
                      <a:pPr indent="0" lvl="0" marL="0" marR="0" rtl="0" algn="ctr">
                        <a:spcBef>
                          <a:spcPts val="0"/>
                        </a:spcBef>
                        <a:spcAft>
                          <a:spcPts val="0"/>
                        </a:spcAft>
                        <a:buNone/>
                      </a:pPr>
                      <a:r>
                        <a:rPr lang="en-US" sz="2600" u="none" cap="none" strike="noStrike"/>
                        <a:t>3</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5 14 17 25 38 40 27</a:t>
                      </a:r>
                      <a:endParaRPr/>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r>
              <a:tr h="543900">
                <a:tc>
                  <a:txBody>
                    <a:bodyPr/>
                    <a:lstStyle/>
                    <a:p>
                      <a:pPr indent="0" lvl="0" marL="0" marR="0" rtl="0" algn="ctr">
                        <a:spcBef>
                          <a:spcPts val="0"/>
                        </a:spcBef>
                        <a:spcAft>
                          <a:spcPts val="0"/>
                        </a:spcAft>
                        <a:buNone/>
                      </a:pPr>
                      <a:r>
                        <a:rPr lang="en-US" sz="2600" u="none" cap="none" strike="noStrike"/>
                        <a:t>Inti.</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5 14 17</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5</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1</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2</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A[0] pivot</a:t>
                      </a:r>
                      <a:endParaRPr/>
                    </a:p>
                  </a:txBody>
                  <a:tcPr marT="67050" marB="67050" marR="134100" marL="134100"/>
                </a:tc>
              </a:tr>
              <a:tr h="938775">
                <a:tc>
                  <a:txBody>
                    <a:bodyPr/>
                    <a:lstStyle/>
                    <a:p>
                      <a:pPr indent="0" lvl="0" marL="0" marR="0" rtl="0" algn="ctr">
                        <a:spcBef>
                          <a:spcPts val="0"/>
                        </a:spcBef>
                        <a:spcAft>
                          <a:spcPts val="0"/>
                        </a:spcAft>
                        <a:buNone/>
                      </a:pPr>
                      <a:r>
                        <a:rPr lang="en-US" sz="2600" u="none" cap="none" strike="noStrike"/>
                        <a:t>4</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5 14 17</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5</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1</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0</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A[0] and pivot</a:t>
                      </a:r>
                      <a:endParaRPr/>
                    </a:p>
                  </a:txBody>
                  <a:tcPr marT="67050" marB="67050" marR="134100" marL="134100"/>
                </a:tc>
              </a:tr>
              <a:tr h="543900">
                <a:tc>
                  <a:txBody>
                    <a:bodyPr/>
                    <a:lstStyle/>
                    <a:p>
                      <a:pPr indent="0" lvl="0" marL="0" marR="0" rtl="0" algn="ctr">
                        <a:spcBef>
                          <a:spcPts val="0"/>
                        </a:spcBef>
                        <a:spcAft>
                          <a:spcPts val="0"/>
                        </a:spcAft>
                        <a:buNone/>
                      </a:pPr>
                      <a:r>
                        <a:rPr lang="en-US" sz="2600" u="none" cap="none" strike="noStrike"/>
                        <a:t>5</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14 17</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14</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1</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1</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No Swap</a:t>
                      </a:r>
                      <a:endParaRPr sz="2600" u="none" cap="none" strike="noStrike"/>
                    </a:p>
                  </a:txBody>
                  <a:tcPr marT="67050" marB="67050" marR="134100" marL="134100"/>
                </a:tc>
              </a:tr>
              <a:tr h="543900">
                <a:tc>
                  <a:txBody>
                    <a:bodyPr/>
                    <a:lstStyle/>
                    <a:p>
                      <a:pPr indent="0" lvl="0" marL="0" marR="0" rtl="0" algn="ctr">
                        <a:spcBef>
                          <a:spcPts val="0"/>
                        </a:spcBef>
                        <a:spcAft>
                          <a:spcPts val="0"/>
                        </a:spcAft>
                        <a:buNone/>
                      </a:pPr>
                      <a:r>
                        <a:rPr lang="en-US" sz="2600" u="none" cap="none" strike="noStrike"/>
                        <a:t>6</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17</a:t>
                      </a:r>
                      <a:endParaRPr/>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t/>
                      </a:r>
                      <a:endParaRPr sz="2600" u="none" cap="none" strike="noStrike"/>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r>
              <a:tr h="543900">
                <a:tc>
                  <a:txBody>
                    <a:bodyPr/>
                    <a:lstStyle/>
                    <a:p>
                      <a:pPr indent="0" lvl="0" marL="0" marR="0" rtl="0" algn="ctr">
                        <a:spcBef>
                          <a:spcPts val="0"/>
                        </a:spcBef>
                        <a:spcAft>
                          <a:spcPts val="0"/>
                        </a:spcAft>
                        <a:buNone/>
                      </a:pPr>
                      <a:r>
                        <a:rPr lang="en-US" sz="2600" u="none" cap="none" strike="noStrike"/>
                        <a:t>7</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38 40 27</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38</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1</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2</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r>
              <a:tr h="543900">
                <a:tc>
                  <a:txBody>
                    <a:bodyPr/>
                    <a:lstStyle/>
                    <a:p>
                      <a:pPr indent="0" lvl="0" marL="0" marR="0" rtl="0" algn="ctr">
                        <a:spcBef>
                          <a:spcPts val="0"/>
                        </a:spcBef>
                        <a:spcAft>
                          <a:spcPts val="0"/>
                        </a:spcAft>
                        <a:buNone/>
                      </a:pPr>
                      <a:r>
                        <a:rPr lang="en-US" sz="2600" u="none" cap="none" strike="noStrike"/>
                        <a:t>8</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50" marB="67050" marR="134100" marL="134100"/>
                </a:tc>
                <a:tc>
                  <a:txBody>
                    <a:bodyPr/>
                    <a:lstStyle/>
                    <a:p>
                      <a:pPr indent="0" lvl="0" marL="0" marR="0" rtl="0" algn="ctr">
                        <a:spcBef>
                          <a:spcPts val="0"/>
                        </a:spcBef>
                        <a:spcAft>
                          <a:spcPts val="0"/>
                        </a:spcAft>
                        <a:buNone/>
                      </a:pPr>
                      <a:r>
                        <a:rPr lang="en-US" sz="2600" u="none" cap="none" strike="noStrike"/>
                        <a:t>38</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1</a:t>
                      </a:r>
                      <a:endParaRPr/>
                    </a:p>
                  </a:txBody>
                  <a:tcPr marT="67050" marB="67050" marR="134100" marL="134100"/>
                </a:tc>
                <a:tc>
                  <a:txBody>
                    <a:bodyPr/>
                    <a:lstStyle/>
                    <a:p>
                      <a:pPr indent="0" lvl="0" marL="0" marR="0" rtl="0" algn="ctr">
                        <a:spcBef>
                          <a:spcPts val="0"/>
                        </a:spcBef>
                        <a:spcAft>
                          <a:spcPts val="0"/>
                        </a:spcAft>
                        <a:buNone/>
                      </a:pPr>
                      <a:r>
                        <a:rPr lang="en-US" sz="2600" u="none" cap="none" strike="noStrike"/>
                        <a:t>2</a:t>
                      </a:r>
                      <a:endParaRPr/>
                    </a:p>
                  </a:txBody>
                  <a:tcPr marT="67050" marB="67050"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A[1] and a[2]</a:t>
                      </a:r>
                      <a:endParaRPr/>
                    </a:p>
                  </a:txBody>
                  <a:tcPr marT="67050" marB="67050" marR="134100" marL="134100"/>
                </a:tc>
              </a:tr>
            </a:tbl>
          </a:graphicData>
        </a:graphic>
      </p:graphicFrame>
      <p:sp>
        <p:nvSpPr>
          <p:cNvPr id="3229" name="Google Shape;3229;p133"/>
          <p:cNvSpPr/>
          <p:nvPr/>
        </p:nvSpPr>
        <p:spPr>
          <a:xfrm>
            <a:off x="12674600" y="2438400"/>
            <a:ext cx="5588000" cy="1626856"/>
          </a:xfrm>
          <a:prstGeom prst="rect">
            <a:avLst/>
          </a:prstGeom>
          <a:noFill/>
          <a:ln>
            <a:noFill/>
          </a:ln>
        </p:spPr>
        <p:txBody>
          <a:bodyPr anchorCtr="0" anchor="t" bIns="45700" lIns="91425" spcFirstLastPara="1" rIns="91425" wrap="square" tIns="45700">
            <a:spAutoFit/>
          </a:bodyPr>
          <a:lstStyle/>
          <a:p>
            <a:pPr indent="-158305" lvl="0" marL="0" marR="0" rtl="0" algn="l">
              <a:spcBef>
                <a:spcPts val="0"/>
              </a:spcBef>
              <a:spcAft>
                <a:spcPts val="0"/>
              </a:spcAft>
              <a:buClr>
                <a:schemeClr val="dk1"/>
              </a:buClr>
              <a:buSzPts val="2493"/>
              <a:buFont typeface="Cambria"/>
              <a:buAutoNum type="arabicPeriod"/>
            </a:pPr>
            <a:r>
              <a:rPr lang="en-US" sz="2493">
                <a:solidFill>
                  <a:schemeClr val="dk1"/>
                </a:solidFill>
                <a:latin typeface="Cambria"/>
                <a:ea typeface="Cambria"/>
                <a:cs typeface="Cambria"/>
                <a:sym typeface="Cambria"/>
              </a:rPr>
              <a:t>While data[left_index] &lt;= data[pivot]</a:t>
            </a:r>
            <a:endParaRPr/>
          </a:p>
          <a:p>
            <a:pPr indent="0" lvl="1" marL="457200" marR="0" rtl="0" algn="l">
              <a:spcBef>
                <a:spcPts val="0"/>
              </a:spcBef>
              <a:spcAft>
                <a:spcPts val="0"/>
              </a:spcAft>
              <a:buNone/>
            </a:pPr>
            <a:r>
              <a:rPr b="0" i="0" lang="en-US" sz="2493" u="none" cap="none" strike="noStrike">
                <a:solidFill>
                  <a:schemeClr val="dk1"/>
                </a:solidFill>
                <a:latin typeface="Cambria"/>
                <a:ea typeface="Cambria"/>
                <a:cs typeface="Cambria"/>
                <a:sym typeface="Cambria"/>
              </a:rPr>
              <a:t>	left_index++</a:t>
            </a:r>
            <a:endParaRPr/>
          </a:p>
          <a:p>
            <a:pPr indent="-158305" lvl="0" marL="0" marR="0" rtl="0" algn="l">
              <a:spcBef>
                <a:spcPts val="0"/>
              </a:spcBef>
              <a:spcAft>
                <a:spcPts val="0"/>
              </a:spcAft>
              <a:buClr>
                <a:schemeClr val="dk1"/>
              </a:buClr>
              <a:buSzPts val="2493"/>
              <a:buFont typeface="Cambria"/>
              <a:buAutoNum type="arabicPeriod"/>
            </a:pPr>
            <a:r>
              <a:rPr lang="en-US" sz="2493">
                <a:solidFill>
                  <a:schemeClr val="dk1"/>
                </a:solidFill>
                <a:latin typeface="Cambria"/>
                <a:ea typeface="Cambria"/>
                <a:cs typeface="Cambria"/>
                <a:sym typeface="Cambria"/>
              </a:rPr>
              <a:t>While data[right_index] &gt; data[pivot]</a:t>
            </a:r>
            <a:endParaRPr/>
          </a:p>
          <a:p>
            <a:pPr indent="0" lvl="1" marL="457200" marR="0" rtl="0" algn="l">
              <a:spcBef>
                <a:spcPts val="0"/>
              </a:spcBef>
              <a:spcAft>
                <a:spcPts val="0"/>
              </a:spcAft>
              <a:buNone/>
            </a:pPr>
            <a:r>
              <a:rPr b="0" i="0" lang="en-US" sz="2493" u="none" cap="none" strike="noStrike">
                <a:solidFill>
                  <a:schemeClr val="dk1"/>
                </a:solidFill>
                <a:latin typeface="Cambria"/>
                <a:ea typeface="Cambria"/>
                <a:cs typeface="Cambria"/>
                <a:sym typeface="Cambria"/>
              </a:rPr>
              <a:t>	right_index--</a:t>
            </a:r>
            <a:endParaRPr/>
          </a:p>
        </p:txBody>
      </p:sp>
      <p:sp>
        <p:nvSpPr>
          <p:cNvPr id="3230" name="Google Shape;3230;p133"/>
          <p:cNvSpPr txBox="1"/>
          <p:nvPr>
            <p:ph type="title"/>
          </p:nvPr>
        </p:nvSpPr>
        <p:spPr>
          <a:xfrm>
            <a:off x="482600" y="899055"/>
            <a:ext cx="16090900" cy="2762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Quick Sort</a:t>
            </a:r>
            <a:endParaRPr/>
          </a:p>
        </p:txBody>
      </p:sp>
      <p:sp>
        <p:nvSpPr>
          <p:cNvPr id="3231" name="Google Shape;3231;p133"/>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5" name="Shape 3235"/>
        <p:cNvGrpSpPr/>
        <p:nvPr/>
      </p:nvGrpSpPr>
      <p:grpSpPr>
        <a:xfrm>
          <a:off x="0" y="0"/>
          <a:ext cx="0" cy="0"/>
          <a:chOff x="0" y="0"/>
          <a:chExt cx="0" cy="0"/>
        </a:xfrm>
      </p:grpSpPr>
      <p:graphicFrame>
        <p:nvGraphicFramePr>
          <p:cNvPr id="3236" name="Google Shape;3236;p134"/>
          <p:cNvGraphicFramePr/>
          <p:nvPr/>
        </p:nvGraphicFramePr>
        <p:xfrm>
          <a:off x="812634" y="1690369"/>
          <a:ext cx="3000000" cy="3000000"/>
        </p:xfrm>
        <a:graphic>
          <a:graphicData uri="http://schemas.openxmlformats.org/drawingml/2006/table">
            <a:tbl>
              <a:tblPr bandRow="1" firstRow="1">
                <a:noFill/>
                <a:tableStyleId>{309F968F-FBB2-4D8B-866C-1F73A23E0D69}</a:tableStyleId>
              </a:tblPr>
              <a:tblGrid>
                <a:gridCol w="1341125"/>
                <a:gridCol w="4358650"/>
                <a:gridCol w="1341125"/>
                <a:gridCol w="1022150"/>
                <a:gridCol w="1329250"/>
                <a:gridCol w="2789575"/>
              </a:tblGrid>
              <a:tr h="1005950">
                <a:tc>
                  <a:txBody>
                    <a:bodyPr/>
                    <a:lstStyle/>
                    <a:p>
                      <a:pPr indent="0" lvl="0" marL="0" marR="0" rtl="0" algn="ctr">
                        <a:spcBef>
                          <a:spcPts val="0"/>
                        </a:spcBef>
                        <a:spcAft>
                          <a:spcPts val="0"/>
                        </a:spcAft>
                        <a:buNone/>
                      </a:pPr>
                      <a:r>
                        <a:rPr lang="en-US" sz="2600" u="none" cap="none" strike="noStrike"/>
                        <a:t>Pass</a:t>
                      </a:r>
                      <a:endParaRPr/>
                    </a:p>
                  </a:txBody>
                  <a:tcPr marT="67075" marB="67075" marR="134100" marL="134100"/>
                </a:tc>
                <a:tc>
                  <a:txBody>
                    <a:bodyPr/>
                    <a:lstStyle/>
                    <a:p>
                      <a:pPr indent="0" lvl="0" marL="0" marR="0" rtl="0" algn="ctr">
                        <a:spcBef>
                          <a:spcPts val="0"/>
                        </a:spcBef>
                        <a:spcAft>
                          <a:spcPts val="0"/>
                        </a:spcAft>
                        <a:buNone/>
                      </a:pPr>
                      <a:r>
                        <a:rPr lang="en-US" sz="2600" u="none" cap="none" strike="noStrike"/>
                        <a:t>Array</a:t>
                      </a:r>
                      <a:endParaRPr/>
                    </a:p>
                  </a:txBody>
                  <a:tcPr marT="67075" marB="67075" marR="134100" marL="134100"/>
                </a:tc>
                <a:tc>
                  <a:txBody>
                    <a:bodyPr/>
                    <a:lstStyle/>
                    <a:p>
                      <a:pPr indent="0" lvl="0" marL="0" marR="0" rtl="0" algn="ctr">
                        <a:spcBef>
                          <a:spcPts val="0"/>
                        </a:spcBef>
                        <a:spcAft>
                          <a:spcPts val="0"/>
                        </a:spcAft>
                        <a:buNone/>
                      </a:pPr>
                      <a:r>
                        <a:rPr lang="en-US" sz="2600" u="none" cap="none" strike="noStrike"/>
                        <a:t>Pivot</a:t>
                      </a:r>
                      <a:endParaRPr/>
                    </a:p>
                  </a:txBody>
                  <a:tcPr marT="67075" marB="67075" marR="134100" marL="134100"/>
                </a:tc>
                <a:tc>
                  <a:txBody>
                    <a:bodyPr/>
                    <a:lstStyle/>
                    <a:p>
                      <a:pPr indent="0" lvl="0" marL="0" marR="0" rtl="0" algn="ctr">
                        <a:spcBef>
                          <a:spcPts val="0"/>
                        </a:spcBef>
                        <a:spcAft>
                          <a:spcPts val="0"/>
                        </a:spcAft>
                        <a:buNone/>
                      </a:pPr>
                      <a:r>
                        <a:rPr lang="en-US" sz="2600" u="none" cap="none" strike="noStrike"/>
                        <a:t>Left</a:t>
                      </a:r>
                      <a:endParaRPr/>
                    </a:p>
                  </a:txBody>
                  <a:tcPr marT="67075" marB="67075" marR="134100" marL="134100"/>
                </a:tc>
                <a:tc>
                  <a:txBody>
                    <a:bodyPr/>
                    <a:lstStyle/>
                    <a:p>
                      <a:pPr indent="0" lvl="0" marL="0" marR="0" rtl="0" algn="ctr">
                        <a:spcBef>
                          <a:spcPts val="0"/>
                        </a:spcBef>
                        <a:spcAft>
                          <a:spcPts val="0"/>
                        </a:spcAft>
                        <a:buNone/>
                      </a:pPr>
                      <a:r>
                        <a:rPr lang="en-US" sz="2600" u="none" cap="none" strike="noStrike"/>
                        <a:t>Right</a:t>
                      </a:r>
                      <a:endParaRPr/>
                    </a:p>
                  </a:txBody>
                  <a:tcPr marT="67075" marB="67075" marR="134100" marL="134100"/>
                </a:tc>
                <a:tc>
                  <a:txBody>
                    <a:bodyPr/>
                    <a:lstStyle/>
                    <a:p>
                      <a:pPr indent="0" lvl="0" marL="0" marR="0" rtl="0" algn="ctr">
                        <a:spcBef>
                          <a:spcPts val="0"/>
                        </a:spcBef>
                        <a:spcAft>
                          <a:spcPts val="0"/>
                        </a:spcAft>
                        <a:buNone/>
                      </a:pPr>
                      <a:r>
                        <a:rPr lang="en-US" sz="2600" u="none" cap="none" strike="noStrike"/>
                        <a:t>Swap</a:t>
                      </a:r>
                      <a:endParaRPr/>
                    </a:p>
                  </a:txBody>
                  <a:tcPr marT="67075" marB="67075" marR="134100" marL="134100"/>
                </a:tc>
              </a:tr>
              <a:tr h="543950">
                <a:tc>
                  <a:txBody>
                    <a:bodyPr/>
                    <a:lstStyle/>
                    <a:p>
                      <a:pPr indent="0" lvl="0" marL="0" marR="0" rtl="0" algn="ctr">
                        <a:spcBef>
                          <a:spcPts val="0"/>
                        </a:spcBef>
                        <a:spcAft>
                          <a:spcPts val="0"/>
                        </a:spcAft>
                        <a:buNone/>
                      </a:pPr>
                      <a:r>
                        <a:rPr lang="en-US" sz="2600" u="none" cap="none" strike="noStrike"/>
                        <a:t>Inti.</a:t>
                      </a:r>
                      <a:endParaRPr/>
                    </a:p>
                  </a:txBody>
                  <a:tcPr marT="67075" marB="67075" marR="134100" marL="134100"/>
                </a:tc>
                <a:tc>
                  <a:txBody>
                    <a:bodyPr/>
                    <a:lstStyle/>
                    <a:p>
                      <a:pPr indent="0" lvl="0" marL="0" marR="0" rtl="0" algn="ctr">
                        <a:spcBef>
                          <a:spcPts val="0"/>
                        </a:spcBef>
                        <a:spcAft>
                          <a:spcPts val="0"/>
                        </a:spcAft>
                        <a:buNone/>
                      </a:pPr>
                      <a:r>
                        <a:rPr lang="en-US" sz="2600" u="none" cap="none" strike="noStrike"/>
                        <a:t>25 40 38 5 17 14 27</a:t>
                      </a:r>
                      <a:endParaRPr/>
                    </a:p>
                  </a:txBody>
                  <a:tcPr marT="67075" marB="67075" marR="134100" marL="134100"/>
                </a:tc>
                <a:tc>
                  <a:txBody>
                    <a:bodyPr/>
                    <a:lstStyle/>
                    <a:p>
                      <a:pPr indent="0" lvl="0" marL="0" marR="0" rtl="0" algn="ctr">
                        <a:spcBef>
                          <a:spcPts val="0"/>
                        </a:spcBef>
                        <a:spcAft>
                          <a:spcPts val="0"/>
                        </a:spcAft>
                        <a:buNone/>
                      </a:pPr>
                      <a:r>
                        <a:rPr lang="en-US" sz="2600" u="none" cap="none" strike="noStrike"/>
                        <a:t>25</a:t>
                      </a:r>
                      <a:endParaRPr/>
                    </a:p>
                  </a:txBody>
                  <a:tcPr marT="67075" marB="67075" marR="134100" marL="134100"/>
                </a:tc>
                <a:tc>
                  <a:txBody>
                    <a:bodyPr/>
                    <a:lstStyle/>
                    <a:p>
                      <a:pPr indent="0" lvl="0" marL="0" marR="0" rtl="0" algn="ctr">
                        <a:spcBef>
                          <a:spcPts val="0"/>
                        </a:spcBef>
                        <a:spcAft>
                          <a:spcPts val="0"/>
                        </a:spcAft>
                        <a:buNone/>
                      </a:pPr>
                      <a:r>
                        <a:rPr lang="en-US" sz="2600" u="none" cap="none" strike="noStrike"/>
                        <a:t>1</a:t>
                      </a:r>
                      <a:endParaRPr/>
                    </a:p>
                  </a:txBody>
                  <a:tcPr marT="67075" marB="67075" marR="134100" marL="134100"/>
                </a:tc>
                <a:tc>
                  <a:txBody>
                    <a:bodyPr/>
                    <a:lstStyle/>
                    <a:p>
                      <a:pPr indent="0" lvl="0" marL="0" marR="0" rtl="0" algn="ctr">
                        <a:spcBef>
                          <a:spcPts val="0"/>
                        </a:spcBef>
                        <a:spcAft>
                          <a:spcPts val="0"/>
                        </a:spcAft>
                        <a:buNone/>
                      </a:pPr>
                      <a:r>
                        <a:rPr lang="en-US" sz="2600" u="none" cap="none" strike="noStrike"/>
                        <a:t>6</a:t>
                      </a:r>
                      <a:endParaRPr/>
                    </a:p>
                  </a:txBody>
                  <a:tcPr marT="67075" marB="67075" marR="134100" marL="134100"/>
                </a:tc>
                <a:tc>
                  <a:txBody>
                    <a:bodyPr/>
                    <a:lstStyle/>
                    <a:p>
                      <a:pPr indent="0" lvl="0" marL="0" marR="0" rtl="0" algn="ctr">
                        <a:spcBef>
                          <a:spcPts val="0"/>
                        </a:spcBef>
                        <a:spcAft>
                          <a:spcPts val="0"/>
                        </a:spcAft>
                        <a:buNone/>
                      </a:pPr>
                      <a:r>
                        <a:rPr lang="en-US" sz="2600" u="none" cap="none" strike="noStrike"/>
                        <a:t>A[0] pivot</a:t>
                      </a:r>
                      <a:endParaRPr sz="2600" u="none" cap="none" strike="noStrike"/>
                    </a:p>
                  </a:txBody>
                  <a:tcPr marT="67075" marB="67075" marR="134100" marL="134100"/>
                </a:tc>
              </a:tr>
              <a:tr h="588675">
                <a:tc>
                  <a:txBody>
                    <a:bodyPr/>
                    <a:lstStyle/>
                    <a:p>
                      <a:pPr indent="0" lvl="0" marL="0" marR="0" rtl="0" algn="ctr">
                        <a:spcBef>
                          <a:spcPts val="0"/>
                        </a:spcBef>
                        <a:spcAft>
                          <a:spcPts val="0"/>
                        </a:spcAft>
                        <a:buNone/>
                      </a:pPr>
                      <a:r>
                        <a:rPr lang="en-US" sz="2600" u="none" cap="none" strike="noStrike"/>
                        <a:t>0</a:t>
                      </a:r>
                      <a:endParaRPr/>
                    </a:p>
                  </a:txBody>
                  <a:tcPr marT="67075" marB="67075"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25 40 38 5 17 14 27</a:t>
                      </a:r>
                      <a:endParaRPr/>
                    </a:p>
                  </a:txBody>
                  <a:tcPr marT="67075" marB="67075" marR="134100" marL="134100"/>
                </a:tc>
                <a:tc>
                  <a:txBody>
                    <a:bodyPr/>
                    <a:lstStyle/>
                    <a:p>
                      <a:pPr indent="0" lvl="0" marL="0" marR="0" rtl="0" algn="ctr">
                        <a:spcBef>
                          <a:spcPts val="0"/>
                        </a:spcBef>
                        <a:spcAft>
                          <a:spcPts val="0"/>
                        </a:spcAft>
                        <a:buNone/>
                      </a:pPr>
                      <a:r>
                        <a:rPr lang="en-US" sz="2600" u="none" cap="none" strike="noStrike"/>
                        <a:t>25</a:t>
                      </a:r>
                      <a:endParaRPr/>
                    </a:p>
                  </a:txBody>
                  <a:tcPr marT="67075" marB="67075" marR="134100" marL="134100"/>
                </a:tc>
                <a:tc>
                  <a:txBody>
                    <a:bodyPr/>
                    <a:lstStyle/>
                    <a:p>
                      <a:pPr indent="0" lvl="0" marL="0" marR="0" rtl="0" algn="ctr">
                        <a:spcBef>
                          <a:spcPts val="0"/>
                        </a:spcBef>
                        <a:spcAft>
                          <a:spcPts val="0"/>
                        </a:spcAft>
                        <a:buNone/>
                      </a:pPr>
                      <a:r>
                        <a:rPr lang="en-US" sz="2600" u="none" cap="none" strike="noStrike"/>
                        <a:t>1</a:t>
                      </a:r>
                      <a:endParaRPr/>
                    </a:p>
                  </a:txBody>
                  <a:tcPr marT="67075" marB="67075" marR="134100" marL="134100"/>
                </a:tc>
                <a:tc>
                  <a:txBody>
                    <a:bodyPr/>
                    <a:lstStyle/>
                    <a:p>
                      <a:pPr indent="0" lvl="0" marL="0" marR="0" rtl="0" algn="ctr">
                        <a:spcBef>
                          <a:spcPts val="0"/>
                        </a:spcBef>
                        <a:spcAft>
                          <a:spcPts val="0"/>
                        </a:spcAft>
                        <a:buNone/>
                      </a:pPr>
                      <a:r>
                        <a:rPr lang="en-US" sz="2600" u="none" cap="none" strike="noStrike"/>
                        <a:t>5</a:t>
                      </a:r>
                      <a:endParaRPr/>
                    </a:p>
                  </a:txBody>
                  <a:tcPr marT="67075" marB="67075" marR="134100" marL="134100"/>
                </a:tc>
                <a:tc>
                  <a:txBody>
                    <a:bodyPr/>
                    <a:lstStyle/>
                    <a:p>
                      <a:pPr indent="0" lvl="0" marL="0" marR="0" rtl="0" algn="ctr">
                        <a:spcBef>
                          <a:spcPts val="0"/>
                        </a:spcBef>
                        <a:spcAft>
                          <a:spcPts val="0"/>
                        </a:spcAft>
                        <a:buNone/>
                      </a:pPr>
                      <a:r>
                        <a:rPr lang="en-US" sz="2600" u="none" cap="none" strike="noStrike"/>
                        <a:t>A[1] and a[5]</a:t>
                      </a:r>
                      <a:endParaRPr/>
                    </a:p>
                  </a:txBody>
                  <a:tcPr marT="67075" marB="67075" marR="134100" marL="134100"/>
                </a:tc>
              </a:tr>
              <a:tr h="543950">
                <a:tc>
                  <a:txBody>
                    <a:bodyPr/>
                    <a:lstStyle/>
                    <a:p>
                      <a:pPr indent="0" lvl="0" marL="0" marR="0" rtl="0" algn="ctr">
                        <a:spcBef>
                          <a:spcPts val="0"/>
                        </a:spcBef>
                        <a:spcAft>
                          <a:spcPts val="0"/>
                        </a:spcAft>
                        <a:buNone/>
                      </a:pPr>
                      <a:r>
                        <a:rPr lang="en-US" sz="2600" u="none" cap="none" strike="noStrike"/>
                        <a:t>1</a:t>
                      </a:r>
                      <a:endParaRPr/>
                    </a:p>
                  </a:txBody>
                  <a:tcPr marT="67075" marB="67075"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25 14 38 5 17 40 27</a:t>
                      </a:r>
                      <a:endParaRPr/>
                    </a:p>
                  </a:txBody>
                  <a:tcPr marT="67075" marB="67075" marR="134100" marL="134100"/>
                </a:tc>
                <a:tc>
                  <a:txBody>
                    <a:bodyPr/>
                    <a:lstStyle/>
                    <a:p>
                      <a:pPr indent="0" lvl="0" marL="0" marR="0" rtl="0" algn="ctr">
                        <a:spcBef>
                          <a:spcPts val="0"/>
                        </a:spcBef>
                        <a:spcAft>
                          <a:spcPts val="0"/>
                        </a:spcAft>
                        <a:buNone/>
                      </a:pPr>
                      <a:r>
                        <a:rPr lang="en-US" sz="2600" u="none" cap="none" strike="noStrike"/>
                        <a:t>25</a:t>
                      </a:r>
                      <a:endParaRPr sz="2600" u="none" cap="none" strike="noStrike"/>
                    </a:p>
                  </a:txBody>
                  <a:tcPr marT="67075" marB="67075" marR="134100" marL="134100"/>
                </a:tc>
                <a:tc>
                  <a:txBody>
                    <a:bodyPr/>
                    <a:lstStyle/>
                    <a:p>
                      <a:pPr indent="0" lvl="0" marL="0" marR="0" rtl="0" algn="ctr">
                        <a:spcBef>
                          <a:spcPts val="0"/>
                        </a:spcBef>
                        <a:spcAft>
                          <a:spcPts val="0"/>
                        </a:spcAft>
                        <a:buNone/>
                      </a:pPr>
                      <a:r>
                        <a:rPr lang="en-US" sz="2600" u="none" cap="none" strike="noStrike"/>
                        <a:t>2</a:t>
                      </a:r>
                      <a:endParaRPr/>
                    </a:p>
                  </a:txBody>
                  <a:tcPr marT="67075" marB="67075" marR="134100" marL="134100"/>
                </a:tc>
                <a:tc>
                  <a:txBody>
                    <a:bodyPr/>
                    <a:lstStyle/>
                    <a:p>
                      <a:pPr indent="0" lvl="0" marL="0" marR="0" rtl="0" algn="ctr">
                        <a:spcBef>
                          <a:spcPts val="0"/>
                        </a:spcBef>
                        <a:spcAft>
                          <a:spcPts val="0"/>
                        </a:spcAft>
                        <a:buNone/>
                      </a:pPr>
                      <a:r>
                        <a:rPr lang="en-US" sz="2600" u="none" cap="none" strike="noStrike"/>
                        <a:t>4</a:t>
                      </a:r>
                      <a:endParaRPr/>
                    </a:p>
                  </a:txBody>
                  <a:tcPr marT="67075" marB="67075"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A[2] and a[4]</a:t>
                      </a:r>
                      <a:endParaRPr/>
                    </a:p>
                  </a:txBody>
                  <a:tcPr marT="67075" marB="67075" marR="134100" marL="134100"/>
                </a:tc>
              </a:tr>
              <a:tr h="938900">
                <a:tc>
                  <a:txBody>
                    <a:bodyPr/>
                    <a:lstStyle/>
                    <a:p>
                      <a:pPr indent="0" lvl="0" marL="0" marR="0" rtl="0" algn="ctr">
                        <a:spcBef>
                          <a:spcPts val="0"/>
                        </a:spcBef>
                        <a:spcAft>
                          <a:spcPts val="0"/>
                        </a:spcAft>
                        <a:buNone/>
                      </a:pPr>
                      <a:r>
                        <a:rPr lang="en-US" sz="2600" u="none" cap="none" strike="noStrike"/>
                        <a:t>2</a:t>
                      </a:r>
                      <a:endParaRPr/>
                    </a:p>
                  </a:txBody>
                  <a:tcPr marT="67075" marB="67075"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25 14 17 5 38 40 27</a:t>
                      </a:r>
                      <a:endParaRPr/>
                    </a:p>
                  </a:txBody>
                  <a:tcPr marT="67075" marB="67075" marR="134100" marL="134100"/>
                </a:tc>
                <a:tc>
                  <a:txBody>
                    <a:bodyPr/>
                    <a:lstStyle/>
                    <a:p>
                      <a:pPr indent="0" lvl="0" marL="0" marR="0" rtl="0" algn="ctr">
                        <a:spcBef>
                          <a:spcPts val="0"/>
                        </a:spcBef>
                        <a:spcAft>
                          <a:spcPts val="0"/>
                        </a:spcAft>
                        <a:buNone/>
                      </a:pPr>
                      <a:r>
                        <a:rPr lang="en-US" sz="2600" u="none" cap="none" strike="noStrike"/>
                        <a:t>25</a:t>
                      </a:r>
                      <a:endParaRPr/>
                    </a:p>
                  </a:txBody>
                  <a:tcPr marT="67075" marB="67075" marR="134100" marL="134100"/>
                </a:tc>
                <a:tc>
                  <a:txBody>
                    <a:bodyPr/>
                    <a:lstStyle/>
                    <a:p>
                      <a:pPr indent="0" lvl="0" marL="0" marR="0" rtl="0" algn="ctr">
                        <a:spcBef>
                          <a:spcPts val="0"/>
                        </a:spcBef>
                        <a:spcAft>
                          <a:spcPts val="0"/>
                        </a:spcAft>
                        <a:buNone/>
                      </a:pPr>
                      <a:r>
                        <a:rPr lang="en-US" sz="2600" u="none" cap="none" strike="noStrike"/>
                        <a:t>4</a:t>
                      </a:r>
                      <a:endParaRPr/>
                    </a:p>
                  </a:txBody>
                  <a:tcPr marT="67075" marB="67075" marR="134100" marL="134100"/>
                </a:tc>
                <a:tc>
                  <a:txBody>
                    <a:bodyPr/>
                    <a:lstStyle/>
                    <a:p>
                      <a:pPr indent="0" lvl="0" marL="0" marR="0" rtl="0" algn="ctr">
                        <a:spcBef>
                          <a:spcPts val="0"/>
                        </a:spcBef>
                        <a:spcAft>
                          <a:spcPts val="0"/>
                        </a:spcAft>
                        <a:buNone/>
                      </a:pPr>
                      <a:r>
                        <a:rPr lang="en-US" sz="2600" u="none" cap="none" strike="noStrike"/>
                        <a:t>3</a:t>
                      </a:r>
                      <a:endParaRPr/>
                    </a:p>
                  </a:txBody>
                  <a:tcPr marT="67075" marB="67075"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A[3] and pivot</a:t>
                      </a:r>
                      <a:endParaRPr/>
                    </a:p>
                  </a:txBody>
                  <a:tcPr marT="67075" marB="67075" marR="134100" marL="134100"/>
                </a:tc>
              </a:tr>
              <a:tr h="543950">
                <a:tc>
                  <a:txBody>
                    <a:bodyPr/>
                    <a:lstStyle/>
                    <a:p>
                      <a:pPr indent="0" lvl="0" marL="0" marR="0" rtl="0" algn="ctr">
                        <a:spcBef>
                          <a:spcPts val="0"/>
                        </a:spcBef>
                        <a:spcAft>
                          <a:spcPts val="0"/>
                        </a:spcAft>
                        <a:buNone/>
                      </a:pPr>
                      <a:r>
                        <a:rPr lang="en-US" sz="2600" u="none" cap="none" strike="noStrike"/>
                        <a:t>3</a:t>
                      </a:r>
                      <a:endParaRPr/>
                    </a:p>
                  </a:txBody>
                  <a:tcPr marT="67075" marB="67075"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5 14 17 25 38 40 27</a:t>
                      </a:r>
                      <a:endParaRPr/>
                    </a:p>
                  </a:txBody>
                  <a:tcPr marT="67075" marB="67075" marR="134100" marL="134100"/>
                </a:tc>
                <a:tc>
                  <a:txBody>
                    <a:bodyPr/>
                    <a:lstStyle/>
                    <a:p>
                      <a:pPr indent="0" lvl="0" marL="0" marR="0" rtl="0" algn="ctr">
                        <a:spcBef>
                          <a:spcPts val="0"/>
                        </a:spcBef>
                        <a:spcAft>
                          <a:spcPts val="0"/>
                        </a:spcAft>
                        <a:buNone/>
                      </a:pPr>
                      <a:r>
                        <a:t/>
                      </a:r>
                      <a:endParaRPr sz="2600" u="none" cap="none" strike="noStrike"/>
                    </a:p>
                  </a:txBody>
                  <a:tcPr marT="67075" marB="67075" marR="134100" marL="134100"/>
                </a:tc>
                <a:tc>
                  <a:txBody>
                    <a:bodyPr/>
                    <a:lstStyle/>
                    <a:p>
                      <a:pPr indent="0" lvl="0" marL="0" marR="0" rtl="0" algn="ctr">
                        <a:spcBef>
                          <a:spcPts val="0"/>
                        </a:spcBef>
                        <a:spcAft>
                          <a:spcPts val="0"/>
                        </a:spcAft>
                        <a:buNone/>
                      </a:pPr>
                      <a:r>
                        <a:t/>
                      </a:r>
                      <a:endParaRPr sz="2600" u="none" cap="none" strike="noStrike"/>
                    </a:p>
                  </a:txBody>
                  <a:tcPr marT="67075" marB="67075" marR="134100" marL="134100"/>
                </a:tc>
                <a:tc>
                  <a:txBody>
                    <a:bodyPr/>
                    <a:lstStyle/>
                    <a:p>
                      <a:pPr indent="0" lvl="0" marL="0" marR="0" rtl="0" algn="ctr">
                        <a:spcBef>
                          <a:spcPts val="0"/>
                        </a:spcBef>
                        <a:spcAft>
                          <a:spcPts val="0"/>
                        </a:spcAft>
                        <a:buNone/>
                      </a:pPr>
                      <a:r>
                        <a:t/>
                      </a:r>
                      <a:endParaRPr sz="2600" u="none" cap="none" strike="noStrike"/>
                    </a:p>
                  </a:txBody>
                  <a:tcPr marT="67075" marB="67075"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75" marB="67075" marR="134100" marL="134100"/>
                </a:tc>
              </a:tr>
              <a:tr h="543950">
                <a:tc>
                  <a:txBody>
                    <a:bodyPr/>
                    <a:lstStyle/>
                    <a:p>
                      <a:pPr indent="0" lvl="0" marL="0" marR="0" rtl="0" algn="ctr">
                        <a:spcBef>
                          <a:spcPts val="0"/>
                        </a:spcBef>
                        <a:spcAft>
                          <a:spcPts val="0"/>
                        </a:spcAft>
                        <a:buNone/>
                      </a:pPr>
                      <a:r>
                        <a:rPr lang="en-US" sz="2600" u="none" cap="none" strike="noStrike"/>
                        <a:t>Inti.</a:t>
                      </a:r>
                      <a:endParaRPr/>
                    </a:p>
                  </a:txBody>
                  <a:tcPr marT="67075" marB="67075"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5 14 17</a:t>
                      </a:r>
                      <a:endParaRPr/>
                    </a:p>
                  </a:txBody>
                  <a:tcPr marT="67075" marB="67075" marR="134100" marL="134100"/>
                </a:tc>
                <a:tc>
                  <a:txBody>
                    <a:bodyPr/>
                    <a:lstStyle/>
                    <a:p>
                      <a:pPr indent="0" lvl="0" marL="0" marR="0" rtl="0" algn="ctr">
                        <a:spcBef>
                          <a:spcPts val="0"/>
                        </a:spcBef>
                        <a:spcAft>
                          <a:spcPts val="0"/>
                        </a:spcAft>
                        <a:buNone/>
                      </a:pPr>
                      <a:r>
                        <a:rPr lang="en-US" sz="2600" u="none" cap="none" strike="noStrike"/>
                        <a:t>5</a:t>
                      </a:r>
                      <a:endParaRPr/>
                    </a:p>
                  </a:txBody>
                  <a:tcPr marT="67075" marB="67075" marR="134100" marL="134100"/>
                </a:tc>
                <a:tc>
                  <a:txBody>
                    <a:bodyPr/>
                    <a:lstStyle/>
                    <a:p>
                      <a:pPr indent="0" lvl="0" marL="0" marR="0" rtl="0" algn="ctr">
                        <a:spcBef>
                          <a:spcPts val="0"/>
                        </a:spcBef>
                        <a:spcAft>
                          <a:spcPts val="0"/>
                        </a:spcAft>
                        <a:buNone/>
                      </a:pPr>
                      <a:r>
                        <a:rPr lang="en-US" sz="2600" u="none" cap="none" strike="noStrike"/>
                        <a:t>1</a:t>
                      </a:r>
                      <a:endParaRPr/>
                    </a:p>
                  </a:txBody>
                  <a:tcPr marT="67075" marB="67075" marR="134100" marL="134100"/>
                </a:tc>
                <a:tc>
                  <a:txBody>
                    <a:bodyPr/>
                    <a:lstStyle/>
                    <a:p>
                      <a:pPr indent="0" lvl="0" marL="0" marR="0" rtl="0" algn="ctr">
                        <a:spcBef>
                          <a:spcPts val="0"/>
                        </a:spcBef>
                        <a:spcAft>
                          <a:spcPts val="0"/>
                        </a:spcAft>
                        <a:buNone/>
                      </a:pPr>
                      <a:r>
                        <a:rPr lang="en-US" sz="2600" u="none" cap="none" strike="noStrike"/>
                        <a:t>2</a:t>
                      </a:r>
                      <a:endParaRPr/>
                    </a:p>
                  </a:txBody>
                  <a:tcPr marT="67075" marB="67075"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A[0] pivot</a:t>
                      </a:r>
                      <a:endParaRPr/>
                    </a:p>
                  </a:txBody>
                  <a:tcPr marT="67075" marB="67075" marR="134100" marL="134100"/>
                </a:tc>
              </a:tr>
              <a:tr h="938900">
                <a:tc>
                  <a:txBody>
                    <a:bodyPr/>
                    <a:lstStyle/>
                    <a:p>
                      <a:pPr indent="0" lvl="0" marL="0" marR="0" rtl="0" algn="ctr">
                        <a:spcBef>
                          <a:spcPts val="0"/>
                        </a:spcBef>
                        <a:spcAft>
                          <a:spcPts val="0"/>
                        </a:spcAft>
                        <a:buNone/>
                      </a:pPr>
                      <a:r>
                        <a:rPr lang="en-US" sz="2600" u="none" cap="none" strike="noStrike"/>
                        <a:t>4</a:t>
                      </a:r>
                      <a:endParaRPr/>
                    </a:p>
                  </a:txBody>
                  <a:tcPr marT="67075" marB="67075"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5 14 17</a:t>
                      </a:r>
                      <a:endParaRPr/>
                    </a:p>
                  </a:txBody>
                  <a:tcPr marT="67075" marB="67075" marR="134100" marL="134100"/>
                </a:tc>
                <a:tc>
                  <a:txBody>
                    <a:bodyPr/>
                    <a:lstStyle/>
                    <a:p>
                      <a:pPr indent="0" lvl="0" marL="0" marR="0" rtl="0" algn="ctr">
                        <a:spcBef>
                          <a:spcPts val="0"/>
                        </a:spcBef>
                        <a:spcAft>
                          <a:spcPts val="0"/>
                        </a:spcAft>
                        <a:buNone/>
                      </a:pPr>
                      <a:r>
                        <a:rPr lang="en-US" sz="2600" u="none" cap="none" strike="noStrike"/>
                        <a:t>5</a:t>
                      </a:r>
                      <a:endParaRPr/>
                    </a:p>
                  </a:txBody>
                  <a:tcPr marT="67075" marB="67075" marR="134100" marL="134100"/>
                </a:tc>
                <a:tc>
                  <a:txBody>
                    <a:bodyPr/>
                    <a:lstStyle/>
                    <a:p>
                      <a:pPr indent="0" lvl="0" marL="0" marR="0" rtl="0" algn="ctr">
                        <a:spcBef>
                          <a:spcPts val="0"/>
                        </a:spcBef>
                        <a:spcAft>
                          <a:spcPts val="0"/>
                        </a:spcAft>
                        <a:buNone/>
                      </a:pPr>
                      <a:r>
                        <a:rPr lang="en-US" sz="2600" u="none" cap="none" strike="noStrike"/>
                        <a:t>1</a:t>
                      </a:r>
                      <a:endParaRPr/>
                    </a:p>
                  </a:txBody>
                  <a:tcPr marT="67075" marB="67075" marR="134100" marL="134100"/>
                </a:tc>
                <a:tc>
                  <a:txBody>
                    <a:bodyPr/>
                    <a:lstStyle/>
                    <a:p>
                      <a:pPr indent="0" lvl="0" marL="0" marR="0" rtl="0" algn="ctr">
                        <a:spcBef>
                          <a:spcPts val="0"/>
                        </a:spcBef>
                        <a:spcAft>
                          <a:spcPts val="0"/>
                        </a:spcAft>
                        <a:buNone/>
                      </a:pPr>
                      <a:r>
                        <a:rPr lang="en-US" sz="2600" u="none" cap="none" strike="noStrike"/>
                        <a:t>0</a:t>
                      </a:r>
                      <a:endParaRPr/>
                    </a:p>
                  </a:txBody>
                  <a:tcPr marT="67075" marB="67075"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A[0] and pivot</a:t>
                      </a:r>
                      <a:endParaRPr/>
                    </a:p>
                  </a:txBody>
                  <a:tcPr marT="67075" marB="67075" marR="134100" marL="134100"/>
                </a:tc>
              </a:tr>
              <a:tr h="543950">
                <a:tc>
                  <a:txBody>
                    <a:bodyPr/>
                    <a:lstStyle/>
                    <a:p>
                      <a:pPr indent="0" lvl="0" marL="0" marR="0" rtl="0" algn="ctr">
                        <a:spcBef>
                          <a:spcPts val="0"/>
                        </a:spcBef>
                        <a:spcAft>
                          <a:spcPts val="0"/>
                        </a:spcAft>
                        <a:buNone/>
                      </a:pPr>
                      <a:r>
                        <a:rPr lang="en-US" sz="2600" u="none" cap="none" strike="noStrike"/>
                        <a:t>5</a:t>
                      </a:r>
                      <a:endParaRPr/>
                    </a:p>
                  </a:txBody>
                  <a:tcPr marT="67075" marB="67075"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14 17</a:t>
                      </a:r>
                      <a:endParaRPr/>
                    </a:p>
                  </a:txBody>
                  <a:tcPr marT="67075" marB="67075" marR="134100" marL="134100"/>
                </a:tc>
                <a:tc>
                  <a:txBody>
                    <a:bodyPr/>
                    <a:lstStyle/>
                    <a:p>
                      <a:pPr indent="0" lvl="0" marL="0" marR="0" rtl="0" algn="ctr">
                        <a:spcBef>
                          <a:spcPts val="0"/>
                        </a:spcBef>
                        <a:spcAft>
                          <a:spcPts val="0"/>
                        </a:spcAft>
                        <a:buNone/>
                      </a:pPr>
                      <a:r>
                        <a:rPr lang="en-US" sz="2600" u="none" cap="none" strike="noStrike"/>
                        <a:t>14</a:t>
                      </a:r>
                      <a:endParaRPr/>
                    </a:p>
                  </a:txBody>
                  <a:tcPr marT="67075" marB="67075" marR="134100" marL="134100"/>
                </a:tc>
                <a:tc>
                  <a:txBody>
                    <a:bodyPr/>
                    <a:lstStyle/>
                    <a:p>
                      <a:pPr indent="0" lvl="0" marL="0" marR="0" rtl="0" algn="ctr">
                        <a:spcBef>
                          <a:spcPts val="0"/>
                        </a:spcBef>
                        <a:spcAft>
                          <a:spcPts val="0"/>
                        </a:spcAft>
                        <a:buNone/>
                      </a:pPr>
                      <a:r>
                        <a:rPr lang="en-US" sz="2600" u="none" cap="none" strike="noStrike"/>
                        <a:t>1</a:t>
                      </a:r>
                      <a:endParaRPr/>
                    </a:p>
                  </a:txBody>
                  <a:tcPr marT="67075" marB="67075" marR="134100" marL="134100"/>
                </a:tc>
                <a:tc>
                  <a:txBody>
                    <a:bodyPr/>
                    <a:lstStyle/>
                    <a:p>
                      <a:pPr indent="0" lvl="0" marL="0" marR="0" rtl="0" algn="ctr">
                        <a:spcBef>
                          <a:spcPts val="0"/>
                        </a:spcBef>
                        <a:spcAft>
                          <a:spcPts val="0"/>
                        </a:spcAft>
                        <a:buNone/>
                      </a:pPr>
                      <a:r>
                        <a:rPr lang="en-US" sz="2600" u="none" cap="none" strike="noStrike"/>
                        <a:t>1</a:t>
                      </a:r>
                      <a:endParaRPr/>
                    </a:p>
                  </a:txBody>
                  <a:tcPr marT="67075" marB="67075"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No Swap</a:t>
                      </a:r>
                      <a:endParaRPr sz="2600" u="none" cap="none" strike="noStrike"/>
                    </a:p>
                  </a:txBody>
                  <a:tcPr marT="67075" marB="67075" marR="134100" marL="134100"/>
                </a:tc>
              </a:tr>
              <a:tr h="543950">
                <a:tc>
                  <a:txBody>
                    <a:bodyPr/>
                    <a:lstStyle/>
                    <a:p>
                      <a:pPr indent="0" lvl="0" marL="0" marR="0" rtl="0" algn="ctr">
                        <a:spcBef>
                          <a:spcPts val="0"/>
                        </a:spcBef>
                        <a:spcAft>
                          <a:spcPts val="0"/>
                        </a:spcAft>
                        <a:buNone/>
                      </a:pPr>
                      <a:r>
                        <a:rPr lang="en-US" sz="2600" u="none" cap="none" strike="noStrike"/>
                        <a:t>6</a:t>
                      </a:r>
                      <a:endParaRPr/>
                    </a:p>
                  </a:txBody>
                  <a:tcPr marT="67075" marB="67075"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17</a:t>
                      </a:r>
                      <a:endParaRPr/>
                    </a:p>
                  </a:txBody>
                  <a:tcPr marT="67075" marB="67075" marR="134100" marL="134100"/>
                </a:tc>
                <a:tc>
                  <a:txBody>
                    <a:bodyPr/>
                    <a:lstStyle/>
                    <a:p>
                      <a:pPr indent="0" lvl="0" marL="0" marR="0" rtl="0" algn="ctr">
                        <a:spcBef>
                          <a:spcPts val="0"/>
                        </a:spcBef>
                        <a:spcAft>
                          <a:spcPts val="0"/>
                        </a:spcAft>
                        <a:buNone/>
                      </a:pPr>
                      <a:r>
                        <a:t/>
                      </a:r>
                      <a:endParaRPr sz="2600" u="none" cap="none" strike="noStrike"/>
                    </a:p>
                  </a:txBody>
                  <a:tcPr marT="67075" marB="67075" marR="134100" marL="134100"/>
                </a:tc>
                <a:tc>
                  <a:txBody>
                    <a:bodyPr/>
                    <a:lstStyle/>
                    <a:p>
                      <a:pPr indent="0" lvl="0" marL="0" marR="0" rtl="0" algn="ctr">
                        <a:spcBef>
                          <a:spcPts val="0"/>
                        </a:spcBef>
                        <a:spcAft>
                          <a:spcPts val="0"/>
                        </a:spcAft>
                        <a:buNone/>
                      </a:pPr>
                      <a:r>
                        <a:t/>
                      </a:r>
                      <a:endParaRPr sz="2600" u="none" cap="none" strike="noStrike"/>
                    </a:p>
                  </a:txBody>
                  <a:tcPr marT="67075" marB="67075" marR="134100" marL="134100"/>
                </a:tc>
                <a:tc>
                  <a:txBody>
                    <a:bodyPr/>
                    <a:lstStyle/>
                    <a:p>
                      <a:pPr indent="0" lvl="0" marL="0" marR="0" rtl="0" algn="ctr">
                        <a:spcBef>
                          <a:spcPts val="0"/>
                        </a:spcBef>
                        <a:spcAft>
                          <a:spcPts val="0"/>
                        </a:spcAft>
                        <a:buNone/>
                      </a:pPr>
                      <a:r>
                        <a:t/>
                      </a:r>
                      <a:endParaRPr sz="2600" u="none" cap="none" strike="noStrike"/>
                    </a:p>
                  </a:txBody>
                  <a:tcPr marT="67075" marB="67075"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75" marB="67075" marR="134100" marL="134100"/>
                </a:tc>
              </a:tr>
              <a:tr h="543950">
                <a:tc>
                  <a:txBody>
                    <a:bodyPr/>
                    <a:lstStyle/>
                    <a:p>
                      <a:pPr indent="0" lvl="0" marL="0" marR="0" rtl="0" algn="ctr">
                        <a:spcBef>
                          <a:spcPts val="0"/>
                        </a:spcBef>
                        <a:spcAft>
                          <a:spcPts val="0"/>
                        </a:spcAft>
                        <a:buNone/>
                      </a:pPr>
                      <a:r>
                        <a:rPr lang="en-US" sz="2600" u="none" cap="none" strike="noStrike"/>
                        <a:t>7</a:t>
                      </a:r>
                      <a:endParaRPr/>
                    </a:p>
                  </a:txBody>
                  <a:tcPr marT="67075" marB="67075"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38 40 27</a:t>
                      </a:r>
                      <a:endParaRPr/>
                    </a:p>
                  </a:txBody>
                  <a:tcPr marT="67075" marB="67075" marR="134100" marL="134100"/>
                </a:tc>
                <a:tc>
                  <a:txBody>
                    <a:bodyPr/>
                    <a:lstStyle/>
                    <a:p>
                      <a:pPr indent="0" lvl="0" marL="0" marR="0" rtl="0" algn="ctr">
                        <a:spcBef>
                          <a:spcPts val="0"/>
                        </a:spcBef>
                        <a:spcAft>
                          <a:spcPts val="0"/>
                        </a:spcAft>
                        <a:buNone/>
                      </a:pPr>
                      <a:r>
                        <a:rPr lang="en-US" sz="2600" u="none" cap="none" strike="noStrike"/>
                        <a:t>38</a:t>
                      </a:r>
                      <a:endParaRPr/>
                    </a:p>
                  </a:txBody>
                  <a:tcPr marT="67075" marB="67075" marR="134100" marL="134100"/>
                </a:tc>
                <a:tc>
                  <a:txBody>
                    <a:bodyPr/>
                    <a:lstStyle/>
                    <a:p>
                      <a:pPr indent="0" lvl="0" marL="0" marR="0" rtl="0" algn="ctr">
                        <a:spcBef>
                          <a:spcPts val="0"/>
                        </a:spcBef>
                        <a:spcAft>
                          <a:spcPts val="0"/>
                        </a:spcAft>
                        <a:buNone/>
                      </a:pPr>
                      <a:r>
                        <a:rPr lang="en-US" sz="2600" u="none" cap="none" strike="noStrike"/>
                        <a:t>1</a:t>
                      </a:r>
                      <a:endParaRPr/>
                    </a:p>
                  </a:txBody>
                  <a:tcPr marT="67075" marB="67075" marR="134100" marL="134100"/>
                </a:tc>
                <a:tc>
                  <a:txBody>
                    <a:bodyPr/>
                    <a:lstStyle/>
                    <a:p>
                      <a:pPr indent="0" lvl="0" marL="0" marR="0" rtl="0" algn="ctr">
                        <a:spcBef>
                          <a:spcPts val="0"/>
                        </a:spcBef>
                        <a:spcAft>
                          <a:spcPts val="0"/>
                        </a:spcAft>
                        <a:buNone/>
                      </a:pPr>
                      <a:r>
                        <a:rPr lang="en-US" sz="2600" u="none" cap="none" strike="noStrike"/>
                        <a:t>2</a:t>
                      </a:r>
                      <a:endParaRPr/>
                    </a:p>
                  </a:txBody>
                  <a:tcPr marT="67075" marB="67075" marR="134100" marL="134100"/>
                </a:tc>
                <a:tc>
                  <a:txBody>
                    <a:bodyPr/>
                    <a:lstStyle/>
                    <a:p>
                      <a:pPr indent="0" lvl="0" marL="0" marR="0" rtl="0" algn="ctr">
                        <a:lnSpc>
                          <a:spcPct val="100000"/>
                        </a:lnSpc>
                        <a:spcBef>
                          <a:spcPts val="0"/>
                        </a:spcBef>
                        <a:spcAft>
                          <a:spcPts val="0"/>
                        </a:spcAft>
                        <a:buSzPts val="2600"/>
                        <a:buFont typeface="Calibri"/>
                        <a:buNone/>
                      </a:pPr>
                      <a:r>
                        <a:t/>
                      </a:r>
                      <a:endParaRPr sz="2600" u="none" cap="none" strike="noStrike"/>
                    </a:p>
                  </a:txBody>
                  <a:tcPr marT="67075" marB="67075" marR="134100" marL="134100"/>
                </a:tc>
              </a:tr>
              <a:tr h="543950">
                <a:tc>
                  <a:txBody>
                    <a:bodyPr/>
                    <a:lstStyle/>
                    <a:p>
                      <a:pPr indent="0" lvl="0" marL="0" marR="0" rtl="0" algn="ctr">
                        <a:spcBef>
                          <a:spcPts val="0"/>
                        </a:spcBef>
                        <a:spcAft>
                          <a:spcPts val="0"/>
                        </a:spcAft>
                        <a:buNone/>
                      </a:pPr>
                      <a:r>
                        <a:rPr lang="en-US" sz="2600" u="none" cap="none" strike="noStrike"/>
                        <a:t>8</a:t>
                      </a:r>
                      <a:endParaRPr/>
                    </a:p>
                  </a:txBody>
                  <a:tcPr marT="67075" marB="67075"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38 27 40</a:t>
                      </a:r>
                      <a:endParaRPr/>
                    </a:p>
                  </a:txBody>
                  <a:tcPr marT="67075" marB="67075" marR="134100" marL="134100"/>
                </a:tc>
                <a:tc>
                  <a:txBody>
                    <a:bodyPr/>
                    <a:lstStyle/>
                    <a:p>
                      <a:pPr indent="0" lvl="0" marL="0" marR="0" rtl="0" algn="ctr">
                        <a:spcBef>
                          <a:spcPts val="0"/>
                        </a:spcBef>
                        <a:spcAft>
                          <a:spcPts val="0"/>
                        </a:spcAft>
                        <a:buNone/>
                      </a:pPr>
                      <a:r>
                        <a:rPr lang="en-US" sz="2600" u="none" cap="none" strike="noStrike"/>
                        <a:t>38</a:t>
                      </a:r>
                      <a:endParaRPr/>
                    </a:p>
                  </a:txBody>
                  <a:tcPr marT="67075" marB="67075" marR="134100" marL="134100"/>
                </a:tc>
                <a:tc>
                  <a:txBody>
                    <a:bodyPr/>
                    <a:lstStyle/>
                    <a:p>
                      <a:pPr indent="0" lvl="0" marL="0" marR="0" rtl="0" algn="ctr">
                        <a:spcBef>
                          <a:spcPts val="0"/>
                        </a:spcBef>
                        <a:spcAft>
                          <a:spcPts val="0"/>
                        </a:spcAft>
                        <a:buNone/>
                      </a:pPr>
                      <a:r>
                        <a:rPr lang="en-US" sz="2600" u="none" cap="none" strike="noStrike"/>
                        <a:t>1</a:t>
                      </a:r>
                      <a:endParaRPr/>
                    </a:p>
                  </a:txBody>
                  <a:tcPr marT="67075" marB="67075" marR="134100" marL="134100"/>
                </a:tc>
                <a:tc>
                  <a:txBody>
                    <a:bodyPr/>
                    <a:lstStyle/>
                    <a:p>
                      <a:pPr indent="0" lvl="0" marL="0" marR="0" rtl="0" algn="ctr">
                        <a:spcBef>
                          <a:spcPts val="0"/>
                        </a:spcBef>
                        <a:spcAft>
                          <a:spcPts val="0"/>
                        </a:spcAft>
                        <a:buNone/>
                      </a:pPr>
                      <a:r>
                        <a:rPr lang="en-US" sz="2600" u="none" cap="none" strike="noStrike"/>
                        <a:t>2</a:t>
                      </a:r>
                      <a:endParaRPr/>
                    </a:p>
                  </a:txBody>
                  <a:tcPr marT="67075" marB="67075"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A[1] and a[2]</a:t>
                      </a:r>
                      <a:endParaRPr/>
                    </a:p>
                  </a:txBody>
                  <a:tcPr marT="67075" marB="67075" marR="134100" marL="134100"/>
                </a:tc>
              </a:tr>
              <a:tr h="543950">
                <a:tc>
                  <a:txBody>
                    <a:bodyPr/>
                    <a:lstStyle/>
                    <a:p>
                      <a:pPr indent="0" lvl="0" marL="0" marR="0" rtl="0" algn="ctr">
                        <a:spcBef>
                          <a:spcPts val="0"/>
                        </a:spcBef>
                        <a:spcAft>
                          <a:spcPts val="0"/>
                        </a:spcAft>
                        <a:buNone/>
                      </a:pPr>
                      <a:r>
                        <a:rPr lang="en-US" sz="2600" u="none" cap="none" strike="noStrike"/>
                        <a:t>9</a:t>
                      </a:r>
                      <a:endParaRPr/>
                    </a:p>
                  </a:txBody>
                  <a:tcPr marT="67075" marB="67075"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27 38 40</a:t>
                      </a:r>
                      <a:endParaRPr/>
                    </a:p>
                  </a:txBody>
                  <a:tcPr marT="67075" marB="67075" marR="134100" marL="134100"/>
                </a:tc>
                <a:tc>
                  <a:txBody>
                    <a:bodyPr/>
                    <a:lstStyle/>
                    <a:p>
                      <a:pPr indent="0" lvl="0" marL="0" marR="0" rtl="0" algn="ctr">
                        <a:spcBef>
                          <a:spcPts val="0"/>
                        </a:spcBef>
                        <a:spcAft>
                          <a:spcPts val="0"/>
                        </a:spcAft>
                        <a:buNone/>
                      </a:pPr>
                      <a:r>
                        <a:rPr lang="en-US" sz="2600" u="none" cap="none" strike="noStrike"/>
                        <a:t>38</a:t>
                      </a:r>
                      <a:endParaRPr/>
                    </a:p>
                  </a:txBody>
                  <a:tcPr marT="67075" marB="67075" marR="134100" marL="134100"/>
                </a:tc>
                <a:tc>
                  <a:txBody>
                    <a:bodyPr/>
                    <a:lstStyle/>
                    <a:p>
                      <a:pPr indent="0" lvl="0" marL="0" marR="0" rtl="0" algn="ctr">
                        <a:spcBef>
                          <a:spcPts val="0"/>
                        </a:spcBef>
                        <a:spcAft>
                          <a:spcPts val="0"/>
                        </a:spcAft>
                        <a:buNone/>
                      </a:pPr>
                      <a:r>
                        <a:rPr lang="en-US" sz="2600" u="none" cap="none" strike="noStrike"/>
                        <a:t>2</a:t>
                      </a:r>
                      <a:endParaRPr/>
                    </a:p>
                  </a:txBody>
                  <a:tcPr marT="67075" marB="67075" marR="134100" marL="134100"/>
                </a:tc>
                <a:tc>
                  <a:txBody>
                    <a:bodyPr/>
                    <a:lstStyle/>
                    <a:p>
                      <a:pPr indent="0" lvl="0" marL="0" marR="0" rtl="0" algn="ctr">
                        <a:spcBef>
                          <a:spcPts val="0"/>
                        </a:spcBef>
                        <a:spcAft>
                          <a:spcPts val="0"/>
                        </a:spcAft>
                        <a:buNone/>
                      </a:pPr>
                      <a:r>
                        <a:rPr lang="en-US" sz="2600" u="none" cap="none" strike="noStrike"/>
                        <a:t>1</a:t>
                      </a:r>
                      <a:endParaRPr/>
                    </a:p>
                  </a:txBody>
                  <a:tcPr marT="67075" marB="67075" marR="134100" marL="134100"/>
                </a:tc>
                <a:tc>
                  <a:txBody>
                    <a:bodyPr/>
                    <a:lstStyle/>
                    <a:p>
                      <a:pPr indent="0" lvl="0" marL="0" marR="0" rtl="0" algn="ctr">
                        <a:lnSpc>
                          <a:spcPct val="100000"/>
                        </a:lnSpc>
                        <a:spcBef>
                          <a:spcPts val="0"/>
                        </a:spcBef>
                        <a:spcAft>
                          <a:spcPts val="0"/>
                        </a:spcAft>
                        <a:buSzPts val="2600"/>
                        <a:buFont typeface="Calibri"/>
                        <a:buNone/>
                      </a:pPr>
                      <a:r>
                        <a:rPr lang="en-US" sz="2600" u="none" cap="none" strike="noStrike"/>
                        <a:t>A[1] and pivot</a:t>
                      </a:r>
                      <a:endParaRPr sz="2600" u="none" cap="none" strike="noStrike"/>
                    </a:p>
                  </a:txBody>
                  <a:tcPr marT="67075" marB="67075" marR="134100" marL="134100"/>
                </a:tc>
              </a:tr>
            </a:tbl>
          </a:graphicData>
        </a:graphic>
      </p:graphicFrame>
      <p:sp>
        <p:nvSpPr>
          <p:cNvPr id="3237" name="Google Shape;3237;p134"/>
          <p:cNvSpPr/>
          <p:nvPr/>
        </p:nvSpPr>
        <p:spPr>
          <a:xfrm>
            <a:off x="12674600" y="2895600"/>
            <a:ext cx="5588000" cy="1626856"/>
          </a:xfrm>
          <a:prstGeom prst="rect">
            <a:avLst/>
          </a:prstGeom>
          <a:noFill/>
          <a:ln>
            <a:noFill/>
          </a:ln>
        </p:spPr>
        <p:txBody>
          <a:bodyPr anchorCtr="0" anchor="t" bIns="45700" lIns="91425" spcFirstLastPara="1" rIns="91425" wrap="square" tIns="45700">
            <a:spAutoFit/>
          </a:bodyPr>
          <a:lstStyle/>
          <a:p>
            <a:pPr indent="-158305" lvl="0" marL="0" marR="0" rtl="0" algn="l">
              <a:spcBef>
                <a:spcPts val="0"/>
              </a:spcBef>
              <a:spcAft>
                <a:spcPts val="0"/>
              </a:spcAft>
              <a:buClr>
                <a:schemeClr val="dk1"/>
              </a:buClr>
              <a:buSzPts val="2493"/>
              <a:buFont typeface="Cambria"/>
              <a:buAutoNum type="arabicPeriod"/>
            </a:pPr>
            <a:r>
              <a:rPr lang="en-US" sz="2493">
                <a:solidFill>
                  <a:schemeClr val="dk1"/>
                </a:solidFill>
                <a:latin typeface="Cambria"/>
                <a:ea typeface="Cambria"/>
                <a:cs typeface="Cambria"/>
                <a:sym typeface="Cambria"/>
              </a:rPr>
              <a:t>While data[left_index] &lt;= data[pivot]</a:t>
            </a:r>
            <a:endParaRPr/>
          </a:p>
          <a:p>
            <a:pPr indent="0" lvl="1" marL="457200" marR="0" rtl="0" algn="l">
              <a:spcBef>
                <a:spcPts val="0"/>
              </a:spcBef>
              <a:spcAft>
                <a:spcPts val="0"/>
              </a:spcAft>
              <a:buNone/>
            </a:pPr>
            <a:r>
              <a:rPr b="0" i="0" lang="en-US" sz="2493" u="none" cap="none" strike="noStrike">
                <a:solidFill>
                  <a:schemeClr val="dk1"/>
                </a:solidFill>
                <a:latin typeface="Cambria"/>
                <a:ea typeface="Cambria"/>
                <a:cs typeface="Cambria"/>
                <a:sym typeface="Cambria"/>
              </a:rPr>
              <a:t>	left_index++</a:t>
            </a:r>
            <a:endParaRPr/>
          </a:p>
          <a:p>
            <a:pPr indent="-158305" lvl="0" marL="0" marR="0" rtl="0" algn="l">
              <a:spcBef>
                <a:spcPts val="0"/>
              </a:spcBef>
              <a:spcAft>
                <a:spcPts val="0"/>
              </a:spcAft>
              <a:buClr>
                <a:schemeClr val="dk1"/>
              </a:buClr>
              <a:buSzPts val="2493"/>
              <a:buFont typeface="Cambria"/>
              <a:buAutoNum type="arabicPeriod"/>
            </a:pPr>
            <a:r>
              <a:rPr lang="en-US" sz="2493">
                <a:solidFill>
                  <a:schemeClr val="dk1"/>
                </a:solidFill>
                <a:latin typeface="Cambria"/>
                <a:ea typeface="Cambria"/>
                <a:cs typeface="Cambria"/>
                <a:sym typeface="Cambria"/>
              </a:rPr>
              <a:t>While data[right_index] &gt; data[pivot]</a:t>
            </a:r>
            <a:endParaRPr/>
          </a:p>
          <a:p>
            <a:pPr indent="0" lvl="1" marL="457200" marR="0" rtl="0" algn="l">
              <a:spcBef>
                <a:spcPts val="0"/>
              </a:spcBef>
              <a:spcAft>
                <a:spcPts val="0"/>
              </a:spcAft>
              <a:buNone/>
            </a:pPr>
            <a:r>
              <a:rPr b="0" i="0" lang="en-US" sz="2493" u="none" cap="none" strike="noStrike">
                <a:solidFill>
                  <a:schemeClr val="dk1"/>
                </a:solidFill>
                <a:latin typeface="Cambria"/>
                <a:ea typeface="Cambria"/>
                <a:cs typeface="Cambria"/>
                <a:sym typeface="Cambria"/>
              </a:rPr>
              <a:t>	right_index--</a:t>
            </a:r>
            <a:endParaRPr/>
          </a:p>
        </p:txBody>
      </p:sp>
      <p:sp>
        <p:nvSpPr>
          <p:cNvPr id="3238" name="Google Shape;3238;p134"/>
          <p:cNvSpPr txBox="1"/>
          <p:nvPr>
            <p:ph type="title"/>
          </p:nvPr>
        </p:nvSpPr>
        <p:spPr>
          <a:xfrm>
            <a:off x="482600" y="899055"/>
            <a:ext cx="16090900" cy="2762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Quick Sort</a:t>
            </a:r>
            <a:endParaRPr/>
          </a:p>
        </p:txBody>
      </p:sp>
      <p:sp>
        <p:nvSpPr>
          <p:cNvPr id="3239" name="Google Shape;3239;p134"/>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3" name="Shape 3243"/>
        <p:cNvGrpSpPr/>
        <p:nvPr/>
      </p:nvGrpSpPr>
      <p:grpSpPr>
        <a:xfrm>
          <a:off x="0" y="0"/>
          <a:ext cx="0" cy="0"/>
          <a:chOff x="0" y="0"/>
          <a:chExt cx="0" cy="0"/>
        </a:xfrm>
      </p:grpSpPr>
      <p:sp>
        <p:nvSpPr>
          <p:cNvPr id="3244" name="Google Shape;3244;p135"/>
          <p:cNvSpPr txBox="1"/>
          <p:nvPr>
            <p:ph idx="1" type="body"/>
          </p:nvPr>
        </p:nvSpPr>
        <p:spPr>
          <a:xfrm>
            <a:off x="482600" y="1676400"/>
            <a:ext cx="17221200" cy="7599680"/>
          </a:xfrm>
          <a:prstGeom prst="rect">
            <a:avLst/>
          </a:prstGeom>
          <a:noFill/>
          <a:ln>
            <a:noFill/>
          </a:ln>
        </p:spPr>
        <p:txBody>
          <a:bodyPr anchorCtr="0" anchor="t" bIns="0" lIns="0" spcFirstLastPara="1" rIns="0" wrap="square" tIns="0">
            <a:normAutofit/>
          </a:bodyPr>
          <a:lstStyle/>
          <a:p>
            <a:pPr indent="-457200" lvl="0" marL="457200" rtl="0" algn="l">
              <a:spcBef>
                <a:spcPts val="0"/>
              </a:spcBef>
              <a:spcAft>
                <a:spcPts val="0"/>
              </a:spcAft>
              <a:buClr>
                <a:schemeClr val="dk1"/>
              </a:buClr>
              <a:buSzPts val="3200"/>
              <a:buFont typeface="Noto Sans Symbols"/>
              <a:buChar char="❑"/>
            </a:pPr>
            <a:r>
              <a:rPr lang="en-US" sz="3200">
                <a:latin typeface="Cambria"/>
                <a:ea typeface="Cambria"/>
                <a:cs typeface="Cambria"/>
                <a:sym typeface="Cambria"/>
              </a:rPr>
              <a:t>To understand quick-sort, let’s look at a high-level description of the algorithm</a:t>
            </a:r>
            <a:endParaRPr/>
          </a:p>
          <a:p>
            <a:pPr indent="-203200" lvl="0" marL="0" rtl="0" algn="l">
              <a:spcBef>
                <a:spcPts val="640"/>
              </a:spcBef>
              <a:spcAft>
                <a:spcPts val="0"/>
              </a:spcAft>
              <a:buClr>
                <a:schemeClr val="accent2"/>
              </a:buClr>
              <a:buSzPts val="3200"/>
              <a:buFont typeface="Noto Sans Symbols"/>
              <a:buAutoNum type="arabicParenR"/>
            </a:pPr>
            <a:r>
              <a:rPr b="1" lang="en-US" sz="3200">
                <a:solidFill>
                  <a:schemeClr val="accent2"/>
                </a:solidFill>
                <a:latin typeface="Cambria"/>
                <a:ea typeface="Cambria"/>
                <a:cs typeface="Cambria"/>
                <a:sym typeface="Cambria"/>
              </a:rPr>
              <a:t>Divide</a:t>
            </a:r>
            <a:r>
              <a:rPr lang="en-US" sz="3200">
                <a:latin typeface="Cambria"/>
                <a:ea typeface="Cambria"/>
                <a:cs typeface="Cambria"/>
                <a:sym typeface="Cambria"/>
              </a:rPr>
              <a:t> : </a:t>
            </a:r>
            <a:endParaRPr/>
          </a:p>
          <a:p>
            <a:pPr indent="0" lvl="0" marL="0" rtl="0" algn="l">
              <a:spcBef>
                <a:spcPts val="640"/>
              </a:spcBef>
              <a:spcAft>
                <a:spcPts val="0"/>
              </a:spcAft>
              <a:buNone/>
            </a:pPr>
            <a:r>
              <a:rPr lang="en-US" sz="3200">
                <a:latin typeface="Cambria"/>
                <a:ea typeface="Cambria"/>
                <a:cs typeface="Cambria"/>
                <a:sym typeface="Cambria"/>
              </a:rPr>
              <a:t>	If the sequence S has 2 or more elements, select an element x from S to be your </a:t>
            </a:r>
            <a:r>
              <a:rPr b="1" lang="en-US" sz="3200">
                <a:solidFill>
                  <a:srgbClr val="D43E39"/>
                </a:solidFill>
                <a:latin typeface="Cambria"/>
                <a:ea typeface="Cambria"/>
                <a:cs typeface="Cambria"/>
                <a:sym typeface="Cambria"/>
              </a:rPr>
              <a:t>pivot</a:t>
            </a:r>
            <a:r>
              <a:rPr lang="en-US" sz="3200">
                <a:latin typeface="Cambria"/>
                <a:ea typeface="Cambria"/>
                <a:cs typeface="Cambria"/>
                <a:sym typeface="Cambria"/>
              </a:rPr>
              <a:t>. Any 	arbitrary 	element, like the last or first, will do. Remove all the elements of S and divide them 	into 3 sequences:</a:t>
            </a:r>
            <a:endParaRPr/>
          </a:p>
          <a:p>
            <a:pPr indent="0" lvl="1" marL="457200" rtl="0" algn="l">
              <a:spcBef>
                <a:spcPts val="640"/>
              </a:spcBef>
              <a:spcAft>
                <a:spcPts val="0"/>
              </a:spcAft>
              <a:buClr>
                <a:srgbClr val="FF0000"/>
              </a:buClr>
              <a:buSzPts val="3200"/>
              <a:buFont typeface="Noto Sans Symbols"/>
              <a:buNone/>
            </a:pPr>
            <a:r>
              <a:rPr lang="en-US" sz="3200">
                <a:solidFill>
                  <a:srgbClr val="FF0000"/>
                </a:solidFill>
                <a:latin typeface="Cambria"/>
                <a:ea typeface="Cambria"/>
                <a:cs typeface="Cambria"/>
                <a:sym typeface="Cambria"/>
              </a:rPr>
              <a:t>L, holds S’s elements less than x</a:t>
            </a:r>
            <a:endParaRPr/>
          </a:p>
          <a:p>
            <a:pPr indent="0" lvl="1" marL="457200" rtl="0" algn="l">
              <a:spcBef>
                <a:spcPts val="640"/>
              </a:spcBef>
              <a:spcAft>
                <a:spcPts val="0"/>
              </a:spcAft>
              <a:buClr>
                <a:srgbClr val="000099"/>
              </a:buClr>
              <a:buSzPts val="3200"/>
              <a:buFont typeface="Noto Sans Symbols"/>
              <a:buNone/>
            </a:pPr>
            <a:r>
              <a:rPr lang="en-US" sz="3200">
                <a:solidFill>
                  <a:srgbClr val="000099"/>
                </a:solidFill>
                <a:latin typeface="Cambria"/>
                <a:ea typeface="Cambria"/>
                <a:cs typeface="Cambria"/>
                <a:sym typeface="Cambria"/>
              </a:rPr>
              <a:t>E, holds S’s elements equal to x</a:t>
            </a:r>
            <a:endParaRPr/>
          </a:p>
          <a:p>
            <a:pPr indent="0" lvl="1" marL="457200" rtl="0" algn="l">
              <a:spcBef>
                <a:spcPts val="640"/>
              </a:spcBef>
              <a:spcAft>
                <a:spcPts val="0"/>
              </a:spcAft>
              <a:buClr>
                <a:srgbClr val="00B050"/>
              </a:buClr>
              <a:buSzPts val="3200"/>
              <a:buFont typeface="Noto Sans Symbols"/>
              <a:buNone/>
            </a:pPr>
            <a:r>
              <a:rPr lang="en-US" sz="3200">
                <a:solidFill>
                  <a:srgbClr val="00B050"/>
                </a:solidFill>
                <a:latin typeface="Cambria"/>
                <a:ea typeface="Cambria"/>
                <a:cs typeface="Cambria"/>
                <a:sym typeface="Cambria"/>
              </a:rPr>
              <a:t>G, holds S’s elements greater than x</a:t>
            </a:r>
            <a:endParaRPr/>
          </a:p>
          <a:p>
            <a:pPr indent="0" lvl="0" marL="0" rtl="0" algn="l">
              <a:spcBef>
                <a:spcPts val="640"/>
              </a:spcBef>
              <a:spcAft>
                <a:spcPts val="0"/>
              </a:spcAft>
              <a:buClr>
                <a:schemeClr val="dk1"/>
              </a:buClr>
              <a:buSzPts val="3200"/>
              <a:buFont typeface="Noto Sans Symbols"/>
              <a:buNone/>
            </a:pPr>
            <a:r>
              <a:rPr lang="en-US" sz="3200">
                <a:latin typeface="Cambria"/>
                <a:ea typeface="Cambria"/>
                <a:cs typeface="Cambria"/>
                <a:sym typeface="Cambria"/>
              </a:rPr>
              <a:t>2) </a:t>
            </a:r>
            <a:r>
              <a:rPr b="1" lang="en-US" sz="3200">
                <a:solidFill>
                  <a:schemeClr val="accent2"/>
                </a:solidFill>
                <a:latin typeface="Cambria"/>
                <a:ea typeface="Cambria"/>
                <a:cs typeface="Cambria"/>
                <a:sym typeface="Cambria"/>
              </a:rPr>
              <a:t>Recurse</a:t>
            </a:r>
            <a:r>
              <a:rPr lang="en-US" sz="3200">
                <a:latin typeface="Cambria"/>
                <a:ea typeface="Cambria"/>
                <a:cs typeface="Cambria"/>
                <a:sym typeface="Cambria"/>
              </a:rPr>
              <a:t>: </a:t>
            </a:r>
            <a:endParaRPr/>
          </a:p>
          <a:p>
            <a:pPr indent="0" lvl="0" marL="0" rtl="0" algn="l">
              <a:spcBef>
                <a:spcPts val="640"/>
              </a:spcBef>
              <a:spcAft>
                <a:spcPts val="0"/>
              </a:spcAft>
              <a:buClr>
                <a:schemeClr val="dk1"/>
              </a:buClr>
              <a:buSzPts val="3200"/>
              <a:buFont typeface="Noto Sans Symbols"/>
              <a:buNone/>
            </a:pPr>
            <a:r>
              <a:rPr lang="en-US" sz="3200">
                <a:latin typeface="Cambria"/>
                <a:ea typeface="Cambria"/>
                <a:cs typeface="Cambria"/>
                <a:sym typeface="Cambria"/>
              </a:rPr>
              <a:t>		Recursively sort L and G</a:t>
            </a:r>
            <a:endParaRPr/>
          </a:p>
          <a:p>
            <a:pPr indent="0" lvl="0" marL="0" rtl="0" algn="l">
              <a:spcBef>
                <a:spcPts val="640"/>
              </a:spcBef>
              <a:spcAft>
                <a:spcPts val="0"/>
              </a:spcAft>
              <a:buClr>
                <a:schemeClr val="dk1"/>
              </a:buClr>
              <a:buSzPts val="3200"/>
              <a:buFont typeface="Noto Sans Symbols"/>
              <a:buNone/>
            </a:pPr>
            <a:r>
              <a:rPr lang="en-US" sz="3200">
                <a:latin typeface="Cambria"/>
                <a:ea typeface="Cambria"/>
                <a:cs typeface="Cambria"/>
                <a:sym typeface="Cambria"/>
              </a:rPr>
              <a:t>3) </a:t>
            </a:r>
            <a:r>
              <a:rPr b="1" lang="en-US" sz="3200">
                <a:solidFill>
                  <a:schemeClr val="accent2"/>
                </a:solidFill>
                <a:latin typeface="Cambria"/>
                <a:ea typeface="Cambria"/>
                <a:cs typeface="Cambria"/>
                <a:sym typeface="Cambria"/>
              </a:rPr>
              <a:t>Conquer</a:t>
            </a:r>
            <a:r>
              <a:rPr lang="en-US" sz="3200">
                <a:latin typeface="Cambria"/>
                <a:ea typeface="Cambria"/>
                <a:cs typeface="Cambria"/>
                <a:sym typeface="Cambria"/>
              </a:rPr>
              <a:t>: </a:t>
            </a:r>
            <a:endParaRPr/>
          </a:p>
          <a:p>
            <a:pPr indent="0" lvl="0" marL="0" rtl="0" algn="l">
              <a:spcBef>
                <a:spcPts val="640"/>
              </a:spcBef>
              <a:spcAft>
                <a:spcPts val="0"/>
              </a:spcAft>
              <a:buClr>
                <a:schemeClr val="dk1"/>
              </a:buClr>
              <a:buSzPts val="3200"/>
              <a:buFont typeface="Noto Sans Symbols"/>
              <a:buNone/>
            </a:pPr>
            <a:r>
              <a:rPr lang="en-US" sz="3200">
                <a:latin typeface="Cambria"/>
                <a:ea typeface="Cambria"/>
                <a:cs typeface="Cambria"/>
                <a:sym typeface="Cambria"/>
              </a:rPr>
              <a:t>		Finally, to put elements back into S in order, first inserts the elements of L, then 			those of E, and those of G.</a:t>
            </a:r>
            <a:endParaRPr/>
          </a:p>
          <a:p>
            <a:pPr indent="0" lvl="0" marL="0" rtl="0" algn="l">
              <a:spcBef>
                <a:spcPts val="640"/>
              </a:spcBef>
              <a:spcAft>
                <a:spcPts val="0"/>
              </a:spcAft>
              <a:buClr>
                <a:schemeClr val="dk1"/>
              </a:buClr>
              <a:buSzPts val="3200"/>
              <a:buFont typeface="Noto Sans Symbols"/>
              <a:buNone/>
            </a:pPr>
            <a:r>
              <a:t/>
            </a:r>
            <a:endParaRPr sz="3200">
              <a:latin typeface="Cambria"/>
              <a:ea typeface="Cambria"/>
              <a:cs typeface="Cambria"/>
              <a:sym typeface="Cambria"/>
            </a:endParaRPr>
          </a:p>
        </p:txBody>
      </p:sp>
      <p:sp>
        <p:nvSpPr>
          <p:cNvPr id="3245" name="Google Shape;3245;p135"/>
          <p:cNvSpPr txBox="1"/>
          <p:nvPr>
            <p:ph type="title"/>
          </p:nvPr>
        </p:nvSpPr>
        <p:spPr>
          <a:xfrm>
            <a:off x="482600" y="899055"/>
            <a:ext cx="16090900" cy="2762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Quick Sort</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9" name="Shape 3249"/>
        <p:cNvGrpSpPr/>
        <p:nvPr/>
      </p:nvGrpSpPr>
      <p:grpSpPr>
        <a:xfrm>
          <a:off x="0" y="0"/>
          <a:ext cx="0" cy="0"/>
          <a:chOff x="0" y="0"/>
          <a:chExt cx="0" cy="0"/>
        </a:xfrm>
      </p:grpSpPr>
      <p:sp>
        <p:nvSpPr>
          <p:cNvPr id="3250" name="Google Shape;3250;p136"/>
          <p:cNvSpPr txBox="1"/>
          <p:nvPr>
            <p:ph type="title"/>
          </p:nvPr>
        </p:nvSpPr>
        <p:spPr>
          <a:xfrm>
            <a:off x="596053" y="1143000"/>
            <a:ext cx="16689493" cy="2769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Quick Sort Animation</a:t>
            </a:r>
            <a:endParaRPr/>
          </a:p>
        </p:txBody>
      </p:sp>
      <p:pic>
        <p:nvPicPr>
          <p:cNvPr descr="Quick Sort Partition Animation GIF | Gfycat" id="3251" name="Google Shape;3251;p136"/>
          <p:cNvPicPr preferRelativeResize="0"/>
          <p:nvPr/>
        </p:nvPicPr>
        <p:blipFill rotWithShape="1">
          <a:blip r:embed="rId3">
            <a:alphaModFix/>
          </a:blip>
          <a:srcRect b="0" l="0" r="0" t="0"/>
          <a:stretch/>
        </p:blipFill>
        <p:spPr>
          <a:xfrm>
            <a:off x="2984924" y="3038476"/>
            <a:ext cx="11911753" cy="476377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5" name="Shape 3255"/>
        <p:cNvGrpSpPr/>
        <p:nvPr/>
      </p:nvGrpSpPr>
      <p:grpSpPr>
        <a:xfrm>
          <a:off x="0" y="0"/>
          <a:ext cx="0" cy="0"/>
          <a:chOff x="0" y="0"/>
          <a:chExt cx="0" cy="0"/>
        </a:xfrm>
      </p:grpSpPr>
      <p:sp>
        <p:nvSpPr>
          <p:cNvPr id="3256" name="Google Shape;3256;g25a863104f6_0_0"/>
          <p:cNvSpPr txBox="1"/>
          <p:nvPr>
            <p:ph idx="1" type="body"/>
          </p:nvPr>
        </p:nvSpPr>
        <p:spPr>
          <a:xfrm>
            <a:off x="-3708400" y="1524000"/>
            <a:ext cx="23600100" cy="4186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t/>
            </a:r>
            <a:endParaRPr b="1" sz="4800">
              <a:solidFill>
                <a:srgbClr val="E36C09"/>
              </a:solidFill>
              <a:latin typeface="Cambria"/>
              <a:ea typeface="Cambria"/>
              <a:cs typeface="Cambria"/>
              <a:sym typeface="Cambria"/>
            </a:endParaRPr>
          </a:p>
          <a:p>
            <a:pPr indent="0" lvl="0" marL="0" rtl="0" algn="ctr">
              <a:spcBef>
                <a:spcPts val="960"/>
              </a:spcBef>
              <a:spcAft>
                <a:spcPts val="0"/>
              </a:spcAft>
              <a:buNone/>
            </a:pPr>
            <a:r>
              <a:t/>
            </a:r>
            <a:endParaRPr b="1" sz="4800">
              <a:solidFill>
                <a:srgbClr val="E36C09"/>
              </a:solidFill>
              <a:latin typeface="Cambria"/>
              <a:ea typeface="Cambria"/>
              <a:cs typeface="Cambria"/>
              <a:sym typeface="Cambria"/>
            </a:endParaRPr>
          </a:p>
          <a:p>
            <a:pPr indent="0" lvl="0" marL="0" rtl="0" algn="ctr">
              <a:spcBef>
                <a:spcPts val="960"/>
              </a:spcBef>
              <a:spcAft>
                <a:spcPts val="0"/>
              </a:spcAft>
              <a:buNone/>
            </a:pPr>
            <a:r>
              <a:t/>
            </a:r>
            <a:endParaRPr b="1" sz="4800">
              <a:solidFill>
                <a:srgbClr val="E36C09"/>
              </a:solidFill>
              <a:latin typeface="Cambria"/>
              <a:ea typeface="Cambria"/>
              <a:cs typeface="Cambria"/>
              <a:sym typeface="Cambria"/>
            </a:endParaRPr>
          </a:p>
          <a:p>
            <a:pPr indent="0" lvl="0" marL="0" rtl="0" algn="ctr">
              <a:spcBef>
                <a:spcPts val="960"/>
              </a:spcBef>
              <a:spcAft>
                <a:spcPts val="0"/>
              </a:spcAft>
              <a:buNone/>
            </a:pPr>
            <a:r>
              <a:t/>
            </a:r>
            <a:endParaRPr b="1" sz="4800">
              <a:solidFill>
                <a:srgbClr val="E36C09"/>
              </a:solidFill>
              <a:latin typeface="Cambria"/>
              <a:ea typeface="Cambria"/>
              <a:cs typeface="Cambria"/>
              <a:sym typeface="Cambria"/>
            </a:endParaRPr>
          </a:p>
          <a:p>
            <a:pPr indent="0" lvl="0" marL="0" rtl="0" algn="ctr">
              <a:spcBef>
                <a:spcPts val="960"/>
              </a:spcBef>
              <a:spcAft>
                <a:spcPts val="0"/>
              </a:spcAft>
              <a:buNone/>
            </a:pPr>
            <a:r>
              <a:rPr b="1" lang="en-US" sz="4800">
                <a:solidFill>
                  <a:srgbClr val="E36C09"/>
                </a:solidFill>
                <a:latin typeface="Cambria"/>
                <a:ea typeface="Cambria"/>
                <a:cs typeface="Cambria"/>
                <a:sym typeface="Cambria"/>
              </a:rPr>
              <a:t>Quick sort</a:t>
            </a:r>
            <a:endParaRPr/>
          </a:p>
        </p:txBody>
      </p:sp>
      <p:sp>
        <p:nvSpPr>
          <p:cNvPr id="3257" name="Google Shape;3257;g25a863104f6_0_0"/>
          <p:cNvSpPr txBox="1"/>
          <p:nvPr>
            <p:ph idx="12" type="sldNum"/>
          </p:nvPr>
        </p:nvSpPr>
        <p:spPr>
          <a:xfrm>
            <a:off x="12874625" y="9353550"/>
            <a:ext cx="4111500" cy="2772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1" name="Shape 3261"/>
        <p:cNvGrpSpPr/>
        <p:nvPr/>
      </p:nvGrpSpPr>
      <p:grpSpPr>
        <a:xfrm>
          <a:off x="0" y="0"/>
          <a:ext cx="0" cy="0"/>
          <a:chOff x="0" y="0"/>
          <a:chExt cx="0" cy="0"/>
        </a:xfrm>
      </p:grpSpPr>
      <p:pic>
        <p:nvPicPr>
          <p:cNvPr id="3262" name="Google Shape;3262;p137"/>
          <p:cNvPicPr preferRelativeResize="0"/>
          <p:nvPr/>
        </p:nvPicPr>
        <p:blipFill rotWithShape="1">
          <a:blip r:embed="rId3">
            <a:alphaModFix/>
          </a:blip>
          <a:srcRect b="0" l="0" r="0" t="0"/>
          <a:stretch/>
        </p:blipFill>
        <p:spPr>
          <a:xfrm>
            <a:off x="4023360" y="558801"/>
            <a:ext cx="9834880" cy="8684683"/>
          </a:xfrm>
          <a:prstGeom prst="rect">
            <a:avLst/>
          </a:prstGeom>
          <a:noFill/>
          <a:ln>
            <a:noFill/>
          </a:ln>
        </p:spPr>
      </p:pic>
      <p:sp>
        <p:nvSpPr>
          <p:cNvPr id="3263" name="Google Shape;3263;p137"/>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14"/>
          <p:cNvSpPr txBox="1"/>
          <p:nvPr>
            <p:ph idx="1" type="body"/>
          </p:nvPr>
        </p:nvSpPr>
        <p:spPr>
          <a:xfrm>
            <a:off x="1175809" y="2387881"/>
            <a:ext cx="12517120" cy="5860066"/>
          </a:xfrm>
          <a:prstGeom prst="rect">
            <a:avLst/>
          </a:prstGeom>
          <a:noFill/>
          <a:ln>
            <a:noFill/>
          </a:ln>
        </p:spPr>
        <p:txBody>
          <a:bodyPr anchorCtr="0" anchor="t" bIns="0" lIns="0" spcFirstLastPara="1" rIns="0" wrap="square" tIns="0">
            <a:spAutoFit/>
          </a:bodyPr>
          <a:lstStyle/>
          <a:p>
            <a:pPr indent="0" lvl="1" marL="457200" rtl="0" algn="l">
              <a:lnSpc>
                <a:spcPct val="90000"/>
              </a:lnSpc>
              <a:spcBef>
                <a:spcPts val="0"/>
              </a:spcBef>
              <a:spcAft>
                <a:spcPts val="0"/>
              </a:spcAft>
              <a:buClr>
                <a:schemeClr val="lt1"/>
              </a:buClr>
              <a:buSzPts val="3200"/>
              <a:buFont typeface="Noto Sans Symbols"/>
              <a:buNone/>
            </a:pPr>
            <a:r>
              <a:rPr lang="en-US" sz="3200">
                <a:solidFill>
                  <a:schemeClr val="lt1"/>
                </a:solidFill>
                <a:latin typeface="Cambria"/>
                <a:ea typeface="Cambria"/>
                <a:cs typeface="Cambria"/>
                <a:sym typeface="Cambria"/>
              </a:rPr>
              <a:t>_</a:t>
            </a:r>
            <a:endParaRPr/>
          </a:p>
          <a:p>
            <a:pPr indent="0" lvl="1" marL="457200" rtl="0" algn="l">
              <a:lnSpc>
                <a:spcPct val="90000"/>
              </a:lnSpc>
              <a:spcBef>
                <a:spcPts val="640"/>
              </a:spcBef>
              <a:spcAft>
                <a:spcPts val="0"/>
              </a:spcAft>
              <a:buClr>
                <a:schemeClr val="dk1"/>
              </a:buClr>
              <a:buSzPts val="3200"/>
              <a:buFont typeface="Noto Sans Symbols"/>
              <a:buNone/>
            </a:pPr>
            <a:r>
              <a:t/>
            </a:r>
            <a:endParaRPr sz="3200">
              <a:latin typeface="Cambria"/>
              <a:ea typeface="Cambria"/>
              <a:cs typeface="Cambria"/>
              <a:sym typeface="Cambria"/>
            </a:endParaRPr>
          </a:p>
          <a:p>
            <a:pPr indent="0" lvl="1" marL="457200" rtl="0" algn="l">
              <a:lnSpc>
                <a:spcPct val="90000"/>
              </a:lnSpc>
              <a:spcBef>
                <a:spcPts val="640"/>
              </a:spcBef>
              <a:spcAft>
                <a:spcPts val="0"/>
              </a:spcAft>
              <a:buClr>
                <a:schemeClr val="dk1"/>
              </a:buClr>
              <a:buSzPts val="3200"/>
              <a:buFont typeface="Noto Sans Symbols"/>
              <a:buNone/>
            </a:pPr>
            <a:r>
              <a:rPr lang="en-US" sz="3200">
                <a:latin typeface="Cambria"/>
                <a:ea typeface="Cambria"/>
                <a:cs typeface="Cambria"/>
                <a:sym typeface="Cambria"/>
              </a:rPr>
              <a:t>f(256)</a:t>
            </a:r>
            <a:endParaRPr/>
          </a:p>
          <a:p>
            <a:pPr indent="0" lvl="1" marL="457200" rtl="0" algn="l">
              <a:lnSpc>
                <a:spcPct val="90000"/>
              </a:lnSpc>
              <a:spcBef>
                <a:spcPts val="640"/>
              </a:spcBef>
              <a:spcAft>
                <a:spcPts val="0"/>
              </a:spcAft>
              <a:buClr>
                <a:schemeClr val="dk1"/>
              </a:buClr>
              <a:buSzPts val="3200"/>
              <a:buFont typeface="Noto Sans Symbols"/>
              <a:buNone/>
            </a:pPr>
            <a:r>
              <a:rPr lang="en-US" sz="3200">
                <a:latin typeface="Cambria"/>
                <a:ea typeface="Cambria"/>
                <a:cs typeface="Cambria"/>
                <a:sym typeface="Cambria"/>
              </a:rPr>
              <a:t>=</a:t>
            </a:r>
            <a:r>
              <a:rPr lang="en-US" sz="3200">
                <a:solidFill>
                  <a:srgbClr val="FF0000"/>
                </a:solidFill>
                <a:latin typeface="Cambria"/>
                <a:ea typeface="Cambria"/>
                <a:cs typeface="Cambria"/>
                <a:sym typeface="Cambria"/>
              </a:rPr>
              <a:t>256</a:t>
            </a:r>
            <a:r>
              <a:rPr lang="en-US" sz="3200">
                <a:latin typeface="Cambria"/>
                <a:ea typeface="Cambria"/>
                <a:cs typeface="Cambria"/>
                <a:sym typeface="Cambria"/>
              </a:rPr>
              <a:t>+f(128)</a:t>
            </a:r>
            <a:endParaRPr/>
          </a:p>
          <a:p>
            <a:pPr indent="0" lvl="1" marL="457200" rtl="0" algn="l">
              <a:lnSpc>
                <a:spcPct val="90000"/>
              </a:lnSpc>
              <a:spcBef>
                <a:spcPts val="640"/>
              </a:spcBef>
              <a:spcAft>
                <a:spcPts val="0"/>
              </a:spcAft>
              <a:buClr>
                <a:schemeClr val="dk1"/>
              </a:buClr>
              <a:buSzPts val="3200"/>
              <a:buFont typeface="Noto Sans Symbols"/>
              <a:buNone/>
            </a:pPr>
            <a:r>
              <a:rPr lang="en-US" sz="3200">
                <a:latin typeface="Cambria"/>
                <a:ea typeface="Cambria"/>
                <a:cs typeface="Cambria"/>
                <a:sym typeface="Cambria"/>
              </a:rPr>
              <a:t>=</a:t>
            </a:r>
            <a:r>
              <a:rPr lang="en-US" sz="3200">
                <a:solidFill>
                  <a:srgbClr val="FF0000"/>
                </a:solidFill>
                <a:latin typeface="Cambria"/>
                <a:ea typeface="Cambria"/>
                <a:cs typeface="Cambria"/>
                <a:sym typeface="Cambria"/>
              </a:rPr>
              <a:t>256</a:t>
            </a:r>
            <a:r>
              <a:rPr lang="en-US" sz="3200">
                <a:latin typeface="Cambria"/>
                <a:ea typeface="Cambria"/>
                <a:cs typeface="Cambria"/>
                <a:sym typeface="Cambria"/>
              </a:rPr>
              <a:t>+</a:t>
            </a:r>
            <a:r>
              <a:rPr lang="en-US" sz="3200">
                <a:solidFill>
                  <a:srgbClr val="FFFF00"/>
                </a:solidFill>
                <a:latin typeface="Cambria"/>
                <a:ea typeface="Cambria"/>
                <a:cs typeface="Cambria"/>
                <a:sym typeface="Cambria"/>
              </a:rPr>
              <a:t>128</a:t>
            </a:r>
            <a:r>
              <a:rPr lang="en-US" sz="3200">
                <a:latin typeface="Cambria"/>
                <a:ea typeface="Cambria"/>
                <a:cs typeface="Cambria"/>
                <a:sym typeface="Cambria"/>
              </a:rPr>
              <a:t>+f(64)</a:t>
            </a:r>
            <a:endParaRPr/>
          </a:p>
          <a:p>
            <a:pPr indent="0" lvl="1" marL="457200" rtl="0" algn="l">
              <a:lnSpc>
                <a:spcPct val="90000"/>
              </a:lnSpc>
              <a:spcBef>
                <a:spcPts val="640"/>
              </a:spcBef>
              <a:spcAft>
                <a:spcPts val="0"/>
              </a:spcAft>
              <a:buClr>
                <a:schemeClr val="dk1"/>
              </a:buClr>
              <a:buSzPts val="3200"/>
              <a:buFont typeface="Noto Sans Symbols"/>
              <a:buNone/>
            </a:pPr>
            <a:r>
              <a:rPr lang="en-US" sz="3200">
                <a:latin typeface="Cambria"/>
                <a:ea typeface="Cambria"/>
                <a:cs typeface="Cambria"/>
                <a:sym typeface="Cambria"/>
              </a:rPr>
              <a:t>=</a:t>
            </a:r>
            <a:r>
              <a:rPr lang="en-US" sz="3200">
                <a:solidFill>
                  <a:srgbClr val="FF0000"/>
                </a:solidFill>
                <a:latin typeface="Cambria"/>
                <a:ea typeface="Cambria"/>
                <a:cs typeface="Cambria"/>
                <a:sym typeface="Cambria"/>
              </a:rPr>
              <a:t>256</a:t>
            </a:r>
            <a:r>
              <a:rPr lang="en-US" sz="3200">
                <a:latin typeface="Cambria"/>
                <a:ea typeface="Cambria"/>
                <a:cs typeface="Cambria"/>
                <a:sym typeface="Cambria"/>
              </a:rPr>
              <a:t>+</a:t>
            </a:r>
            <a:r>
              <a:rPr lang="en-US" sz="3200">
                <a:solidFill>
                  <a:srgbClr val="FFFF00"/>
                </a:solidFill>
                <a:latin typeface="Cambria"/>
                <a:ea typeface="Cambria"/>
                <a:cs typeface="Cambria"/>
                <a:sym typeface="Cambria"/>
              </a:rPr>
              <a:t>128</a:t>
            </a:r>
            <a:r>
              <a:rPr lang="en-US" sz="3200">
                <a:latin typeface="Cambria"/>
                <a:ea typeface="Cambria"/>
                <a:cs typeface="Cambria"/>
                <a:sym typeface="Cambria"/>
              </a:rPr>
              <a:t>+</a:t>
            </a:r>
            <a:r>
              <a:rPr lang="en-US" sz="3200">
                <a:solidFill>
                  <a:srgbClr val="00FF00"/>
                </a:solidFill>
                <a:latin typeface="Cambria"/>
                <a:ea typeface="Cambria"/>
                <a:cs typeface="Cambria"/>
                <a:sym typeface="Cambria"/>
              </a:rPr>
              <a:t>64</a:t>
            </a:r>
            <a:r>
              <a:rPr lang="en-US" sz="3200">
                <a:latin typeface="Cambria"/>
                <a:ea typeface="Cambria"/>
                <a:cs typeface="Cambria"/>
                <a:sym typeface="Cambria"/>
              </a:rPr>
              <a:t>+f(32)</a:t>
            </a:r>
            <a:endParaRPr/>
          </a:p>
          <a:p>
            <a:pPr indent="0" lvl="1" marL="457200" rtl="0" algn="l">
              <a:lnSpc>
                <a:spcPct val="90000"/>
              </a:lnSpc>
              <a:spcBef>
                <a:spcPts val="640"/>
              </a:spcBef>
              <a:spcAft>
                <a:spcPts val="0"/>
              </a:spcAft>
              <a:buClr>
                <a:schemeClr val="dk1"/>
              </a:buClr>
              <a:buSzPts val="3200"/>
              <a:buFont typeface="Noto Sans Symbols"/>
              <a:buNone/>
            </a:pPr>
            <a:r>
              <a:rPr lang="en-US" sz="3200">
                <a:latin typeface="Cambria"/>
                <a:ea typeface="Cambria"/>
                <a:cs typeface="Cambria"/>
                <a:sym typeface="Cambria"/>
              </a:rPr>
              <a:t>=</a:t>
            </a:r>
            <a:r>
              <a:rPr lang="en-US" sz="3200">
                <a:solidFill>
                  <a:srgbClr val="FF0000"/>
                </a:solidFill>
                <a:latin typeface="Cambria"/>
                <a:ea typeface="Cambria"/>
                <a:cs typeface="Cambria"/>
                <a:sym typeface="Cambria"/>
              </a:rPr>
              <a:t>256</a:t>
            </a:r>
            <a:r>
              <a:rPr lang="en-US" sz="3200">
                <a:latin typeface="Cambria"/>
                <a:ea typeface="Cambria"/>
                <a:cs typeface="Cambria"/>
                <a:sym typeface="Cambria"/>
              </a:rPr>
              <a:t>+</a:t>
            </a:r>
            <a:r>
              <a:rPr lang="en-US" sz="3200">
                <a:solidFill>
                  <a:srgbClr val="FFFF00"/>
                </a:solidFill>
                <a:latin typeface="Cambria"/>
                <a:ea typeface="Cambria"/>
                <a:cs typeface="Cambria"/>
                <a:sym typeface="Cambria"/>
              </a:rPr>
              <a:t>128</a:t>
            </a:r>
            <a:r>
              <a:rPr lang="en-US" sz="3200">
                <a:latin typeface="Cambria"/>
                <a:ea typeface="Cambria"/>
                <a:cs typeface="Cambria"/>
                <a:sym typeface="Cambria"/>
              </a:rPr>
              <a:t>+</a:t>
            </a:r>
            <a:r>
              <a:rPr lang="en-US" sz="3200">
                <a:solidFill>
                  <a:srgbClr val="00FF00"/>
                </a:solidFill>
                <a:latin typeface="Cambria"/>
                <a:ea typeface="Cambria"/>
                <a:cs typeface="Cambria"/>
                <a:sym typeface="Cambria"/>
              </a:rPr>
              <a:t>64</a:t>
            </a:r>
            <a:r>
              <a:rPr lang="en-US" sz="3200">
                <a:latin typeface="Cambria"/>
                <a:ea typeface="Cambria"/>
                <a:cs typeface="Cambria"/>
                <a:sym typeface="Cambria"/>
              </a:rPr>
              <a:t>+</a:t>
            </a:r>
            <a:r>
              <a:rPr lang="en-US" sz="3200">
                <a:solidFill>
                  <a:srgbClr val="FF00FF"/>
                </a:solidFill>
                <a:latin typeface="Cambria"/>
                <a:ea typeface="Cambria"/>
                <a:cs typeface="Cambria"/>
                <a:sym typeface="Cambria"/>
              </a:rPr>
              <a:t>32</a:t>
            </a:r>
            <a:r>
              <a:rPr lang="en-US" sz="3200">
                <a:latin typeface="Cambria"/>
                <a:ea typeface="Cambria"/>
                <a:cs typeface="Cambria"/>
                <a:sym typeface="Cambria"/>
              </a:rPr>
              <a:t>+f(16)</a:t>
            </a:r>
            <a:endParaRPr/>
          </a:p>
          <a:p>
            <a:pPr indent="0" lvl="1" marL="457200" rtl="0" algn="l">
              <a:lnSpc>
                <a:spcPct val="90000"/>
              </a:lnSpc>
              <a:spcBef>
                <a:spcPts val="640"/>
              </a:spcBef>
              <a:spcAft>
                <a:spcPts val="0"/>
              </a:spcAft>
              <a:buClr>
                <a:schemeClr val="dk1"/>
              </a:buClr>
              <a:buSzPts val="3200"/>
              <a:buFont typeface="Noto Sans Symbols"/>
              <a:buNone/>
            </a:pPr>
            <a:r>
              <a:rPr lang="en-US" sz="3200">
                <a:latin typeface="Cambria"/>
                <a:ea typeface="Cambria"/>
                <a:cs typeface="Cambria"/>
                <a:sym typeface="Cambria"/>
              </a:rPr>
              <a:t>=</a:t>
            </a:r>
            <a:r>
              <a:rPr lang="en-US" sz="3200">
                <a:solidFill>
                  <a:srgbClr val="FF0000"/>
                </a:solidFill>
                <a:latin typeface="Cambria"/>
                <a:ea typeface="Cambria"/>
                <a:cs typeface="Cambria"/>
                <a:sym typeface="Cambria"/>
              </a:rPr>
              <a:t>256</a:t>
            </a:r>
            <a:r>
              <a:rPr lang="en-US" sz="3200">
                <a:latin typeface="Cambria"/>
                <a:ea typeface="Cambria"/>
                <a:cs typeface="Cambria"/>
                <a:sym typeface="Cambria"/>
              </a:rPr>
              <a:t>+</a:t>
            </a:r>
            <a:r>
              <a:rPr lang="en-US" sz="3200">
                <a:solidFill>
                  <a:srgbClr val="FFFF00"/>
                </a:solidFill>
                <a:latin typeface="Cambria"/>
                <a:ea typeface="Cambria"/>
                <a:cs typeface="Cambria"/>
                <a:sym typeface="Cambria"/>
              </a:rPr>
              <a:t>128</a:t>
            </a:r>
            <a:r>
              <a:rPr lang="en-US" sz="3200">
                <a:latin typeface="Cambria"/>
                <a:ea typeface="Cambria"/>
                <a:cs typeface="Cambria"/>
                <a:sym typeface="Cambria"/>
              </a:rPr>
              <a:t>+</a:t>
            </a:r>
            <a:r>
              <a:rPr lang="en-US" sz="3200">
                <a:solidFill>
                  <a:srgbClr val="00FF00"/>
                </a:solidFill>
                <a:latin typeface="Cambria"/>
                <a:ea typeface="Cambria"/>
                <a:cs typeface="Cambria"/>
                <a:sym typeface="Cambria"/>
              </a:rPr>
              <a:t>64</a:t>
            </a:r>
            <a:r>
              <a:rPr lang="en-US" sz="3200">
                <a:latin typeface="Cambria"/>
                <a:ea typeface="Cambria"/>
                <a:cs typeface="Cambria"/>
                <a:sym typeface="Cambria"/>
              </a:rPr>
              <a:t>+</a:t>
            </a:r>
            <a:r>
              <a:rPr lang="en-US" sz="3200">
                <a:solidFill>
                  <a:srgbClr val="FF00FF"/>
                </a:solidFill>
                <a:latin typeface="Cambria"/>
                <a:ea typeface="Cambria"/>
                <a:cs typeface="Cambria"/>
                <a:sym typeface="Cambria"/>
              </a:rPr>
              <a:t>32</a:t>
            </a:r>
            <a:r>
              <a:rPr lang="en-US" sz="3200">
                <a:latin typeface="Cambria"/>
                <a:ea typeface="Cambria"/>
                <a:cs typeface="Cambria"/>
                <a:sym typeface="Cambria"/>
              </a:rPr>
              <a:t>+</a:t>
            </a:r>
            <a:r>
              <a:rPr lang="en-US" sz="3200">
                <a:solidFill>
                  <a:srgbClr val="FF0000"/>
                </a:solidFill>
                <a:latin typeface="Cambria"/>
                <a:ea typeface="Cambria"/>
                <a:cs typeface="Cambria"/>
                <a:sym typeface="Cambria"/>
              </a:rPr>
              <a:t>16</a:t>
            </a:r>
            <a:r>
              <a:rPr lang="en-US" sz="3200">
                <a:latin typeface="Cambria"/>
                <a:ea typeface="Cambria"/>
                <a:cs typeface="Cambria"/>
                <a:sym typeface="Cambria"/>
              </a:rPr>
              <a:t>+f(8)</a:t>
            </a:r>
            <a:endParaRPr/>
          </a:p>
          <a:p>
            <a:pPr indent="0" lvl="1" marL="457200" rtl="0" algn="l">
              <a:lnSpc>
                <a:spcPct val="90000"/>
              </a:lnSpc>
              <a:spcBef>
                <a:spcPts val="640"/>
              </a:spcBef>
              <a:spcAft>
                <a:spcPts val="0"/>
              </a:spcAft>
              <a:buClr>
                <a:schemeClr val="dk1"/>
              </a:buClr>
              <a:buSzPts val="3200"/>
              <a:buFont typeface="Noto Sans Symbols"/>
              <a:buNone/>
            </a:pPr>
            <a:r>
              <a:rPr lang="en-US" sz="3200">
                <a:latin typeface="Cambria"/>
                <a:ea typeface="Cambria"/>
                <a:cs typeface="Cambria"/>
                <a:sym typeface="Cambria"/>
              </a:rPr>
              <a:t>=</a:t>
            </a:r>
            <a:r>
              <a:rPr lang="en-US" sz="3200">
                <a:solidFill>
                  <a:srgbClr val="FF0000"/>
                </a:solidFill>
                <a:latin typeface="Cambria"/>
                <a:ea typeface="Cambria"/>
                <a:cs typeface="Cambria"/>
                <a:sym typeface="Cambria"/>
              </a:rPr>
              <a:t>256</a:t>
            </a:r>
            <a:r>
              <a:rPr lang="en-US" sz="3200">
                <a:latin typeface="Cambria"/>
                <a:ea typeface="Cambria"/>
                <a:cs typeface="Cambria"/>
                <a:sym typeface="Cambria"/>
              </a:rPr>
              <a:t>+</a:t>
            </a:r>
            <a:r>
              <a:rPr lang="en-US" sz="3200">
                <a:solidFill>
                  <a:srgbClr val="FFFF00"/>
                </a:solidFill>
                <a:latin typeface="Cambria"/>
                <a:ea typeface="Cambria"/>
                <a:cs typeface="Cambria"/>
                <a:sym typeface="Cambria"/>
              </a:rPr>
              <a:t>128</a:t>
            </a:r>
            <a:r>
              <a:rPr lang="en-US" sz="3200">
                <a:latin typeface="Cambria"/>
                <a:ea typeface="Cambria"/>
                <a:cs typeface="Cambria"/>
                <a:sym typeface="Cambria"/>
              </a:rPr>
              <a:t>+</a:t>
            </a:r>
            <a:r>
              <a:rPr lang="en-US" sz="3200">
                <a:solidFill>
                  <a:srgbClr val="00FF00"/>
                </a:solidFill>
                <a:latin typeface="Cambria"/>
                <a:ea typeface="Cambria"/>
                <a:cs typeface="Cambria"/>
                <a:sym typeface="Cambria"/>
              </a:rPr>
              <a:t>64</a:t>
            </a:r>
            <a:r>
              <a:rPr lang="en-US" sz="3200">
                <a:latin typeface="Cambria"/>
                <a:ea typeface="Cambria"/>
                <a:cs typeface="Cambria"/>
                <a:sym typeface="Cambria"/>
              </a:rPr>
              <a:t>+</a:t>
            </a:r>
            <a:r>
              <a:rPr lang="en-US" sz="3200">
                <a:solidFill>
                  <a:srgbClr val="FF00FF"/>
                </a:solidFill>
                <a:latin typeface="Cambria"/>
                <a:ea typeface="Cambria"/>
                <a:cs typeface="Cambria"/>
                <a:sym typeface="Cambria"/>
              </a:rPr>
              <a:t>32</a:t>
            </a:r>
            <a:r>
              <a:rPr lang="en-US" sz="3200">
                <a:latin typeface="Cambria"/>
                <a:ea typeface="Cambria"/>
                <a:cs typeface="Cambria"/>
                <a:sym typeface="Cambria"/>
              </a:rPr>
              <a:t>+</a:t>
            </a:r>
            <a:r>
              <a:rPr lang="en-US" sz="3200">
                <a:solidFill>
                  <a:srgbClr val="FF0000"/>
                </a:solidFill>
                <a:latin typeface="Cambria"/>
                <a:ea typeface="Cambria"/>
                <a:cs typeface="Cambria"/>
                <a:sym typeface="Cambria"/>
              </a:rPr>
              <a:t>16</a:t>
            </a:r>
            <a:r>
              <a:rPr lang="en-US" sz="3200">
                <a:latin typeface="Cambria"/>
                <a:ea typeface="Cambria"/>
                <a:cs typeface="Cambria"/>
                <a:sym typeface="Cambria"/>
              </a:rPr>
              <a:t>+</a:t>
            </a:r>
            <a:r>
              <a:rPr lang="en-US" sz="3200">
                <a:solidFill>
                  <a:srgbClr val="FFFF00"/>
                </a:solidFill>
                <a:latin typeface="Cambria"/>
                <a:ea typeface="Cambria"/>
                <a:cs typeface="Cambria"/>
                <a:sym typeface="Cambria"/>
              </a:rPr>
              <a:t>8</a:t>
            </a:r>
            <a:r>
              <a:rPr lang="en-US" sz="3200">
                <a:latin typeface="Cambria"/>
                <a:ea typeface="Cambria"/>
                <a:cs typeface="Cambria"/>
                <a:sym typeface="Cambria"/>
              </a:rPr>
              <a:t>+f(4)</a:t>
            </a:r>
            <a:endParaRPr/>
          </a:p>
          <a:p>
            <a:pPr indent="0" lvl="1" marL="457200" rtl="0" algn="l">
              <a:lnSpc>
                <a:spcPct val="90000"/>
              </a:lnSpc>
              <a:spcBef>
                <a:spcPts val="640"/>
              </a:spcBef>
              <a:spcAft>
                <a:spcPts val="0"/>
              </a:spcAft>
              <a:buClr>
                <a:schemeClr val="dk1"/>
              </a:buClr>
              <a:buSzPts val="3200"/>
              <a:buFont typeface="Noto Sans Symbols"/>
              <a:buNone/>
            </a:pPr>
            <a:r>
              <a:rPr lang="en-US" sz="3200">
                <a:latin typeface="Cambria"/>
                <a:ea typeface="Cambria"/>
                <a:cs typeface="Cambria"/>
                <a:sym typeface="Cambria"/>
              </a:rPr>
              <a:t>=</a:t>
            </a:r>
            <a:r>
              <a:rPr lang="en-US" sz="3200">
                <a:solidFill>
                  <a:srgbClr val="FF0000"/>
                </a:solidFill>
                <a:latin typeface="Cambria"/>
                <a:ea typeface="Cambria"/>
                <a:cs typeface="Cambria"/>
                <a:sym typeface="Cambria"/>
              </a:rPr>
              <a:t>256</a:t>
            </a:r>
            <a:r>
              <a:rPr lang="en-US" sz="3200">
                <a:latin typeface="Cambria"/>
                <a:ea typeface="Cambria"/>
                <a:cs typeface="Cambria"/>
                <a:sym typeface="Cambria"/>
              </a:rPr>
              <a:t>+</a:t>
            </a:r>
            <a:r>
              <a:rPr lang="en-US" sz="3200">
                <a:solidFill>
                  <a:srgbClr val="FFFF00"/>
                </a:solidFill>
                <a:latin typeface="Cambria"/>
                <a:ea typeface="Cambria"/>
                <a:cs typeface="Cambria"/>
                <a:sym typeface="Cambria"/>
              </a:rPr>
              <a:t>128</a:t>
            </a:r>
            <a:r>
              <a:rPr lang="en-US" sz="3200">
                <a:latin typeface="Cambria"/>
                <a:ea typeface="Cambria"/>
                <a:cs typeface="Cambria"/>
                <a:sym typeface="Cambria"/>
              </a:rPr>
              <a:t>+</a:t>
            </a:r>
            <a:r>
              <a:rPr lang="en-US" sz="3200">
                <a:solidFill>
                  <a:srgbClr val="00FF00"/>
                </a:solidFill>
                <a:latin typeface="Cambria"/>
                <a:ea typeface="Cambria"/>
                <a:cs typeface="Cambria"/>
                <a:sym typeface="Cambria"/>
              </a:rPr>
              <a:t>64</a:t>
            </a:r>
            <a:r>
              <a:rPr lang="en-US" sz="3200">
                <a:latin typeface="Cambria"/>
                <a:ea typeface="Cambria"/>
                <a:cs typeface="Cambria"/>
                <a:sym typeface="Cambria"/>
              </a:rPr>
              <a:t>+</a:t>
            </a:r>
            <a:r>
              <a:rPr lang="en-US" sz="3200">
                <a:solidFill>
                  <a:srgbClr val="FF00FF"/>
                </a:solidFill>
                <a:latin typeface="Cambria"/>
                <a:ea typeface="Cambria"/>
                <a:cs typeface="Cambria"/>
                <a:sym typeface="Cambria"/>
              </a:rPr>
              <a:t>32</a:t>
            </a:r>
            <a:r>
              <a:rPr lang="en-US" sz="3200">
                <a:latin typeface="Cambria"/>
                <a:ea typeface="Cambria"/>
                <a:cs typeface="Cambria"/>
                <a:sym typeface="Cambria"/>
              </a:rPr>
              <a:t>+</a:t>
            </a:r>
            <a:r>
              <a:rPr lang="en-US" sz="3200">
                <a:solidFill>
                  <a:srgbClr val="FF0000"/>
                </a:solidFill>
                <a:latin typeface="Cambria"/>
                <a:ea typeface="Cambria"/>
                <a:cs typeface="Cambria"/>
                <a:sym typeface="Cambria"/>
              </a:rPr>
              <a:t>16</a:t>
            </a:r>
            <a:r>
              <a:rPr lang="en-US" sz="3200">
                <a:latin typeface="Cambria"/>
                <a:ea typeface="Cambria"/>
                <a:cs typeface="Cambria"/>
                <a:sym typeface="Cambria"/>
              </a:rPr>
              <a:t>+</a:t>
            </a:r>
            <a:r>
              <a:rPr lang="en-US" sz="3200">
                <a:solidFill>
                  <a:srgbClr val="FFFF00"/>
                </a:solidFill>
                <a:latin typeface="Cambria"/>
                <a:ea typeface="Cambria"/>
                <a:cs typeface="Cambria"/>
                <a:sym typeface="Cambria"/>
              </a:rPr>
              <a:t>8</a:t>
            </a:r>
            <a:r>
              <a:rPr lang="en-US" sz="3200">
                <a:latin typeface="Cambria"/>
                <a:ea typeface="Cambria"/>
                <a:cs typeface="Cambria"/>
                <a:sym typeface="Cambria"/>
              </a:rPr>
              <a:t>+</a:t>
            </a:r>
            <a:r>
              <a:rPr lang="en-US" sz="3200">
                <a:solidFill>
                  <a:srgbClr val="00FF00"/>
                </a:solidFill>
                <a:latin typeface="Cambria"/>
                <a:ea typeface="Cambria"/>
                <a:cs typeface="Cambria"/>
                <a:sym typeface="Cambria"/>
              </a:rPr>
              <a:t>4</a:t>
            </a:r>
            <a:r>
              <a:rPr lang="en-US" sz="3200">
                <a:latin typeface="Cambria"/>
                <a:ea typeface="Cambria"/>
                <a:cs typeface="Cambria"/>
                <a:sym typeface="Cambria"/>
              </a:rPr>
              <a:t>+f(2)</a:t>
            </a:r>
            <a:endParaRPr/>
          </a:p>
          <a:p>
            <a:pPr indent="0" lvl="1" marL="457200" rtl="0" algn="l">
              <a:lnSpc>
                <a:spcPct val="90000"/>
              </a:lnSpc>
              <a:spcBef>
                <a:spcPts val="640"/>
              </a:spcBef>
              <a:spcAft>
                <a:spcPts val="0"/>
              </a:spcAft>
              <a:buClr>
                <a:schemeClr val="dk1"/>
              </a:buClr>
              <a:buSzPts val="3200"/>
              <a:buFont typeface="Noto Sans Symbols"/>
              <a:buNone/>
            </a:pPr>
            <a:r>
              <a:rPr lang="en-US" sz="3200">
                <a:latin typeface="Cambria"/>
                <a:ea typeface="Cambria"/>
                <a:cs typeface="Cambria"/>
                <a:sym typeface="Cambria"/>
              </a:rPr>
              <a:t>=</a:t>
            </a:r>
            <a:r>
              <a:rPr lang="en-US" sz="3200">
                <a:solidFill>
                  <a:srgbClr val="FF0000"/>
                </a:solidFill>
                <a:latin typeface="Cambria"/>
                <a:ea typeface="Cambria"/>
                <a:cs typeface="Cambria"/>
                <a:sym typeface="Cambria"/>
              </a:rPr>
              <a:t>256</a:t>
            </a:r>
            <a:r>
              <a:rPr lang="en-US" sz="3200">
                <a:latin typeface="Cambria"/>
                <a:ea typeface="Cambria"/>
                <a:cs typeface="Cambria"/>
                <a:sym typeface="Cambria"/>
              </a:rPr>
              <a:t>+</a:t>
            </a:r>
            <a:r>
              <a:rPr lang="en-US" sz="3200">
                <a:solidFill>
                  <a:srgbClr val="FFFF00"/>
                </a:solidFill>
                <a:latin typeface="Cambria"/>
                <a:ea typeface="Cambria"/>
                <a:cs typeface="Cambria"/>
                <a:sym typeface="Cambria"/>
              </a:rPr>
              <a:t>128</a:t>
            </a:r>
            <a:r>
              <a:rPr lang="en-US" sz="3200">
                <a:latin typeface="Cambria"/>
                <a:ea typeface="Cambria"/>
                <a:cs typeface="Cambria"/>
                <a:sym typeface="Cambria"/>
              </a:rPr>
              <a:t>+</a:t>
            </a:r>
            <a:r>
              <a:rPr lang="en-US" sz="3200">
                <a:solidFill>
                  <a:srgbClr val="00FF00"/>
                </a:solidFill>
                <a:latin typeface="Cambria"/>
                <a:ea typeface="Cambria"/>
                <a:cs typeface="Cambria"/>
                <a:sym typeface="Cambria"/>
              </a:rPr>
              <a:t>64</a:t>
            </a:r>
            <a:r>
              <a:rPr lang="en-US" sz="3200">
                <a:latin typeface="Cambria"/>
                <a:ea typeface="Cambria"/>
                <a:cs typeface="Cambria"/>
                <a:sym typeface="Cambria"/>
              </a:rPr>
              <a:t>+</a:t>
            </a:r>
            <a:r>
              <a:rPr lang="en-US" sz="3200">
                <a:solidFill>
                  <a:srgbClr val="FF00FF"/>
                </a:solidFill>
                <a:latin typeface="Cambria"/>
                <a:ea typeface="Cambria"/>
                <a:cs typeface="Cambria"/>
                <a:sym typeface="Cambria"/>
              </a:rPr>
              <a:t>32</a:t>
            </a:r>
            <a:r>
              <a:rPr lang="en-US" sz="3200">
                <a:latin typeface="Cambria"/>
                <a:ea typeface="Cambria"/>
                <a:cs typeface="Cambria"/>
                <a:sym typeface="Cambria"/>
              </a:rPr>
              <a:t>+</a:t>
            </a:r>
            <a:r>
              <a:rPr lang="en-US" sz="3200">
                <a:solidFill>
                  <a:srgbClr val="FF0000"/>
                </a:solidFill>
                <a:latin typeface="Cambria"/>
                <a:ea typeface="Cambria"/>
                <a:cs typeface="Cambria"/>
                <a:sym typeface="Cambria"/>
              </a:rPr>
              <a:t>16</a:t>
            </a:r>
            <a:r>
              <a:rPr lang="en-US" sz="3200">
                <a:latin typeface="Cambria"/>
                <a:ea typeface="Cambria"/>
                <a:cs typeface="Cambria"/>
                <a:sym typeface="Cambria"/>
              </a:rPr>
              <a:t>+</a:t>
            </a:r>
            <a:r>
              <a:rPr lang="en-US" sz="3200">
                <a:solidFill>
                  <a:srgbClr val="FFFF00"/>
                </a:solidFill>
                <a:latin typeface="Cambria"/>
                <a:ea typeface="Cambria"/>
                <a:cs typeface="Cambria"/>
                <a:sym typeface="Cambria"/>
              </a:rPr>
              <a:t>8</a:t>
            </a:r>
            <a:r>
              <a:rPr lang="en-US" sz="3200">
                <a:latin typeface="Cambria"/>
                <a:ea typeface="Cambria"/>
                <a:cs typeface="Cambria"/>
                <a:sym typeface="Cambria"/>
              </a:rPr>
              <a:t>+</a:t>
            </a:r>
            <a:r>
              <a:rPr lang="en-US" sz="3200">
                <a:solidFill>
                  <a:srgbClr val="00FF00"/>
                </a:solidFill>
                <a:latin typeface="Cambria"/>
                <a:ea typeface="Cambria"/>
                <a:cs typeface="Cambria"/>
                <a:sym typeface="Cambria"/>
              </a:rPr>
              <a:t>4</a:t>
            </a:r>
            <a:r>
              <a:rPr lang="en-US" sz="3200">
                <a:latin typeface="Cambria"/>
                <a:ea typeface="Cambria"/>
                <a:cs typeface="Cambria"/>
                <a:sym typeface="Cambria"/>
              </a:rPr>
              <a:t>+</a:t>
            </a:r>
            <a:r>
              <a:rPr lang="en-US" sz="3200">
                <a:solidFill>
                  <a:srgbClr val="FF00FF"/>
                </a:solidFill>
                <a:latin typeface="Cambria"/>
                <a:ea typeface="Cambria"/>
                <a:cs typeface="Cambria"/>
                <a:sym typeface="Cambria"/>
              </a:rPr>
              <a:t>2</a:t>
            </a:r>
            <a:r>
              <a:rPr lang="en-US" sz="3200">
                <a:latin typeface="Cambria"/>
                <a:ea typeface="Cambria"/>
                <a:cs typeface="Cambria"/>
                <a:sym typeface="Cambria"/>
              </a:rPr>
              <a:t>+f(1)</a:t>
            </a:r>
            <a:endParaRPr/>
          </a:p>
        </p:txBody>
      </p:sp>
      <p:pic>
        <p:nvPicPr>
          <p:cNvPr id="252" name="Google Shape;252;p14"/>
          <p:cNvPicPr preferRelativeResize="0"/>
          <p:nvPr/>
        </p:nvPicPr>
        <p:blipFill rotWithShape="1">
          <a:blip r:embed="rId3">
            <a:alphaModFix/>
          </a:blip>
          <a:srcRect b="0" l="0" r="0" t="0"/>
          <a:stretch/>
        </p:blipFill>
        <p:spPr>
          <a:xfrm>
            <a:off x="1473200" y="1810453"/>
            <a:ext cx="3895302" cy="1487806"/>
          </a:xfrm>
          <a:prstGeom prst="rect">
            <a:avLst/>
          </a:prstGeom>
          <a:noFill/>
          <a:ln>
            <a:noFill/>
          </a:ln>
        </p:spPr>
      </p:pic>
      <p:sp>
        <p:nvSpPr>
          <p:cNvPr id="253" name="Google Shape;253;p14"/>
          <p:cNvSpPr/>
          <p:nvPr/>
        </p:nvSpPr>
        <p:spPr>
          <a:xfrm>
            <a:off x="7264401" y="3476203"/>
            <a:ext cx="8014123" cy="526203"/>
          </a:xfrm>
          <a:prstGeom prst="rect">
            <a:avLst/>
          </a:prstGeom>
          <a:solidFill>
            <a:srgbClr val="FF0000"/>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254" name="Google Shape;254;p14"/>
          <p:cNvSpPr/>
          <p:nvPr/>
        </p:nvSpPr>
        <p:spPr>
          <a:xfrm>
            <a:off x="11052599" y="4002407"/>
            <a:ext cx="4225924" cy="526203"/>
          </a:xfrm>
          <a:prstGeom prst="rect">
            <a:avLst/>
          </a:prstGeom>
          <a:solidFill>
            <a:srgbClr val="FFFF00"/>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5" name="Google Shape;255;p14"/>
          <p:cNvSpPr/>
          <p:nvPr/>
        </p:nvSpPr>
        <p:spPr>
          <a:xfrm>
            <a:off x="13164397" y="4528610"/>
            <a:ext cx="2114127" cy="526203"/>
          </a:xfrm>
          <a:prstGeom prst="rect">
            <a:avLst/>
          </a:prstGeom>
          <a:solidFill>
            <a:srgbClr val="00FF00"/>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256" name="Google Shape;256;p14"/>
          <p:cNvSpPr/>
          <p:nvPr/>
        </p:nvSpPr>
        <p:spPr>
          <a:xfrm>
            <a:off x="14221461" y="5054813"/>
            <a:ext cx="1057063" cy="526203"/>
          </a:xfrm>
          <a:prstGeom prst="rect">
            <a:avLst/>
          </a:prstGeom>
          <a:solidFill>
            <a:srgbClr val="FF00FF"/>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257" name="Google Shape;257;p14"/>
          <p:cNvSpPr/>
          <p:nvPr/>
        </p:nvSpPr>
        <p:spPr>
          <a:xfrm>
            <a:off x="14749992" y="5581017"/>
            <a:ext cx="528531" cy="526203"/>
          </a:xfrm>
          <a:prstGeom prst="rect">
            <a:avLst/>
          </a:prstGeom>
          <a:solidFill>
            <a:srgbClr val="FF0000"/>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258" name="Google Shape;258;p14"/>
          <p:cNvSpPr/>
          <p:nvPr/>
        </p:nvSpPr>
        <p:spPr>
          <a:xfrm>
            <a:off x="15013094" y="6107220"/>
            <a:ext cx="265430" cy="526203"/>
          </a:xfrm>
          <a:prstGeom prst="rect">
            <a:avLst/>
          </a:prstGeom>
          <a:solidFill>
            <a:srgbClr val="FFFF00"/>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259" name="Google Shape;259;p14"/>
          <p:cNvSpPr/>
          <p:nvPr/>
        </p:nvSpPr>
        <p:spPr>
          <a:xfrm>
            <a:off x="15145810" y="6633423"/>
            <a:ext cx="132714" cy="526203"/>
          </a:xfrm>
          <a:prstGeom prst="rect">
            <a:avLst/>
          </a:prstGeom>
          <a:solidFill>
            <a:srgbClr val="00FF00"/>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260" name="Google Shape;260;p14"/>
          <p:cNvSpPr/>
          <p:nvPr/>
        </p:nvSpPr>
        <p:spPr>
          <a:xfrm>
            <a:off x="15211003" y="7159627"/>
            <a:ext cx="67521" cy="526203"/>
          </a:xfrm>
          <a:prstGeom prst="rect">
            <a:avLst/>
          </a:prstGeom>
          <a:solidFill>
            <a:srgbClr val="FF00FF"/>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261" name="Google Shape;261;p14"/>
          <p:cNvSpPr txBox="1"/>
          <p:nvPr/>
        </p:nvSpPr>
        <p:spPr>
          <a:xfrm>
            <a:off x="414445" y="990427"/>
            <a:ext cx="12517120"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800">
                <a:solidFill>
                  <a:srgbClr val="E36C09"/>
                </a:solidFill>
                <a:latin typeface="Cambria"/>
                <a:ea typeface="Cambria"/>
                <a:cs typeface="Cambria"/>
                <a:sym typeface="Cambria"/>
              </a:rPr>
              <a:t>Complexity of recursion</a:t>
            </a:r>
            <a:endParaRPr b="1" sz="4800">
              <a:solidFill>
                <a:srgbClr val="E36C09"/>
              </a:solidFill>
              <a:latin typeface="Cambria"/>
              <a:ea typeface="Cambria"/>
              <a:cs typeface="Cambria"/>
              <a:sym typeface="Cambria"/>
            </a:endParaRPr>
          </a:p>
        </p:txBody>
      </p:sp>
      <p:sp>
        <p:nvSpPr>
          <p:cNvPr id="262" name="Google Shape;262;p14"/>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67" name="Shape 3267"/>
        <p:cNvGrpSpPr/>
        <p:nvPr/>
      </p:nvGrpSpPr>
      <p:grpSpPr>
        <a:xfrm>
          <a:off x="0" y="0"/>
          <a:ext cx="0" cy="0"/>
          <a:chOff x="0" y="0"/>
          <a:chExt cx="0" cy="0"/>
        </a:xfrm>
      </p:grpSpPr>
      <p:graphicFrame>
        <p:nvGraphicFramePr>
          <p:cNvPr id="3268" name="Google Shape;3268;p138"/>
          <p:cNvGraphicFramePr/>
          <p:nvPr/>
        </p:nvGraphicFramePr>
        <p:xfrm>
          <a:off x="2619376" y="1788161"/>
          <a:ext cx="3000000" cy="3000000"/>
        </p:xfrm>
        <a:graphic>
          <a:graphicData uri="http://schemas.openxmlformats.org/drawingml/2006/table">
            <a:tbl>
              <a:tblPr bandRow="1" firstRow="1">
                <a:noFill/>
                <a:tableStyleId>{309F968F-FBB2-4D8B-866C-1F73A23E0D69}</a:tableStyleId>
              </a:tblPr>
              <a:tblGrid>
                <a:gridCol w="1141950"/>
                <a:gridCol w="2354625"/>
                <a:gridCol w="1623850"/>
                <a:gridCol w="1623850"/>
                <a:gridCol w="1428975"/>
                <a:gridCol w="1470775"/>
                <a:gridCol w="2998825"/>
              </a:tblGrid>
              <a:tr h="910575">
                <a:tc>
                  <a:txBody>
                    <a:bodyPr/>
                    <a:lstStyle/>
                    <a:p>
                      <a:pPr indent="0" lvl="0" marL="0" marR="0" rtl="0" algn="ctr">
                        <a:spcBef>
                          <a:spcPts val="0"/>
                        </a:spcBef>
                        <a:spcAft>
                          <a:spcPts val="0"/>
                        </a:spcAft>
                        <a:buNone/>
                      </a:pPr>
                      <a:r>
                        <a:rPr lang="en-US" sz="2600" u="none" cap="none" strike="noStrike"/>
                        <a:t>Pass</a:t>
                      </a:r>
                      <a:endParaRPr/>
                    </a:p>
                  </a:txBody>
                  <a:tcPr marT="67075" marB="67075" marR="134075" marL="134075"/>
                </a:tc>
                <a:tc>
                  <a:txBody>
                    <a:bodyPr/>
                    <a:lstStyle/>
                    <a:p>
                      <a:pPr indent="0" lvl="0" marL="0" marR="0" rtl="0" algn="ctr">
                        <a:spcBef>
                          <a:spcPts val="0"/>
                        </a:spcBef>
                        <a:spcAft>
                          <a:spcPts val="0"/>
                        </a:spcAft>
                        <a:buNone/>
                      </a:pPr>
                      <a:r>
                        <a:rPr lang="en-US" sz="2600" u="none" cap="none" strike="noStrike"/>
                        <a:t>Array</a:t>
                      </a:r>
                      <a:endParaRPr/>
                    </a:p>
                  </a:txBody>
                  <a:tcPr marT="67075" marB="67075" marR="134075" marL="134075"/>
                </a:tc>
                <a:tc>
                  <a:txBody>
                    <a:bodyPr/>
                    <a:lstStyle/>
                    <a:p>
                      <a:pPr indent="0" lvl="0" marL="0" marR="0" rtl="0" algn="ctr">
                        <a:spcBef>
                          <a:spcPts val="0"/>
                        </a:spcBef>
                        <a:spcAft>
                          <a:spcPts val="0"/>
                        </a:spcAft>
                        <a:buNone/>
                      </a:pPr>
                      <a:r>
                        <a:rPr lang="en-US" sz="2600" u="none" cap="none" strike="noStrike"/>
                        <a:t>P</a:t>
                      </a:r>
                      <a:endParaRPr/>
                    </a:p>
                  </a:txBody>
                  <a:tcPr marT="67075" marB="67075" marR="134075" marL="134075"/>
                </a:tc>
                <a:tc>
                  <a:txBody>
                    <a:bodyPr/>
                    <a:lstStyle/>
                    <a:p>
                      <a:pPr indent="0" lvl="0" marL="0" marR="0" rtl="0" algn="ctr">
                        <a:spcBef>
                          <a:spcPts val="0"/>
                        </a:spcBef>
                        <a:spcAft>
                          <a:spcPts val="0"/>
                        </a:spcAft>
                        <a:buNone/>
                      </a:pPr>
                      <a:r>
                        <a:rPr lang="en-US" sz="2600" u="none" cap="none" strike="noStrike"/>
                        <a:t>Left</a:t>
                      </a:r>
                      <a:endParaRPr/>
                    </a:p>
                    <a:p>
                      <a:pPr indent="0" lvl="0" marL="0" marR="0" rtl="0" algn="ctr">
                        <a:spcBef>
                          <a:spcPts val="0"/>
                        </a:spcBef>
                        <a:spcAft>
                          <a:spcPts val="0"/>
                        </a:spcAft>
                        <a:buNone/>
                      </a:pPr>
                      <a:r>
                        <a:rPr lang="en-US" sz="2600" u="none" cap="none" strike="noStrike"/>
                        <a:t>Ind.(i)</a:t>
                      </a:r>
                      <a:endParaRPr/>
                    </a:p>
                  </a:txBody>
                  <a:tcPr marT="67075" marB="67075" marR="134075" marL="134075"/>
                </a:tc>
                <a:tc>
                  <a:txBody>
                    <a:bodyPr/>
                    <a:lstStyle/>
                    <a:p>
                      <a:pPr indent="0" lvl="0" marL="0" marR="0" rtl="0" algn="ctr">
                        <a:spcBef>
                          <a:spcPts val="0"/>
                        </a:spcBef>
                        <a:spcAft>
                          <a:spcPts val="0"/>
                        </a:spcAft>
                        <a:buNone/>
                      </a:pPr>
                      <a:r>
                        <a:rPr lang="en-US" sz="2600" u="none" cap="none" strike="noStrike"/>
                        <a:t>Rig. Ind</a:t>
                      </a:r>
                      <a:endParaRPr sz="2600" u="none" cap="none" strike="noStrike"/>
                    </a:p>
                  </a:txBody>
                  <a:tcPr marT="67075" marB="67075" marR="134075" marL="134075"/>
                </a:tc>
                <a:tc>
                  <a:txBody>
                    <a:bodyPr/>
                    <a:lstStyle/>
                    <a:p>
                      <a:pPr indent="0" lvl="0" marL="0" marR="0" rtl="0" algn="ctr">
                        <a:spcBef>
                          <a:spcPts val="0"/>
                        </a:spcBef>
                        <a:spcAft>
                          <a:spcPts val="0"/>
                        </a:spcAft>
                        <a:buNone/>
                      </a:pPr>
                      <a:r>
                        <a:rPr lang="en-US" sz="2600" u="none" cap="none" strike="noStrike"/>
                        <a:t>Store</a:t>
                      </a:r>
                      <a:endParaRPr/>
                    </a:p>
                    <a:p>
                      <a:pPr indent="0" lvl="0" marL="0" marR="0" rtl="0" algn="ctr">
                        <a:spcBef>
                          <a:spcPts val="0"/>
                        </a:spcBef>
                        <a:spcAft>
                          <a:spcPts val="0"/>
                        </a:spcAft>
                        <a:buNone/>
                      </a:pPr>
                      <a:r>
                        <a:rPr lang="en-US" sz="2600" u="none" cap="none" strike="noStrike"/>
                        <a:t>index</a:t>
                      </a:r>
                      <a:endParaRPr/>
                    </a:p>
                  </a:txBody>
                  <a:tcPr marT="67075" marB="67075" marR="134075" marL="134075"/>
                </a:tc>
                <a:tc>
                  <a:txBody>
                    <a:bodyPr/>
                    <a:lstStyle/>
                    <a:p>
                      <a:pPr indent="0" lvl="0" marL="0" marR="0" rtl="0" algn="ctr">
                        <a:spcBef>
                          <a:spcPts val="0"/>
                        </a:spcBef>
                        <a:spcAft>
                          <a:spcPts val="0"/>
                        </a:spcAft>
                        <a:buNone/>
                      </a:pPr>
                      <a:r>
                        <a:rPr lang="en-US" sz="2600" u="none" cap="none" strike="noStrike"/>
                        <a:t>Swap</a:t>
                      </a:r>
                      <a:endParaRPr/>
                    </a:p>
                  </a:txBody>
                  <a:tcPr marT="67075" marB="67075" marR="134075" marL="134075"/>
                </a:tc>
              </a:tr>
              <a:tr h="492375">
                <a:tc>
                  <a:txBody>
                    <a:bodyPr/>
                    <a:lstStyle/>
                    <a:p>
                      <a:pPr indent="0" lvl="0" marL="0" marR="0" rtl="0" algn="ctr">
                        <a:spcBef>
                          <a:spcPts val="0"/>
                        </a:spcBef>
                        <a:spcAft>
                          <a:spcPts val="0"/>
                        </a:spcAft>
                        <a:buNone/>
                      </a:pPr>
                      <a:r>
                        <a:rPr lang="en-US" sz="2300" u="none" cap="none" strike="noStrike"/>
                        <a:t>Inti.</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6 5 7 1 4 2 3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 </a:t>
                      </a:r>
                      <a:endParaRPr/>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r>
              <a:tr h="532850">
                <a:tc>
                  <a:txBody>
                    <a:bodyPr/>
                    <a:lstStyle/>
                    <a:p>
                      <a:pPr indent="0" lvl="0" marL="0" marR="0" rtl="0" algn="ctr">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r>
              <a:tr h="492375">
                <a:tc>
                  <a:txBody>
                    <a:bodyPr/>
                    <a:lstStyle/>
                    <a:p>
                      <a:pPr indent="0" lvl="0" marL="0" marR="0" rtl="0" algn="ctr">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r h="492375">
                <a:tc>
                  <a:txBody>
                    <a:bodyPr/>
                    <a:lstStyle/>
                    <a:p>
                      <a:pPr indent="0" lvl="0" marL="0" marR="0" rtl="0" algn="ctr">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r h="768900">
                <a:tc rowSpan="2">
                  <a:txBody>
                    <a:bodyPr/>
                    <a:lstStyle/>
                    <a:p>
                      <a:pPr indent="0" lvl="0" marL="0" marR="0" rtl="0" algn="ctr">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r h="492375">
                <a:tc vMerge="1"/>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r h="492375">
                <a:tc>
                  <a:txBody>
                    <a:bodyPr/>
                    <a:lstStyle/>
                    <a:p>
                      <a:pPr indent="0" lvl="0" marL="0" marR="0" rtl="0" algn="ctr">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r h="768900">
                <a:tc rowSpan="2">
                  <a:txBody>
                    <a:bodyPr/>
                    <a:lstStyle/>
                    <a:p>
                      <a:pPr indent="0" lvl="0" marL="0" marR="0" rtl="0" algn="ctr">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r h="492375">
                <a:tc vMerge="1"/>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r h="768900">
                <a:tc>
                  <a:txBody>
                    <a:bodyPr/>
                    <a:lstStyle/>
                    <a:p>
                      <a:pPr indent="0" lvl="0" marL="0" marR="0" rtl="0" algn="ctr">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r h="492375">
                <a:tc>
                  <a:txBody>
                    <a:bodyPr/>
                    <a:lstStyle/>
                    <a:p>
                      <a:pPr indent="0" lvl="0" marL="0" marR="0" rtl="0" algn="ctr">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bl>
          </a:graphicData>
        </a:graphic>
      </p:graphicFrame>
      <p:sp>
        <p:nvSpPr>
          <p:cNvPr id="3269" name="Google Shape;3269;p138"/>
          <p:cNvSpPr txBox="1"/>
          <p:nvPr>
            <p:ph type="title"/>
          </p:nvPr>
        </p:nvSpPr>
        <p:spPr>
          <a:xfrm>
            <a:off x="482600" y="899055"/>
            <a:ext cx="16090900" cy="2762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Quick Sort</a:t>
            </a:r>
            <a:endParaRPr/>
          </a:p>
        </p:txBody>
      </p:sp>
      <p:sp>
        <p:nvSpPr>
          <p:cNvPr id="3270" name="Google Shape;3270;p138"/>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74" name="Shape 3274"/>
        <p:cNvGrpSpPr/>
        <p:nvPr/>
      </p:nvGrpSpPr>
      <p:grpSpPr>
        <a:xfrm>
          <a:off x="0" y="0"/>
          <a:ext cx="0" cy="0"/>
          <a:chOff x="0" y="0"/>
          <a:chExt cx="0" cy="0"/>
        </a:xfrm>
      </p:grpSpPr>
      <p:graphicFrame>
        <p:nvGraphicFramePr>
          <p:cNvPr id="3275" name="Google Shape;3275;p139"/>
          <p:cNvGraphicFramePr/>
          <p:nvPr/>
        </p:nvGraphicFramePr>
        <p:xfrm>
          <a:off x="1549400" y="1788161"/>
          <a:ext cx="3000000" cy="3000000"/>
        </p:xfrm>
        <a:graphic>
          <a:graphicData uri="http://schemas.openxmlformats.org/drawingml/2006/table">
            <a:tbl>
              <a:tblPr bandRow="1" firstRow="1">
                <a:noFill/>
                <a:tableStyleId>{309F968F-FBB2-4D8B-866C-1F73A23E0D69}</a:tableStyleId>
              </a:tblPr>
              <a:tblGrid>
                <a:gridCol w="1238600"/>
                <a:gridCol w="2553900"/>
                <a:gridCol w="1761275"/>
                <a:gridCol w="1761275"/>
                <a:gridCol w="1549900"/>
                <a:gridCol w="1595225"/>
                <a:gridCol w="3252600"/>
              </a:tblGrid>
              <a:tr h="841900">
                <a:tc>
                  <a:txBody>
                    <a:bodyPr/>
                    <a:lstStyle/>
                    <a:p>
                      <a:pPr indent="0" lvl="0" marL="0" marR="0" rtl="0" algn="ctr">
                        <a:spcBef>
                          <a:spcPts val="0"/>
                        </a:spcBef>
                        <a:spcAft>
                          <a:spcPts val="0"/>
                        </a:spcAft>
                        <a:buNone/>
                      </a:pPr>
                      <a:r>
                        <a:rPr lang="en-US" sz="2600" u="none" cap="none" strike="noStrike"/>
                        <a:t>Pass</a:t>
                      </a:r>
                      <a:endParaRPr/>
                    </a:p>
                  </a:txBody>
                  <a:tcPr marT="67075" marB="67075" marR="134075" marL="134075"/>
                </a:tc>
                <a:tc>
                  <a:txBody>
                    <a:bodyPr/>
                    <a:lstStyle/>
                    <a:p>
                      <a:pPr indent="0" lvl="0" marL="0" marR="0" rtl="0" algn="ctr">
                        <a:spcBef>
                          <a:spcPts val="0"/>
                        </a:spcBef>
                        <a:spcAft>
                          <a:spcPts val="0"/>
                        </a:spcAft>
                        <a:buNone/>
                      </a:pPr>
                      <a:r>
                        <a:rPr lang="en-US" sz="2600" u="none" cap="none" strike="noStrike"/>
                        <a:t>Array</a:t>
                      </a:r>
                      <a:endParaRPr/>
                    </a:p>
                  </a:txBody>
                  <a:tcPr marT="67075" marB="67075" marR="134075" marL="134075"/>
                </a:tc>
                <a:tc>
                  <a:txBody>
                    <a:bodyPr/>
                    <a:lstStyle/>
                    <a:p>
                      <a:pPr indent="0" lvl="0" marL="0" marR="0" rtl="0" algn="ctr">
                        <a:spcBef>
                          <a:spcPts val="0"/>
                        </a:spcBef>
                        <a:spcAft>
                          <a:spcPts val="0"/>
                        </a:spcAft>
                        <a:buNone/>
                      </a:pPr>
                      <a:r>
                        <a:rPr lang="en-US" sz="2600" u="none" cap="none" strike="noStrike"/>
                        <a:t>P</a:t>
                      </a:r>
                      <a:endParaRPr/>
                    </a:p>
                  </a:txBody>
                  <a:tcPr marT="67075" marB="67075" marR="134075" marL="134075"/>
                </a:tc>
                <a:tc>
                  <a:txBody>
                    <a:bodyPr/>
                    <a:lstStyle/>
                    <a:p>
                      <a:pPr indent="0" lvl="0" marL="0" marR="0" rtl="0" algn="ctr">
                        <a:spcBef>
                          <a:spcPts val="0"/>
                        </a:spcBef>
                        <a:spcAft>
                          <a:spcPts val="0"/>
                        </a:spcAft>
                        <a:buNone/>
                      </a:pPr>
                      <a:r>
                        <a:rPr lang="en-US" sz="2600" u="none" cap="none" strike="noStrike"/>
                        <a:t>Left</a:t>
                      </a:r>
                      <a:endParaRPr/>
                    </a:p>
                    <a:p>
                      <a:pPr indent="0" lvl="0" marL="0" marR="0" rtl="0" algn="ctr">
                        <a:spcBef>
                          <a:spcPts val="0"/>
                        </a:spcBef>
                        <a:spcAft>
                          <a:spcPts val="0"/>
                        </a:spcAft>
                        <a:buNone/>
                      </a:pPr>
                      <a:r>
                        <a:rPr lang="en-US" sz="2600" u="none" cap="none" strike="noStrike"/>
                        <a:t>Ind.(i)</a:t>
                      </a:r>
                      <a:endParaRPr/>
                    </a:p>
                  </a:txBody>
                  <a:tcPr marT="67075" marB="67075" marR="134075" marL="134075"/>
                </a:tc>
                <a:tc>
                  <a:txBody>
                    <a:bodyPr/>
                    <a:lstStyle/>
                    <a:p>
                      <a:pPr indent="0" lvl="0" marL="0" marR="0" rtl="0" algn="ctr">
                        <a:spcBef>
                          <a:spcPts val="0"/>
                        </a:spcBef>
                        <a:spcAft>
                          <a:spcPts val="0"/>
                        </a:spcAft>
                        <a:buNone/>
                      </a:pPr>
                      <a:r>
                        <a:rPr lang="en-US" sz="2600" u="none" cap="none" strike="noStrike"/>
                        <a:t>Rig. Ind</a:t>
                      </a:r>
                      <a:endParaRPr sz="2600" u="none" cap="none" strike="noStrike"/>
                    </a:p>
                  </a:txBody>
                  <a:tcPr marT="67075" marB="67075" marR="134075" marL="134075"/>
                </a:tc>
                <a:tc>
                  <a:txBody>
                    <a:bodyPr/>
                    <a:lstStyle/>
                    <a:p>
                      <a:pPr indent="0" lvl="0" marL="0" marR="0" rtl="0" algn="ctr">
                        <a:spcBef>
                          <a:spcPts val="0"/>
                        </a:spcBef>
                        <a:spcAft>
                          <a:spcPts val="0"/>
                        </a:spcAft>
                        <a:buNone/>
                      </a:pPr>
                      <a:r>
                        <a:rPr lang="en-US" sz="2600" u="none" cap="none" strike="noStrike"/>
                        <a:t>Store</a:t>
                      </a:r>
                      <a:endParaRPr/>
                    </a:p>
                    <a:p>
                      <a:pPr indent="0" lvl="0" marL="0" marR="0" rtl="0" algn="ctr">
                        <a:spcBef>
                          <a:spcPts val="0"/>
                        </a:spcBef>
                        <a:spcAft>
                          <a:spcPts val="0"/>
                        </a:spcAft>
                        <a:buNone/>
                      </a:pPr>
                      <a:r>
                        <a:rPr lang="en-US" sz="2600" u="none" cap="none" strike="noStrike"/>
                        <a:t>index</a:t>
                      </a:r>
                      <a:endParaRPr/>
                    </a:p>
                  </a:txBody>
                  <a:tcPr marT="67075" marB="67075" marR="134075" marL="134075"/>
                </a:tc>
                <a:tc>
                  <a:txBody>
                    <a:bodyPr/>
                    <a:lstStyle/>
                    <a:p>
                      <a:pPr indent="0" lvl="0" marL="0" marR="0" rtl="0" algn="ctr">
                        <a:spcBef>
                          <a:spcPts val="0"/>
                        </a:spcBef>
                        <a:spcAft>
                          <a:spcPts val="0"/>
                        </a:spcAft>
                        <a:buNone/>
                      </a:pPr>
                      <a:r>
                        <a:rPr lang="en-US" sz="2600" u="none" cap="none" strike="noStrike"/>
                        <a:t>Swap</a:t>
                      </a:r>
                      <a:endParaRPr/>
                    </a:p>
                  </a:txBody>
                  <a:tcPr marT="67075" marB="67075" marR="134075" marL="134075"/>
                </a:tc>
              </a:tr>
              <a:tr h="440350">
                <a:tc>
                  <a:txBody>
                    <a:bodyPr/>
                    <a:lstStyle/>
                    <a:p>
                      <a:pPr indent="0" lvl="0" marL="0" marR="0" rtl="0" algn="ctr">
                        <a:spcBef>
                          <a:spcPts val="0"/>
                        </a:spcBef>
                        <a:spcAft>
                          <a:spcPts val="0"/>
                        </a:spcAft>
                        <a:buNone/>
                      </a:pPr>
                      <a:r>
                        <a:rPr lang="en-US" sz="2300" u="none" cap="none" strike="noStrike"/>
                        <a:t>Inti.</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6 5 7 1 4 2 3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 </a:t>
                      </a:r>
                      <a:endParaRPr/>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r>
              <a:tr h="440350">
                <a:tc>
                  <a:txBody>
                    <a:bodyPr/>
                    <a:lstStyle/>
                    <a:p>
                      <a:pPr indent="0" lvl="0" marL="0" marR="0" rtl="0" algn="ctr">
                        <a:spcBef>
                          <a:spcPts val="0"/>
                        </a:spcBef>
                        <a:spcAft>
                          <a:spcPts val="0"/>
                        </a:spcAft>
                        <a:buNone/>
                      </a:pPr>
                      <a:r>
                        <a:rPr lang="en-US" sz="2300" u="none" cap="none" strike="noStrike"/>
                        <a:t>0</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6 5 7 1 4 2 3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 </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A[0]=6</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A[0]=6</a:t>
                      </a:r>
                      <a:endParaRPr/>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r>
              <a:tr h="440350">
                <a:tc>
                  <a:txBody>
                    <a:bodyPr/>
                    <a:lstStyle/>
                    <a:p>
                      <a:pPr indent="0" lvl="0" marL="0" marR="0" rtl="0" algn="ctr">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r h="440350">
                <a:tc>
                  <a:txBody>
                    <a:bodyPr/>
                    <a:lstStyle/>
                    <a:p>
                      <a:pPr indent="0" lvl="0" marL="0" marR="0" rtl="0" algn="ctr">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r h="580400">
                <a:tc rowSpan="2">
                  <a:txBody>
                    <a:bodyPr/>
                    <a:lstStyle/>
                    <a:p>
                      <a:pPr indent="0" lvl="0" marL="0" marR="0" rtl="0" algn="ctr">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r h="440350">
                <a:tc vMerge="1"/>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r h="440350">
                <a:tc>
                  <a:txBody>
                    <a:bodyPr/>
                    <a:lstStyle/>
                    <a:p>
                      <a:pPr indent="0" lvl="0" marL="0" marR="0" rtl="0" algn="ctr">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r h="580400">
                <a:tc rowSpan="2">
                  <a:txBody>
                    <a:bodyPr/>
                    <a:lstStyle/>
                    <a:p>
                      <a:pPr indent="0" lvl="0" marL="0" marR="0" rtl="0" algn="ctr">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r h="1385500">
                <a:tc vMerge="1"/>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r h="580400">
                <a:tc>
                  <a:txBody>
                    <a:bodyPr/>
                    <a:lstStyle/>
                    <a:p>
                      <a:pPr indent="0" lvl="0" marL="0" marR="0" rtl="0" algn="ctr">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r h="440350">
                <a:tc>
                  <a:txBody>
                    <a:bodyPr/>
                    <a:lstStyle/>
                    <a:p>
                      <a:pPr indent="0" lvl="0" marL="0" marR="0" rtl="0" algn="ctr">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bl>
          </a:graphicData>
        </a:graphic>
      </p:graphicFrame>
      <p:sp>
        <p:nvSpPr>
          <p:cNvPr id="3276" name="Google Shape;3276;p139"/>
          <p:cNvSpPr txBox="1"/>
          <p:nvPr>
            <p:ph type="title"/>
          </p:nvPr>
        </p:nvSpPr>
        <p:spPr>
          <a:xfrm>
            <a:off x="482600" y="899055"/>
            <a:ext cx="16090900" cy="2762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Quick Sort</a:t>
            </a:r>
            <a:endParaRPr/>
          </a:p>
        </p:txBody>
      </p:sp>
      <p:sp>
        <p:nvSpPr>
          <p:cNvPr id="3277" name="Google Shape;3277;p139"/>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81" name="Shape 3281"/>
        <p:cNvGrpSpPr/>
        <p:nvPr/>
      </p:nvGrpSpPr>
      <p:grpSpPr>
        <a:xfrm>
          <a:off x="0" y="0"/>
          <a:ext cx="0" cy="0"/>
          <a:chOff x="0" y="0"/>
          <a:chExt cx="0" cy="0"/>
        </a:xfrm>
      </p:grpSpPr>
      <p:graphicFrame>
        <p:nvGraphicFramePr>
          <p:cNvPr id="3282" name="Google Shape;3282;p140"/>
          <p:cNvGraphicFramePr/>
          <p:nvPr/>
        </p:nvGraphicFramePr>
        <p:xfrm>
          <a:off x="2619376" y="1788162"/>
          <a:ext cx="3000000" cy="3000000"/>
        </p:xfrm>
        <a:graphic>
          <a:graphicData uri="http://schemas.openxmlformats.org/drawingml/2006/table">
            <a:tbl>
              <a:tblPr bandRow="1" firstRow="1">
                <a:noFill/>
                <a:tableStyleId>{309F968F-FBB2-4D8B-866C-1F73A23E0D69}</a:tableStyleId>
              </a:tblPr>
              <a:tblGrid>
                <a:gridCol w="1141950"/>
                <a:gridCol w="2354625"/>
                <a:gridCol w="1623850"/>
                <a:gridCol w="1623850"/>
                <a:gridCol w="1428975"/>
                <a:gridCol w="1470775"/>
                <a:gridCol w="2998825"/>
              </a:tblGrid>
              <a:tr h="897700">
                <a:tc>
                  <a:txBody>
                    <a:bodyPr/>
                    <a:lstStyle/>
                    <a:p>
                      <a:pPr indent="0" lvl="0" marL="0" marR="0" rtl="0" algn="ctr">
                        <a:spcBef>
                          <a:spcPts val="0"/>
                        </a:spcBef>
                        <a:spcAft>
                          <a:spcPts val="0"/>
                        </a:spcAft>
                        <a:buNone/>
                      </a:pPr>
                      <a:r>
                        <a:rPr lang="en-US" sz="2600" u="none" cap="none" strike="noStrike"/>
                        <a:t>Pass</a:t>
                      </a:r>
                      <a:endParaRPr/>
                    </a:p>
                  </a:txBody>
                  <a:tcPr marT="67075" marB="67075" marR="134075" marL="134075"/>
                </a:tc>
                <a:tc>
                  <a:txBody>
                    <a:bodyPr/>
                    <a:lstStyle/>
                    <a:p>
                      <a:pPr indent="0" lvl="0" marL="0" marR="0" rtl="0" algn="ctr">
                        <a:spcBef>
                          <a:spcPts val="0"/>
                        </a:spcBef>
                        <a:spcAft>
                          <a:spcPts val="0"/>
                        </a:spcAft>
                        <a:buNone/>
                      </a:pPr>
                      <a:r>
                        <a:rPr lang="en-US" sz="2600" u="none" cap="none" strike="noStrike"/>
                        <a:t>Array</a:t>
                      </a:r>
                      <a:endParaRPr/>
                    </a:p>
                  </a:txBody>
                  <a:tcPr marT="67075" marB="67075" marR="134075" marL="134075"/>
                </a:tc>
                <a:tc>
                  <a:txBody>
                    <a:bodyPr/>
                    <a:lstStyle/>
                    <a:p>
                      <a:pPr indent="0" lvl="0" marL="0" marR="0" rtl="0" algn="ctr">
                        <a:spcBef>
                          <a:spcPts val="0"/>
                        </a:spcBef>
                        <a:spcAft>
                          <a:spcPts val="0"/>
                        </a:spcAft>
                        <a:buNone/>
                      </a:pPr>
                      <a:r>
                        <a:rPr lang="en-US" sz="2600" u="none" cap="none" strike="noStrike"/>
                        <a:t>P</a:t>
                      </a:r>
                      <a:endParaRPr/>
                    </a:p>
                  </a:txBody>
                  <a:tcPr marT="67075" marB="67075" marR="134075" marL="134075"/>
                </a:tc>
                <a:tc>
                  <a:txBody>
                    <a:bodyPr/>
                    <a:lstStyle/>
                    <a:p>
                      <a:pPr indent="0" lvl="0" marL="0" marR="0" rtl="0" algn="ctr">
                        <a:spcBef>
                          <a:spcPts val="0"/>
                        </a:spcBef>
                        <a:spcAft>
                          <a:spcPts val="0"/>
                        </a:spcAft>
                        <a:buNone/>
                      </a:pPr>
                      <a:r>
                        <a:rPr lang="en-US" sz="2600" u="none" cap="none" strike="noStrike"/>
                        <a:t>Left</a:t>
                      </a:r>
                      <a:endParaRPr/>
                    </a:p>
                    <a:p>
                      <a:pPr indent="0" lvl="0" marL="0" marR="0" rtl="0" algn="ctr">
                        <a:spcBef>
                          <a:spcPts val="0"/>
                        </a:spcBef>
                        <a:spcAft>
                          <a:spcPts val="0"/>
                        </a:spcAft>
                        <a:buNone/>
                      </a:pPr>
                      <a:r>
                        <a:rPr lang="en-US" sz="2600" u="none" cap="none" strike="noStrike"/>
                        <a:t>Ind.(i)</a:t>
                      </a:r>
                      <a:endParaRPr/>
                    </a:p>
                  </a:txBody>
                  <a:tcPr marT="67075" marB="67075" marR="134075" marL="134075"/>
                </a:tc>
                <a:tc>
                  <a:txBody>
                    <a:bodyPr/>
                    <a:lstStyle/>
                    <a:p>
                      <a:pPr indent="0" lvl="0" marL="0" marR="0" rtl="0" algn="ctr">
                        <a:spcBef>
                          <a:spcPts val="0"/>
                        </a:spcBef>
                        <a:spcAft>
                          <a:spcPts val="0"/>
                        </a:spcAft>
                        <a:buNone/>
                      </a:pPr>
                      <a:r>
                        <a:rPr lang="en-US" sz="2600" u="none" cap="none" strike="noStrike"/>
                        <a:t>Rig. Ind</a:t>
                      </a:r>
                      <a:endParaRPr sz="2600" u="none" cap="none" strike="noStrike"/>
                    </a:p>
                  </a:txBody>
                  <a:tcPr marT="67075" marB="67075" marR="134075" marL="134075"/>
                </a:tc>
                <a:tc>
                  <a:txBody>
                    <a:bodyPr/>
                    <a:lstStyle/>
                    <a:p>
                      <a:pPr indent="0" lvl="0" marL="0" marR="0" rtl="0" algn="ctr">
                        <a:spcBef>
                          <a:spcPts val="0"/>
                        </a:spcBef>
                        <a:spcAft>
                          <a:spcPts val="0"/>
                        </a:spcAft>
                        <a:buNone/>
                      </a:pPr>
                      <a:r>
                        <a:rPr lang="en-US" sz="2600" u="none" cap="none" strike="noStrike"/>
                        <a:t>Store</a:t>
                      </a:r>
                      <a:endParaRPr/>
                    </a:p>
                    <a:p>
                      <a:pPr indent="0" lvl="0" marL="0" marR="0" rtl="0" algn="ctr">
                        <a:spcBef>
                          <a:spcPts val="0"/>
                        </a:spcBef>
                        <a:spcAft>
                          <a:spcPts val="0"/>
                        </a:spcAft>
                        <a:buNone/>
                      </a:pPr>
                      <a:r>
                        <a:rPr lang="en-US" sz="2600" u="none" cap="none" strike="noStrike"/>
                        <a:t>index</a:t>
                      </a:r>
                      <a:endParaRPr/>
                    </a:p>
                  </a:txBody>
                  <a:tcPr marT="67075" marB="67075" marR="134075" marL="134075"/>
                </a:tc>
                <a:tc>
                  <a:txBody>
                    <a:bodyPr/>
                    <a:lstStyle/>
                    <a:p>
                      <a:pPr indent="0" lvl="0" marL="0" marR="0" rtl="0" algn="ctr">
                        <a:spcBef>
                          <a:spcPts val="0"/>
                        </a:spcBef>
                        <a:spcAft>
                          <a:spcPts val="0"/>
                        </a:spcAft>
                        <a:buNone/>
                      </a:pPr>
                      <a:r>
                        <a:rPr lang="en-US" sz="2600" u="none" cap="none" strike="noStrike"/>
                        <a:t>Swap</a:t>
                      </a:r>
                      <a:endParaRPr/>
                    </a:p>
                  </a:txBody>
                  <a:tcPr marT="67075" marB="67075" marR="134075" marL="134075"/>
                </a:tc>
              </a:tr>
              <a:tr h="485425">
                <a:tc>
                  <a:txBody>
                    <a:bodyPr/>
                    <a:lstStyle/>
                    <a:p>
                      <a:pPr indent="0" lvl="0" marL="0" marR="0" rtl="0" algn="ctr">
                        <a:spcBef>
                          <a:spcPts val="0"/>
                        </a:spcBef>
                        <a:spcAft>
                          <a:spcPts val="0"/>
                        </a:spcAft>
                        <a:buNone/>
                      </a:pPr>
                      <a:r>
                        <a:rPr lang="en-US" sz="2300" u="none" cap="none" strike="noStrike"/>
                        <a:t>Inti.</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6 5 7 1 4 2 3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 </a:t>
                      </a:r>
                      <a:endParaRPr/>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r>
              <a:tr h="525325">
                <a:tc>
                  <a:txBody>
                    <a:bodyPr/>
                    <a:lstStyle/>
                    <a:p>
                      <a:pPr indent="0" lvl="0" marL="0" marR="0" rtl="0" algn="ctr">
                        <a:spcBef>
                          <a:spcPts val="0"/>
                        </a:spcBef>
                        <a:spcAft>
                          <a:spcPts val="0"/>
                        </a:spcAft>
                        <a:buNone/>
                      </a:pPr>
                      <a:r>
                        <a:rPr lang="en-US" sz="2300" u="none" cap="none" strike="noStrike"/>
                        <a:t>0</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6 5 7 1 4 2 3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 </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A[0]=6</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A[0]=6</a:t>
                      </a:r>
                      <a:endParaRPr/>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r>
              <a:tr h="485425">
                <a:tc>
                  <a:txBody>
                    <a:bodyPr/>
                    <a:lstStyle/>
                    <a:p>
                      <a:pPr indent="0" lvl="0" marL="0" marR="0" rtl="0" algn="ctr">
                        <a:spcBef>
                          <a:spcPts val="0"/>
                        </a:spcBef>
                        <a:spcAft>
                          <a:spcPts val="0"/>
                        </a:spcAft>
                        <a:buNone/>
                      </a:pPr>
                      <a:r>
                        <a:rPr lang="en-US" sz="2300" u="none" cap="none" strike="noStrike"/>
                        <a:t>1</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6 5 7 1 4 2 3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 </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A[1]=5</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A[0]=6</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r h="485425">
                <a:tc>
                  <a:txBody>
                    <a:bodyPr/>
                    <a:lstStyle/>
                    <a:p>
                      <a:pPr indent="0" lvl="0" marL="0" marR="0" rtl="0" algn="ctr">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r h="758000">
                <a:tc rowSpan="2">
                  <a:txBody>
                    <a:bodyPr/>
                    <a:lstStyle/>
                    <a:p>
                      <a:pPr indent="0" lvl="0" marL="0" marR="0" rtl="0" algn="ctr">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r h="485425">
                <a:tc vMerge="1"/>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r h="485425">
                <a:tc>
                  <a:txBody>
                    <a:bodyPr/>
                    <a:lstStyle/>
                    <a:p>
                      <a:pPr indent="0" lvl="0" marL="0" marR="0" rtl="0" algn="ctr">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r h="758000">
                <a:tc rowSpan="2">
                  <a:txBody>
                    <a:bodyPr/>
                    <a:lstStyle/>
                    <a:p>
                      <a:pPr indent="0" lvl="0" marL="0" marR="0" rtl="0" algn="ctr">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r h="485425">
                <a:tc vMerge="1"/>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r h="758000">
                <a:tc>
                  <a:txBody>
                    <a:bodyPr/>
                    <a:lstStyle/>
                    <a:p>
                      <a:pPr indent="0" lvl="0" marL="0" marR="0" rtl="0" algn="ctr">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r h="485425">
                <a:tc>
                  <a:txBody>
                    <a:bodyPr/>
                    <a:lstStyle/>
                    <a:p>
                      <a:pPr indent="0" lvl="0" marL="0" marR="0" rtl="0" algn="ctr">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bl>
          </a:graphicData>
        </a:graphic>
      </p:graphicFrame>
      <p:sp>
        <p:nvSpPr>
          <p:cNvPr id="3283" name="Google Shape;3283;p140"/>
          <p:cNvSpPr txBox="1"/>
          <p:nvPr>
            <p:ph type="title"/>
          </p:nvPr>
        </p:nvSpPr>
        <p:spPr>
          <a:xfrm>
            <a:off x="482600" y="899055"/>
            <a:ext cx="16090900" cy="2762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Quick Sort</a:t>
            </a:r>
            <a:endParaRPr/>
          </a:p>
        </p:txBody>
      </p:sp>
      <p:sp>
        <p:nvSpPr>
          <p:cNvPr id="3284" name="Google Shape;3284;p140"/>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88" name="Shape 3288"/>
        <p:cNvGrpSpPr/>
        <p:nvPr/>
      </p:nvGrpSpPr>
      <p:grpSpPr>
        <a:xfrm>
          <a:off x="0" y="0"/>
          <a:ext cx="0" cy="0"/>
          <a:chOff x="0" y="0"/>
          <a:chExt cx="0" cy="0"/>
        </a:xfrm>
      </p:grpSpPr>
      <p:graphicFrame>
        <p:nvGraphicFramePr>
          <p:cNvPr id="3289" name="Google Shape;3289;p141"/>
          <p:cNvGraphicFramePr/>
          <p:nvPr/>
        </p:nvGraphicFramePr>
        <p:xfrm>
          <a:off x="2619376" y="1788161"/>
          <a:ext cx="3000000" cy="3000000"/>
        </p:xfrm>
        <a:graphic>
          <a:graphicData uri="http://schemas.openxmlformats.org/drawingml/2006/table">
            <a:tbl>
              <a:tblPr bandRow="1" firstRow="1">
                <a:noFill/>
                <a:tableStyleId>{309F968F-FBB2-4D8B-866C-1F73A23E0D69}</a:tableStyleId>
              </a:tblPr>
              <a:tblGrid>
                <a:gridCol w="1141950"/>
                <a:gridCol w="2354625"/>
                <a:gridCol w="1623850"/>
                <a:gridCol w="1623850"/>
                <a:gridCol w="1428975"/>
                <a:gridCol w="1470775"/>
                <a:gridCol w="2998825"/>
              </a:tblGrid>
              <a:tr h="897700">
                <a:tc>
                  <a:txBody>
                    <a:bodyPr/>
                    <a:lstStyle/>
                    <a:p>
                      <a:pPr indent="0" lvl="0" marL="0" marR="0" rtl="0" algn="ctr">
                        <a:spcBef>
                          <a:spcPts val="0"/>
                        </a:spcBef>
                        <a:spcAft>
                          <a:spcPts val="0"/>
                        </a:spcAft>
                        <a:buNone/>
                      </a:pPr>
                      <a:r>
                        <a:rPr lang="en-US" sz="2600" u="none" cap="none" strike="noStrike"/>
                        <a:t>Pass</a:t>
                      </a:r>
                      <a:endParaRPr/>
                    </a:p>
                  </a:txBody>
                  <a:tcPr marT="67075" marB="67075" marR="134075" marL="134075"/>
                </a:tc>
                <a:tc>
                  <a:txBody>
                    <a:bodyPr/>
                    <a:lstStyle/>
                    <a:p>
                      <a:pPr indent="0" lvl="0" marL="0" marR="0" rtl="0" algn="ctr">
                        <a:spcBef>
                          <a:spcPts val="0"/>
                        </a:spcBef>
                        <a:spcAft>
                          <a:spcPts val="0"/>
                        </a:spcAft>
                        <a:buNone/>
                      </a:pPr>
                      <a:r>
                        <a:rPr lang="en-US" sz="2600" u="none" cap="none" strike="noStrike"/>
                        <a:t>Array</a:t>
                      </a:r>
                      <a:endParaRPr/>
                    </a:p>
                  </a:txBody>
                  <a:tcPr marT="67075" marB="67075" marR="134075" marL="134075"/>
                </a:tc>
                <a:tc>
                  <a:txBody>
                    <a:bodyPr/>
                    <a:lstStyle/>
                    <a:p>
                      <a:pPr indent="0" lvl="0" marL="0" marR="0" rtl="0" algn="ctr">
                        <a:spcBef>
                          <a:spcPts val="0"/>
                        </a:spcBef>
                        <a:spcAft>
                          <a:spcPts val="0"/>
                        </a:spcAft>
                        <a:buNone/>
                      </a:pPr>
                      <a:r>
                        <a:rPr lang="en-US" sz="2600" u="none" cap="none" strike="noStrike"/>
                        <a:t>P</a:t>
                      </a:r>
                      <a:endParaRPr/>
                    </a:p>
                  </a:txBody>
                  <a:tcPr marT="67075" marB="67075" marR="134075" marL="134075"/>
                </a:tc>
                <a:tc>
                  <a:txBody>
                    <a:bodyPr/>
                    <a:lstStyle/>
                    <a:p>
                      <a:pPr indent="0" lvl="0" marL="0" marR="0" rtl="0" algn="ctr">
                        <a:spcBef>
                          <a:spcPts val="0"/>
                        </a:spcBef>
                        <a:spcAft>
                          <a:spcPts val="0"/>
                        </a:spcAft>
                        <a:buNone/>
                      </a:pPr>
                      <a:r>
                        <a:rPr lang="en-US" sz="2600" u="none" cap="none" strike="noStrike"/>
                        <a:t>Left</a:t>
                      </a:r>
                      <a:endParaRPr/>
                    </a:p>
                    <a:p>
                      <a:pPr indent="0" lvl="0" marL="0" marR="0" rtl="0" algn="ctr">
                        <a:spcBef>
                          <a:spcPts val="0"/>
                        </a:spcBef>
                        <a:spcAft>
                          <a:spcPts val="0"/>
                        </a:spcAft>
                        <a:buNone/>
                      </a:pPr>
                      <a:r>
                        <a:rPr lang="en-US" sz="2600" u="none" cap="none" strike="noStrike"/>
                        <a:t>Ind.(i)</a:t>
                      </a:r>
                      <a:endParaRPr/>
                    </a:p>
                  </a:txBody>
                  <a:tcPr marT="67075" marB="67075" marR="134075" marL="134075"/>
                </a:tc>
                <a:tc>
                  <a:txBody>
                    <a:bodyPr/>
                    <a:lstStyle/>
                    <a:p>
                      <a:pPr indent="0" lvl="0" marL="0" marR="0" rtl="0" algn="ctr">
                        <a:spcBef>
                          <a:spcPts val="0"/>
                        </a:spcBef>
                        <a:spcAft>
                          <a:spcPts val="0"/>
                        </a:spcAft>
                        <a:buNone/>
                      </a:pPr>
                      <a:r>
                        <a:rPr lang="en-US" sz="2600" u="none" cap="none" strike="noStrike"/>
                        <a:t>Rig. Ind</a:t>
                      </a:r>
                      <a:endParaRPr sz="2600" u="none" cap="none" strike="noStrike"/>
                    </a:p>
                  </a:txBody>
                  <a:tcPr marT="67075" marB="67075" marR="134075" marL="134075"/>
                </a:tc>
                <a:tc>
                  <a:txBody>
                    <a:bodyPr/>
                    <a:lstStyle/>
                    <a:p>
                      <a:pPr indent="0" lvl="0" marL="0" marR="0" rtl="0" algn="ctr">
                        <a:spcBef>
                          <a:spcPts val="0"/>
                        </a:spcBef>
                        <a:spcAft>
                          <a:spcPts val="0"/>
                        </a:spcAft>
                        <a:buNone/>
                      </a:pPr>
                      <a:r>
                        <a:rPr lang="en-US" sz="2600" u="none" cap="none" strike="noStrike"/>
                        <a:t>Store</a:t>
                      </a:r>
                      <a:endParaRPr/>
                    </a:p>
                    <a:p>
                      <a:pPr indent="0" lvl="0" marL="0" marR="0" rtl="0" algn="ctr">
                        <a:spcBef>
                          <a:spcPts val="0"/>
                        </a:spcBef>
                        <a:spcAft>
                          <a:spcPts val="0"/>
                        </a:spcAft>
                        <a:buNone/>
                      </a:pPr>
                      <a:r>
                        <a:rPr lang="en-US" sz="2600" u="none" cap="none" strike="noStrike"/>
                        <a:t>index</a:t>
                      </a:r>
                      <a:endParaRPr/>
                    </a:p>
                  </a:txBody>
                  <a:tcPr marT="67075" marB="67075" marR="134075" marL="134075"/>
                </a:tc>
                <a:tc>
                  <a:txBody>
                    <a:bodyPr/>
                    <a:lstStyle/>
                    <a:p>
                      <a:pPr indent="0" lvl="0" marL="0" marR="0" rtl="0" algn="ctr">
                        <a:spcBef>
                          <a:spcPts val="0"/>
                        </a:spcBef>
                        <a:spcAft>
                          <a:spcPts val="0"/>
                        </a:spcAft>
                        <a:buNone/>
                      </a:pPr>
                      <a:r>
                        <a:rPr lang="en-US" sz="2600" u="none" cap="none" strike="noStrike"/>
                        <a:t>Swap</a:t>
                      </a:r>
                      <a:endParaRPr/>
                    </a:p>
                  </a:txBody>
                  <a:tcPr marT="67075" marB="67075" marR="134075" marL="134075"/>
                </a:tc>
              </a:tr>
              <a:tr h="485425">
                <a:tc>
                  <a:txBody>
                    <a:bodyPr/>
                    <a:lstStyle/>
                    <a:p>
                      <a:pPr indent="0" lvl="0" marL="0" marR="0" rtl="0" algn="ctr">
                        <a:spcBef>
                          <a:spcPts val="0"/>
                        </a:spcBef>
                        <a:spcAft>
                          <a:spcPts val="0"/>
                        </a:spcAft>
                        <a:buNone/>
                      </a:pPr>
                      <a:r>
                        <a:rPr lang="en-US" sz="2300" u="none" cap="none" strike="noStrike"/>
                        <a:t>Inti.</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6 5 7 1 4 2 3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 </a:t>
                      </a:r>
                      <a:endParaRPr/>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r>
              <a:tr h="525325">
                <a:tc>
                  <a:txBody>
                    <a:bodyPr/>
                    <a:lstStyle/>
                    <a:p>
                      <a:pPr indent="0" lvl="0" marL="0" marR="0" rtl="0" algn="ctr">
                        <a:spcBef>
                          <a:spcPts val="0"/>
                        </a:spcBef>
                        <a:spcAft>
                          <a:spcPts val="0"/>
                        </a:spcAft>
                        <a:buNone/>
                      </a:pPr>
                      <a:r>
                        <a:rPr lang="en-US" sz="2300" u="none" cap="none" strike="noStrike"/>
                        <a:t>0</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6 5 7 1 4 2 3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 </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A[0]=6</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A[0]=6</a:t>
                      </a:r>
                      <a:endParaRPr/>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r>
              <a:tr h="485425">
                <a:tc>
                  <a:txBody>
                    <a:bodyPr/>
                    <a:lstStyle/>
                    <a:p>
                      <a:pPr indent="0" lvl="0" marL="0" marR="0" rtl="0" algn="ctr">
                        <a:spcBef>
                          <a:spcPts val="0"/>
                        </a:spcBef>
                        <a:spcAft>
                          <a:spcPts val="0"/>
                        </a:spcAft>
                        <a:buNone/>
                      </a:pPr>
                      <a:r>
                        <a:rPr lang="en-US" sz="2300" u="none" cap="none" strike="noStrike"/>
                        <a:t>1</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6 5 7 1 4 2 3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 </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A[1]=5</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A[0]=6</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r h="485425">
                <a:tc>
                  <a:txBody>
                    <a:bodyPr/>
                    <a:lstStyle/>
                    <a:p>
                      <a:pPr indent="0" lvl="0" marL="0" marR="0" rtl="0" algn="ctr">
                        <a:spcBef>
                          <a:spcPts val="0"/>
                        </a:spcBef>
                        <a:spcAft>
                          <a:spcPts val="0"/>
                        </a:spcAft>
                        <a:buNone/>
                      </a:pPr>
                      <a:r>
                        <a:rPr lang="en-US" sz="2300" u="none" cap="none" strike="noStrike"/>
                        <a:t>2</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6 5 7 1 4 2 3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 </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A[2]=7</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A[0]=6</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r h="758000">
                <a:tc rowSpan="2">
                  <a:txBody>
                    <a:bodyPr/>
                    <a:lstStyle/>
                    <a:p>
                      <a:pPr indent="0" lvl="0" marL="0" marR="0" rtl="0" algn="ctr">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r h="485425">
                <a:tc vMerge="1"/>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r h="485425">
                <a:tc>
                  <a:txBody>
                    <a:bodyPr/>
                    <a:lstStyle/>
                    <a:p>
                      <a:pPr indent="0" lvl="0" marL="0" marR="0" rtl="0" algn="ctr">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r h="758000">
                <a:tc rowSpan="2">
                  <a:txBody>
                    <a:bodyPr/>
                    <a:lstStyle/>
                    <a:p>
                      <a:pPr indent="0" lvl="0" marL="0" marR="0" rtl="0" algn="ctr">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r h="485425">
                <a:tc vMerge="1"/>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r h="758000">
                <a:tc>
                  <a:txBody>
                    <a:bodyPr/>
                    <a:lstStyle/>
                    <a:p>
                      <a:pPr indent="0" lvl="0" marL="0" marR="0" rtl="0" algn="ctr">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r h="485425">
                <a:tc>
                  <a:txBody>
                    <a:bodyPr/>
                    <a:lstStyle/>
                    <a:p>
                      <a:pPr indent="0" lvl="0" marL="0" marR="0" rtl="0" algn="ctr">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bl>
          </a:graphicData>
        </a:graphic>
      </p:graphicFrame>
      <p:sp>
        <p:nvSpPr>
          <p:cNvPr id="3290" name="Google Shape;3290;p141"/>
          <p:cNvSpPr txBox="1"/>
          <p:nvPr>
            <p:ph type="title"/>
          </p:nvPr>
        </p:nvSpPr>
        <p:spPr>
          <a:xfrm>
            <a:off x="482600" y="899055"/>
            <a:ext cx="16090900" cy="2762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Quick Sort</a:t>
            </a:r>
            <a:endParaRPr/>
          </a:p>
        </p:txBody>
      </p:sp>
      <p:sp>
        <p:nvSpPr>
          <p:cNvPr id="3291" name="Google Shape;3291;p141"/>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95" name="Shape 3295"/>
        <p:cNvGrpSpPr/>
        <p:nvPr/>
      </p:nvGrpSpPr>
      <p:grpSpPr>
        <a:xfrm>
          <a:off x="0" y="0"/>
          <a:ext cx="0" cy="0"/>
          <a:chOff x="0" y="0"/>
          <a:chExt cx="0" cy="0"/>
        </a:xfrm>
      </p:grpSpPr>
      <p:graphicFrame>
        <p:nvGraphicFramePr>
          <p:cNvPr id="3296" name="Google Shape;3296;p142"/>
          <p:cNvGraphicFramePr/>
          <p:nvPr/>
        </p:nvGraphicFramePr>
        <p:xfrm>
          <a:off x="2619376" y="1788161"/>
          <a:ext cx="3000000" cy="3000000"/>
        </p:xfrm>
        <a:graphic>
          <a:graphicData uri="http://schemas.openxmlformats.org/drawingml/2006/table">
            <a:tbl>
              <a:tblPr bandRow="1" firstRow="1">
                <a:noFill/>
                <a:tableStyleId>{309F968F-FBB2-4D8B-866C-1F73A23E0D69}</a:tableStyleId>
              </a:tblPr>
              <a:tblGrid>
                <a:gridCol w="1141950"/>
                <a:gridCol w="2354625"/>
                <a:gridCol w="1623850"/>
                <a:gridCol w="1623850"/>
                <a:gridCol w="1428975"/>
                <a:gridCol w="1470775"/>
                <a:gridCol w="2998825"/>
              </a:tblGrid>
              <a:tr h="895975">
                <a:tc>
                  <a:txBody>
                    <a:bodyPr/>
                    <a:lstStyle/>
                    <a:p>
                      <a:pPr indent="0" lvl="0" marL="0" marR="0" rtl="0" algn="ctr">
                        <a:spcBef>
                          <a:spcPts val="0"/>
                        </a:spcBef>
                        <a:spcAft>
                          <a:spcPts val="0"/>
                        </a:spcAft>
                        <a:buNone/>
                      </a:pPr>
                      <a:r>
                        <a:rPr lang="en-US" sz="2600" u="none" cap="none" strike="noStrike"/>
                        <a:t>Pass</a:t>
                      </a:r>
                      <a:endParaRPr/>
                    </a:p>
                  </a:txBody>
                  <a:tcPr marT="67075" marB="67075" marR="134075" marL="134075"/>
                </a:tc>
                <a:tc>
                  <a:txBody>
                    <a:bodyPr/>
                    <a:lstStyle/>
                    <a:p>
                      <a:pPr indent="0" lvl="0" marL="0" marR="0" rtl="0" algn="ctr">
                        <a:spcBef>
                          <a:spcPts val="0"/>
                        </a:spcBef>
                        <a:spcAft>
                          <a:spcPts val="0"/>
                        </a:spcAft>
                        <a:buNone/>
                      </a:pPr>
                      <a:r>
                        <a:rPr lang="en-US" sz="2600" u="none" cap="none" strike="noStrike"/>
                        <a:t>Array</a:t>
                      </a:r>
                      <a:endParaRPr/>
                    </a:p>
                  </a:txBody>
                  <a:tcPr marT="67075" marB="67075" marR="134075" marL="134075"/>
                </a:tc>
                <a:tc>
                  <a:txBody>
                    <a:bodyPr/>
                    <a:lstStyle/>
                    <a:p>
                      <a:pPr indent="0" lvl="0" marL="0" marR="0" rtl="0" algn="ctr">
                        <a:spcBef>
                          <a:spcPts val="0"/>
                        </a:spcBef>
                        <a:spcAft>
                          <a:spcPts val="0"/>
                        </a:spcAft>
                        <a:buNone/>
                      </a:pPr>
                      <a:r>
                        <a:rPr lang="en-US" sz="2600" u="none" cap="none" strike="noStrike"/>
                        <a:t>P</a:t>
                      </a:r>
                      <a:endParaRPr/>
                    </a:p>
                  </a:txBody>
                  <a:tcPr marT="67075" marB="67075" marR="134075" marL="134075"/>
                </a:tc>
                <a:tc>
                  <a:txBody>
                    <a:bodyPr/>
                    <a:lstStyle/>
                    <a:p>
                      <a:pPr indent="0" lvl="0" marL="0" marR="0" rtl="0" algn="ctr">
                        <a:spcBef>
                          <a:spcPts val="0"/>
                        </a:spcBef>
                        <a:spcAft>
                          <a:spcPts val="0"/>
                        </a:spcAft>
                        <a:buNone/>
                      </a:pPr>
                      <a:r>
                        <a:rPr lang="en-US" sz="2600" u="none" cap="none" strike="noStrike"/>
                        <a:t>Left</a:t>
                      </a:r>
                      <a:endParaRPr/>
                    </a:p>
                    <a:p>
                      <a:pPr indent="0" lvl="0" marL="0" marR="0" rtl="0" algn="ctr">
                        <a:spcBef>
                          <a:spcPts val="0"/>
                        </a:spcBef>
                        <a:spcAft>
                          <a:spcPts val="0"/>
                        </a:spcAft>
                        <a:buNone/>
                      </a:pPr>
                      <a:r>
                        <a:rPr lang="en-US" sz="2600" u="none" cap="none" strike="noStrike"/>
                        <a:t>Ind.(i)</a:t>
                      </a:r>
                      <a:endParaRPr/>
                    </a:p>
                  </a:txBody>
                  <a:tcPr marT="67075" marB="67075" marR="134075" marL="134075"/>
                </a:tc>
                <a:tc>
                  <a:txBody>
                    <a:bodyPr/>
                    <a:lstStyle/>
                    <a:p>
                      <a:pPr indent="0" lvl="0" marL="0" marR="0" rtl="0" algn="ctr">
                        <a:spcBef>
                          <a:spcPts val="0"/>
                        </a:spcBef>
                        <a:spcAft>
                          <a:spcPts val="0"/>
                        </a:spcAft>
                        <a:buNone/>
                      </a:pPr>
                      <a:r>
                        <a:rPr lang="en-US" sz="2600" u="none" cap="none" strike="noStrike"/>
                        <a:t>Rig. Ind</a:t>
                      </a:r>
                      <a:endParaRPr sz="2600" u="none" cap="none" strike="noStrike"/>
                    </a:p>
                  </a:txBody>
                  <a:tcPr marT="67075" marB="67075" marR="134075" marL="134075"/>
                </a:tc>
                <a:tc>
                  <a:txBody>
                    <a:bodyPr/>
                    <a:lstStyle/>
                    <a:p>
                      <a:pPr indent="0" lvl="0" marL="0" marR="0" rtl="0" algn="ctr">
                        <a:spcBef>
                          <a:spcPts val="0"/>
                        </a:spcBef>
                        <a:spcAft>
                          <a:spcPts val="0"/>
                        </a:spcAft>
                        <a:buNone/>
                      </a:pPr>
                      <a:r>
                        <a:rPr lang="en-US" sz="2600" u="none" cap="none" strike="noStrike"/>
                        <a:t>Store</a:t>
                      </a:r>
                      <a:endParaRPr/>
                    </a:p>
                    <a:p>
                      <a:pPr indent="0" lvl="0" marL="0" marR="0" rtl="0" algn="ctr">
                        <a:spcBef>
                          <a:spcPts val="0"/>
                        </a:spcBef>
                        <a:spcAft>
                          <a:spcPts val="0"/>
                        </a:spcAft>
                        <a:buNone/>
                      </a:pPr>
                      <a:r>
                        <a:rPr lang="en-US" sz="2600" u="none" cap="none" strike="noStrike"/>
                        <a:t>index</a:t>
                      </a:r>
                      <a:endParaRPr/>
                    </a:p>
                  </a:txBody>
                  <a:tcPr marT="67075" marB="67075" marR="134075" marL="134075"/>
                </a:tc>
                <a:tc>
                  <a:txBody>
                    <a:bodyPr/>
                    <a:lstStyle/>
                    <a:p>
                      <a:pPr indent="0" lvl="0" marL="0" marR="0" rtl="0" algn="ctr">
                        <a:spcBef>
                          <a:spcPts val="0"/>
                        </a:spcBef>
                        <a:spcAft>
                          <a:spcPts val="0"/>
                        </a:spcAft>
                        <a:buNone/>
                      </a:pPr>
                      <a:r>
                        <a:rPr lang="en-US" sz="2600" u="none" cap="none" strike="noStrike"/>
                        <a:t>Swap</a:t>
                      </a:r>
                      <a:endParaRPr/>
                    </a:p>
                  </a:txBody>
                  <a:tcPr marT="67075" marB="67075" marR="134075" marL="134075"/>
                </a:tc>
              </a:tr>
              <a:tr h="484500">
                <a:tc>
                  <a:txBody>
                    <a:bodyPr/>
                    <a:lstStyle/>
                    <a:p>
                      <a:pPr indent="0" lvl="0" marL="0" marR="0" rtl="0" algn="ctr">
                        <a:spcBef>
                          <a:spcPts val="0"/>
                        </a:spcBef>
                        <a:spcAft>
                          <a:spcPts val="0"/>
                        </a:spcAft>
                        <a:buNone/>
                      </a:pPr>
                      <a:r>
                        <a:rPr lang="en-US" sz="2300" u="none" cap="none" strike="noStrike"/>
                        <a:t>Inti.</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6 5 7 1 4 2 3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 </a:t>
                      </a:r>
                      <a:endParaRPr/>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r>
              <a:tr h="524325">
                <a:tc>
                  <a:txBody>
                    <a:bodyPr/>
                    <a:lstStyle/>
                    <a:p>
                      <a:pPr indent="0" lvl="0" marL="0" marR="0" rtl="0" algn="ctr">
                        <a:spcBef>
                          <a:spcPts val="0"/>
                        </a:spcBef>
                        <a:spcAft>
                          <a:spcPts val="0"/>
                        </a:spcAft>
                        <a:buNone/>
                      </a:pPr>
                      <a:r>
                        <a:rPr lang="en-US" sz="2300" u="none" cap="none" strike="noStrike"/>
                        <a:t>0</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6 5 7 1 4 2 3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 </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A[0]=6</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A[0]=6</a:t>
                      </a:r>
                      <a:endParaRPr/>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r>
              <a:tr h="484500">
                <a:tc>
                  <a:txBody>
                    <a:bodyPr/>
                    <a:lstStyle/>
                    <a:p>
                      <a:pPr indent="0" lvl="0" marL="0" marR="0" rtl="0" algn="ctr">
                        <a:spcBef>
                          <a:spcPts val="0"/>
                        </a:spcBef>
                        <a:spcAft>
                          <a:spcPts val="0"/>
                        </a:spcAft>
                        <a:buNone/>
                      </a:pPr>
                      <a:r>
                        <a:rPr lang="en-US" sz="2300" u="none" cap="none" strike="noStrike"/>
                        <a:t>1</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6 5 7 1 4 2 3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 </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A[1]=5</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A[0]=6</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r h="484500">
                <a:tc>
                  <a:txBody>
                    <a:bodyPr/>
                    <a:lstStyle/>
                    <a:p>
                      <a:pPr indent="0" lvl="0" marL="0" marR="0" rtl="0" algn="ctr">
                        <a:spcBef>
                          <a:spcPts val="0"/>
                        </a:spcBef>
                        <a:spcAft>
                          <a:spcPts val="0"/>
                        </a:spcAft>
                        <a:buNone/>
                      </a:pPr>
                      <a:r>
                        <a:rPr lang="en-US" sz="2300" u="none" cap="none" strike="noStrike"/>
                        <a:t>2</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6 5 7 1 4 2 3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 </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A[2]=7</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A[0]=6</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r h="802350">
                <a:tc rowSpan="2">
                  <a:txBody>
                    <a:bodyPr/>
                    <a:lstStyle/>
                    <a:p>
                      <a:pPr indent="0" lvl="0" marL="0" marR="0" rtl="0" algn="ctr">
                        <a:spcBef>
                          <a:spcPts val="0"/>
                        </a:spcBef>
                        <a:spcAft>
                          <a:spcPts val="0"/>
                        </a:spcAft>
                        <a:buNone/>
                      </a:pPr>
                      <a:r>
                        <a:t/>
                      </a:r>
                      <a:endParaRPr sz="2300" u="none" cap="none" strike="noStrike"/>
                    </a:p>
                    <a:p>
                      <a:pPr indent="0" lvl="0" marL="0" marR="0" rtl="0" algn="ctr">
                        <a:spcBef>
                          <a:spcPts val="0"/>
                        </a:spcBef>
                        <a:spcAft>
                          <a:spcPts val="0"/>
                        </a:spcAft>
                        <a:buNone/>
                      </a:pPr>
                      <a:r>
                        <a:rPr lang="en-US" sz="2300" u="none" cap="none" strike="noStrike"/>
                        <a:t>3</a:t>
                      </a:r>
                      <a:endParaRPr/>
                    </a:p>
                    <a:p>
                      <a:pPr indent="0" lvl="0" marL="0" marR="0" rtl="0" algn="ctr">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6 5 7 1 4 2 3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 </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A[3]=1</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A[0]=6</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Swap A[i] and A[store]Store ++</a:t>
                      </a:r>
                      <a:endParaRPr sz="2300" u="none" cap="none" strike="noStrike"/>
                    </a:p>
                  </a:txBody>
                  <a:tcPr marT="67075" marB="67075" marR="134075" marL="134075"/>
                </a:tc>
              </a:tr>
              <a:tr h="484500">
                <a:tc vMerge="1"/>
                <a:tc>
                  <a:txBody>
                    <a:bodyPr/>
                    <a:lstStyle/>
                    <a:p>
                      <a:pPr indent="0" lvl="0" marL="0" marR="0" rtl="0" algn="l">
                        <a:lnSpc>
                          <a:spcPct val="100000"/>
                        </a:lnSpc>
                        <a:spcBef>
                          <a:spcPts val="0"/>
                        </a:spcBef>
                        <a:spcAft>
                          <a:spcPts val="0"/>
                        </a:spcAft>
                        <a:buSzPts val="2300"/>
                        <a:buFont typeface="Calibri"/>
                        <a:buNone/>
                      </a:pPr>
                      <a:r>
                        <a:rPr lang="en-US" sz="2300" u="none" cap="none" strike="noStrike"/>
                        <a:t>1 5 7 6 4 2 3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A[1]= 5</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a:t>
                      </a:r>
                      <a:endParaRPr/>
                    </a:p>
                  </a:txBody>
                  <a:tcPr marT="67075" marB="67075" marR="134075" marL="134075"/>
                </a:tc>
              </a:tr>
              <a:tr h="484500">
                <a:tc>
                  <a:txBody>
                    <a:bodyPr/>
                    <a:lstStyle/>
                    <a:p>
                      <a:pPr indent="0" lvl="0" marL="0" marR="0" rtl="0" algn="ctr">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r h="756575">
                <a:tc rowSpan="2">
                  <a:txBody>
                    <a:bodyPr/>
                    <a:lstStyle/>
                    <a:p>
                      <a:pPr indent="0" lvl="0" marL="0" marR="0" rtl="0" algn="ctr">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r h="484500">
                <a:tc vMerge="1"/>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r h="756575">
                <a:tc>
                  <a:txBody>
                    <a:bodyPr/>
                    <a:lstStyle/>
                    <a:p>
                      <a:pPr indent="0" lvl="0" marL="0" marR="0" rtl="0" algn="ctr">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r h="484500">
                <a:tc>
                  <a:txBody>
                    <a:bodyPr/>
                    <a:lstStyle/>
                    <a:p>
                      <a:pPr indent="0" lvl="0" marL="0" marR="0" rtl="0" algn="ctr">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bl>
          </a:graphicData>
        </a:graphic>
      </p:graphicFrame>
      <p:sp>
        <p:nvSpPr>
          <p:cNvPr id="3297" name="Google Shape;3297;p142"/>
          <p:cNvSpPr txBox="1"/>
          <p:nvPr>
            <p:ph type="title"/>
          </p:nvPr>
        </p:nvSpPr>
        <p:spPr>
          <a:xfrm>
            <a:off x="482600" y="899055"/>
            <a:ext cx="16090900" cy="2762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Quick Sort</a:t>
            </a:r>
            <a:endParaRPr/>
          </a:p>
        </p:txBody>
      </p:sp>
      <p:sp>
        <p:nvSpPr>
          <p:cNvPr id="3298" name="Google Shape;3298;p142"/>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02" name="Shape 3302"/>
        <p:cNvGrpSpPr/>
        <p:nvPr/>
      </p:nvGrpSpPr>
      <p:grpSpPr>
        <a:xfrm>
          <a:off x="0" y="0"/>
          <a:ext cx="0" cy="0"/>
          <a:chOff x="0" y="0"/>
          <a:chExt cx="0" cy="0"/>
        </a:xfrm>
      </p:grpSpPr>
      <p:graphicFrame>
        <p:nvGraphicFramePr>
          <p:cNvPr id="3303" name="Google Shape;3303;p143"/>
          <p:cNvGraphicFramePr/>
          <p:nvPr/>
        </p:nvGraphicFramePr>
        <p:xfrm>
          <a:off x="1778000" y="1788161"/>
          <a:ext cx="3000000" cy="3000000"/>
        </p:xfrm>
        <a:graphic>
          <a:graphicData uri="http://schemas.openxmlformats.org/drawingml/2006/table">
            <a:tbl>
              <a:tblPr bandRow="1" firstRow="1">
                <a:noFill/>
                <a:tableStyleId>{309F968F-FBB2-4D8B-866C-1F73A23E0D69}</a:tableStyleId>
              </a:tblPr>
              <a:tblGrid>
                <a:gridCol w="1280200"/>
                <a:gridCol w="2639650"/>
                <a:gridCol w="1820400"/>
                <a:gridCol w="1820400"/>
                <a:gridCol w="1601950"/>
                <a:gridCol w="1648800"/>
                <a:gridCol w="3361800"/>
              </a:tblGrid>
              <a:tr h="959675">
                <a:tc>
                  <a:txBody>
                    <a:bodyPr/>
                    <a:lstStyle/>
                    <a:p>
                      <a:pPr indent="0" lvl="0" marL="0" marR="0" rtl="0" algn="ctr">
                        <a:spcBef>
                          <a:spcPts val="0"/>
                        </a:spcBef>
                        <a:spcAft>
                          <a:spcPts val="0"/>
                        </a:spcAft>
                        <a:buNone/>
                      </a:pPr>
                      <a:r>
                        <a:rPr lang="en-US" sz="2600" u="none" cap="none" strike="noStrike"/>
                        <a:t>Pass</a:t>
                      </a:r>
                      <a:endParaRPr/>
                    </a:p>
                  </a:txBody>
                  <a:tcPr marT="67075" marB="67075" marR="134075" marL="134075"/>
                </a:tc>
                <a:tc>
                  <a:txBody>
                    <a:bodyPr/>
                    <a:lstStyle/>
                    <a:p>
                      <a:pPr indent="0" lvl="0" marL="0" marR="0" rtl="0" algn="ctr">
                        <a:spcBef>
                          <a:spcPts val="0"/>
                        </a:spcBef>
                        <a:spcAft>
                          <a:spcPts val="0"/>
                        </a:spcAft>
                        <a:buNone/>
                      </a:pPr>
                      <a:r>
                        <a:rPr lang="en-US" sz="2600" u="none" cap="none" strike="noStrike"/>
                        <a:t>Array</a:t>
                      </a:r>
                      <a:endParaRPr/>
                    </a:p>
                  </a:txBody>
                  <a:tcPr marT="67075" marB="67075" marR="134075" marL="134075"/>
                </a:tc>
                <a:tc>
                  <a:txBody>
                    <a:bodyPr/>
                    <a:lstStyle/>
                    <a:p>
                      <a:pPr indent="0" lvl="0" marL="0" marR="0" rtl="0" algn="ctr">
                        <a:spcBef>
                          <a:spcPts val="0"/>
                        </a:spcBef>
                        <a:spcAft>
                          <a:spcPts val="0"/>
                        </a:spcAft>
                        <a:buNone/>
                      </a:pPr>
                      <a:r>
                        <a:rPr lang="en-US" sz="2600" u="none" cap="none" strike="noStrike"/>
                        <a:t>P</a:t>
                      </a:r>
                      <a:endParaRPr/>
                    </a:p>
                  </a:txBody>
                  <a:tcPr marT="67075" marB="67075" marR="134075" marL="134075"/>
                </a:tc>
                <a:tc>
                  <a:txBody>
                    <a:bodyPr/>
                    <a:lstStyle/>
                    <a:p>
                      <a:pPr indent="0" lvl="0" marL="0" marR="0" rtl="0" algn="ctr">
                        <a:spcBef>
                          <a:spcPts val="0"/>
                        </a:spcBef>
                        <a:spcAft>
                          <a:spcPts val="0"/>
                        </a:spcAft>
                        <a:buNone/>
                      </a:pPr>
                      <a:r>
                        <a:rPr lang="en-US" sz="2600" u="none" cap="none" strike="noStrike"/>
                        <a:t>Left</a:t>
                      </a:r>
                      <a:endParaRPr/>
                    </a:p>
                    <a:p>
                      <a:pPr indent="0" lvl="0" marL="0" marR="0" rtl="0" algn="ctr">
                        <a:spcBef>
                          <a:spcPts val="0"/>
                        </a:spcBef>
                        <a:spcAft>
                          <a:spcPts val="0"/>
                        </a:spcAft>
                        <a:buNone/>
                      </a:pPr>
                      <a:r>
                        <a:rPr lang="en-US" sz="2600" u="none" cap="none" strike="noStrike"/>
                        <a:t>Ind.(i)</a:t>
                      </a:r>
                      <a:endParaRPr/>
                    </a:p>
                  </a:txBody>
                  <a:tcPr marT="67075" marB="67075" marR="134075" marL="134075"/>
                </a:tc>
                <a:tc>
                  <a:txBody>
                    <a:bodyPr/>
                    <a:lstStyle/>
                    <a:p>
                      <a:pPr indent="0" lvl="0" marL="0" marR="0" rtl="0" algn="ctr">
                        <a:spcBef>
                          <a:spcPts val="0"/>
                        </a:spcBef>
                        <a:spcAft>
                          <a:spcPts val="0"/>
                        </a:spcAft>
                        <a:buNone/>
                      </a:pPr>
                      <a:r>
                        <a:rPr lang="en-US" sz="2600" u="none" cap="none" strike="noStrike"/>
                        <a:t>Rig. Ind</a:t>
                      </a:r>
                      <a:endParaRPr sz="2600" u="none" cap="none" strike="noStrike"/>
                    </a:p>
                  </a:txBody>
                  <a:tcPr marT="67075" marB="67075" marR="134075" marL="134075"/>
                </a:tc>
                <a:tc>
                  <a:txBody>
                    <a:bodyPr/>
                    <a:lstStyle/>
                    <a:p>
                      <a:pPr indent="0" lvl="0" marL="0" marR="0" rtl="0" algn="ctr">
                        <a:spcBef>
                          <a:spcPts val="0"/>
                        </a:spcBef>
                        <a:spcAft>
                          <a:spcPts val="0"/>
                        </a:spcAft>
                        <a:buNone/>
                      </a:pPr>
                      <a:r>
                        <a:rPr lang="en-US" sz="2600" u="none" cap="none" strike="noStrike"/>
                        <a:t>Store</a:t>
                      </a:r>
                      <a:endParaRPr/>
                    </a:p>
                    <a:p>
                      <a:pPr indent="0" lvl="0" marL="0" marR="0" rtl="0" algn="ctr">
                        <a:spcBef>
                          <a:spcPts val="0"/>
                        </a:spcBef>
                        <a:spcAft>
                          <a:spcPts val="0"/>
                        </a:spcAft>
                        <a:buNone/>
                      </a:pPr>
                      <a:r>
                        <a:rPr lang="en-US" sz="2600" u="none" cap="none" strike="noStrike"/>
                        <a:t>index</a:t>
                      </a:r>
                      <a:endParaRPr/>
                    </a:p>
                  </a:txBody>
                  <a:tcPr marT="67075" marB="67075" marR="134075" marL="134075"/>
                </a:tc>
                <a:tc>
                  <a:txBody>
                    <a:bodyPr/>
                    <a:lstStyle/>
                    <a:p>
                      <a:pPr indent="0" lvl="0" marL="0" marR="0" rtl="0" algn="ctr">
                        <a:spcBef>
                          <a:spcPts val="0"/>
                        </a:spcBef>
                        <a:spcAft>
                          <a:spcPts val="0"/>
                        </a:spcAft>
                        <a:buNone/>
                      </a:pPr>
                      <a:r>
                        <a:rPr lang="en-US" sz="2600" u="none" cap="none" strike="noStrike"/>
                        <a:t>Swap</a:t>
                      </a:r>
                      <a:endParaRPr/>
                    </a:p>
                  </a:txBody>
                  <a:tcPr marT="67075" marB="67075" marR="134075" marL="134075"/>
                </a:tc>
              </a:tr>
              <a:tr h="501950">
                <a:tc>
                  <a:txBody>
                    <a:bodyPr/>
                    <a:lstStyle/>
                    <a:p>
                      <a:pPr indent="0" lvl="0" marL="0" marR="0" rtl="0" algn="ctr">
                        <a:spcBef>
                          <a:spcPts val="0"/>
                        </a:spcBef>
                        <a:spcAft>
                          <a:spcPts val="0"/>
                        </a:spcAft>
                        <a:buNone/>
                      </a:pPr>
                      <a:r>
                        <a:rPr lang="en-US" sz="2300" u="none" cap="none" strike="noStrike"/>
                        <a:t>Inti.</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6 5 7 1 4 2 3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 </a:t>
                      </a:r>
                      <a:endParaRPr/>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r>
              <a:tr h="523150">
                <a:tc>
                  <a:txBody>
                    <a:bodyPr/>
                    <a:lstStyle/>
                    <a:p>
                      <a:pPr indent="0" lvl="0" marL="0" marR="0" rtl="0" algn="ctr">
                        <a:spcBef>
                          <a:spcPts val="0"/>
                        </a:spcBef>
                        <a:spcAft>
                          <a:spcPts val="0"/>
                        </a:spcAft>
                        <a:buNone/>
                      </a:pPr>
                      <a:r>
                        <a:rPr lang="en-US" sz="2300" u="none" cap="none" strike="noStrike"/>
                        <a:t>0</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6 5 7 1 4 2 3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 </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A[0]=6</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A[0]=6</a:t>
                      </a:r>
                      <a:endParaRPr/>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r>
              <a:tr h="501950">
                <a:tc>
                  <a:txBody>
                    <a:bodyPr/>
                    <a:lstStyle/>
                    <a:p>
                      <a:pPr indent="0" lvl="0" marL="0" marR="0" rtl="0" algn="ctr">
                        <a:spcBef>
                          <a:spcPts val="0"/>
                        </a:spcBef>
                        <a:spcAft>
                          <a:spcPts val="0"/>
                        </a:spcAft>
                        <a:buNone/>
                      </a:pPr>
                      <a:r>
                        <a:rPr lang="en-US" sz="2300" u="none" cap="none" strike="noStrike"/>
                        <a:t>1</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6 5 7 1 4 2 3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 </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A[1]=5</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A[0]=6</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r h="501950">
                <a:tc>
                  <a:txBody>
                    <a:bodyPr/>
                    <a:lstStyle/>
                    <a:p>
                      <a:pPr indent="0" lvl="0" marL="0" marR="0" rtl="0" algn="ctr">
                        <a:spcBef>
                          <a:spcPts val="0"/>
                        </a:spcBef>
                        <a:spcAft>
                          <a:spcPts val="0"/>
                        </a:spcAft>
                        <a:buNone/>
                      </a:pPr>
                      <a:r>
                        <a:rPr lang="en-US" sz="2300" u="none" cap="none" strike="noStrike"/>
                        <a:t>2</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6 5 7 1 4 2 3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 </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A[2]=7</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A[0]=6</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r h="864975">
                <a:tc rowSpan="2">
                  <a:txBody>
                    <a:bodyPr/>
                    <a:lstStyle/>
                    <a:p>
                      <a:pPr indent="0" lvl="0" marL="0" marR="0" rtl="0" algn="ctr">
                        <a:spcBef>
                          <a:spcPts val="0"/>
                        </a:spcBef>
                        <a:spcAft>
                          <a:spcPts val="0"/>
                        </a:spcAft>
                        <a:buNone/>
                      </a:pPr>
                      <a:r>
                        <a:t/>
                      </a:r>
                      <a:endParaRPr sz="2300" u="none" cap="none" strike="noStrike"/>
                    </a:p>
                    <a:p>
                      <a:pPr indent="0" lvl="0" marL="0" marR="0" rtl="0" algn="ctr">
                        <a:spcBef>
                          <a:spcPts val="0"/>
                        </a:spcBef>
                        <a:spcAft>
                          <a:spcPts val="0"/>
                        </a:spcAft>
                        <a:buNone/>
                      </a:pPr>
                      <a:r>
                        <a:rPr lang="en-US" sz="2300" u="none" cap="none" strike="noStrike"/>
                        <a:t>3</a:t>
                      </a:r>
                      <a:endParaRPr/>
                    </a:p>
                    <a:p>
                      <a:pPr indent="0" lvl="0" marL="0" marR="0" rtl="0" algn="ctr">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6 5 7 1 4 2 3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 </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A[3]=1</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A[0]=6</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Swap A[i] and A[store]Store ++</a:t>
                      </a:r>
                      <a:endParaRPr sz="2300" u="none" cap="none" strike="noStrike"/>
                    </a:p>
                  </a:txBody>
                  <a:tcPr marT="67075" marB="67075" marR="134075" marL="134075"/>
                </a:tc>
              </a:tr>
              <a:tr h="501950">
                <a:tc vMerge="1"/>
                <a:tc>
                  <a:txBody>
                    <a:bodyPr/>
                    <a:lstStyle/>
                    <a:p>
                      <a:pPr indent="0" lvl="0" marL="0" marR="0" rtl="0" algn="l">
                        <a:lnSpc>
                          <a:spcPct val="100000"/>
                        </a:lnSpc>
                        <a:spcBef>
                          <a:spcPts val="0"/>
                        </a:spcBef>
                        <a:spcAft>
                          <a:spcPts val="0"/>
                        </a:spcAft>
                        <a:buSzPts val="2300"/>
                        <a:buFont typeface="Calibri"/>
                        <a:buNone/>
                      </a:pPr>
                      <a:r>
                        <a:rPr lang="en-US" sz="2300" u="none" cap="none" strike="noStrike"/>
                        <a:t>1 5 7 6 4 2 3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A[1]= 5</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a:t>
                      </a:r>
                      <a:endParaRPr/>
                    </a:p>
                  </a:txBody>
                  <a:tcPr marT="67075" marB="67075" marR="134075" marL="134075"/>
                </a:tc>
              </a:tr>
              <a:tr h="501950">
                <a:tc>
                  <a:txBody>
                    <a:bodyPr/>
                    <a:lstStyle/>
                    <a:p>
                      <a:pPr indent="0" lvl="0" marL="0" marR="0" rtl="0" algn="ctr">
                        <a:spcBef>
                          <a:spcPts val="0"/>
                        </a:spcBef>
                        <a:spcAft>
                          <a:spcPts val="0"/>
                        </a:spcAft>
                        <a:buNone/>
                      </a:pPr>
                      <a:r>
                        <a:rPr lang="en-US" sz="2300" u="none" cap="none" strike="noStrike"/>
                        <a:t>4</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1 5 7 6 4 2 3</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A[6]=3 </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A[4]= 4</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A[1] =5</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r h="754900">
                <a:tc rowSpan="2">
                  <a:txBody>
                    <a:bodyPr/>
                    <a:lstStyle/>
                    <a:p>
                      <a:pPr indent="0" lvl="0" marL="0" marR="0" rtl="0" algn="ctr">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r h="501950">
                <a:tc vMerge="1"/>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r h="754900">
                <a:tc>
                  <a:txBody>
                    <a:bodyPr/>
                    <a:lstStyle/>
                    <a:p>
                      <a:pPr indent="0" lvl="0" marL="0" marR="0" rtl="0" algn="ctr">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r h="501950">
                <a:tc>
                  <a:txBody>
                    <a:bodyPr/>
                    <a:lstStyle/>
                    <a:p>
                      <a:pPr indent="0" lvl="0" marL="0" marR="0" rtl="0" algn="ctr">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bl>
          </a:graphicData>
        </a:graphic>
      </p:graphicFrame>
      <p:sp>
        <p:nvSpPr>
          <p:cNvPr id="3304" name="Google Shape;3304;p143"/>
          <p:cNvSpPr txBox="1"/>
          <p:nvPr>
            <p:ph type="title"/>
          </p:nvPr>
        </p:nvSpPr>
        <p:spPr>
          <a:xfrm>
            <a:off x="482600" y="899055"/>
            <a:ext cx="16090900" cy="2762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Quick Sort</a:t>
            </a:r>
            <a:endParaRPr/>
          </a:p>
        </p:txBody>
      </p:sp>
      <p:sp>
        <p:nvSpPr>
          <p:cNvPr id="3305" name="Google Shape;3305;p143"/>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09" name="Shape 3309"/>
        <p:cNvGrpSpPr/>
        <p:nvPr/>
      </p:nvGrpSpPr>
      <p:grpSpPr>
        <a:xfrm>
          <a:off x="0" y="0"/>
          <a:ext cx="0" cy="0"/>
          <a:chOff x="0" y="0"/>
          <a:chExt cx="0" cy="0"/>
        </a:xfrm>
      </p:grpSpPr>
      <p:graphicFrame>
        <p:nvGraphicFramePr>
          <p:cNvPr id="3310" name="Google Shape;3310;p144"/>
          <p:cNvGraphicFramePr/>
          <p:nvPr/>
        </p:nvGraphicFramePr>
        <p:xfrm>
          <a:off x="2619376" y="1788161"/>
          <a:ext cx="3000000" cy="3000000"/>
        </p:xfrm>
        <a:graphic>
          <a:graphicData uri="http://schemas.openxmlformats.org/drawingml/2006/table">
            <a:tbl>
              <a:tblPr bandRow="1" firstRow="1">
                <a:noFill/>
                <a:tableStyleId>{309F968F-FBB2-4D8B-866C-1F73A23E0D69}</a:tableStyleId>
              </a:tblPr>
              <a:tblGrid>
                <a:gridCol w="1141950"/>
                <a:gridCol w="2354625"/>
                <a:gridCol w="1623850"/>
                <a:gridCol w="1623850"/>
                <a:gridCol w="1428975"/>
                <a:gridCol w="1470775"/>
                <a:gridCol w="2998825"/>
              </a:tblGrid>
              <a:tr h="901775">
                <a:tc>
                  <a:txBody>
                    <a:bodyPr/>
                    <a:lstStyle/>
                    <a:p>
                      <a:pPr indent="0" lvl="0" marL="0" marR="0" rtl="0" algn="ctr">
                        <a:spcBef>
                          <a:spcPts val="0"/>
                        </a:spcBef>
                        <a:spcAft>
                          <a:spcPts val="0"/>
                        </a:spcAft>
                        <a:buNone/>
                      </a:pPr>
                      <a:r>
                        <a:rPr lang="en-US" sz="2600" u="none" cap="none" strike="noStrike"/>
                        <a:t>Pass</a:t>
                      </a:r>
                      <a:endParaRPr/>
                    </a:p>
                  </a:txBody>
                  <a:tcPr marT="67075" marB="67075" marR="134075" marL="134075"/>
                </a:tc>
                <a:tc>
                  <a:txBody>
                    <a:bodyPr/>
                    <a:lstStyle/>
                    <a:p>
                      <a:pPr indent="0" lvl="0" marL="0" marR="0" rtl="0" algn="ctr">
                        <a:spcBef>
                          <a:spcPts val="0"/>
                        </a:spcBef>
                        <a:spcAft>
                          <a:spcPts val="0"/>
                        </a:spcAft>
                        <a:buNone/>
                      </a:pPr>
                      <a:r>
                        <a:rPr lang="en-US" sz="2600" u="none" cap="none" strike="noStrike"/>
                        <a:t>Array</a:t>
                      </a:r>
                      <a:endParaRPr/>
                    </a:p>
                  </a:txBody>
                  <a:tcPr marT="67075" marB="67075" marR="134075" marL="134075"/>
                </a:tc>
                <a:tc>
                  <a:txBody>
                    <a:bodyPr/>
                    <a:lstStyle/>
                    <a:p>
                      <a:pPr indent="0" lvl="0" marL="0" marR="0" rtl="0" algn="ctr">
                        <a:spcBef>
                          <a:spcPts val="0"/>
                        </a:spcBef>
                        <a:spcAft>
                          <a:spcPts val="0"/>
                        </a:spcAft>
                        <a:buNone/>
                      </a:pPr>
                      <a:r>
                        <a:rPr lang="en-US" sz="2600" u="none" cap="none" strike="noStrike"/>
                        <a:t>P</a:t>
                      </a:r>
                      <a:endParaRPr/>
                    </a:p>
                  </a:txBody>
                  <a:tcPr marT="67075" marB="67075" marR="134075" marL="134075"/>
                </a:tc>
                <a:tc>
                  <a:txBody>
                    <a:bodyPr/>
                    <a:lstStyle/>
                    <a:p>
                      <a:pPr indent="0" lvl="0" marL="0" marR="0" rtl="0" algn="ctr">
                        <a:spcBef>
                          <a:spcPts val="0"/>
                        </a:spcBef>
                        <a:spcAft>
                          <a:spcPts val="0"/>
                        </a:spcAft>
                        <a:buNone/>
                      </a:pPr>
                      <a:r>
                        <a:rPr lang="en-US" sz="2600" u="none" cap="none" strike="noStrike"/>
                        <a:t>Left</a:t>
                      </a:r>
                      <a:endParaRPr/>
                    </a:p>
                    <a:p>
                      <a:pPr indent="0" lvl="0" marL="0" marR="0" rtl="0" algn="ctr">
                        <a:spcBef>
                          <a:spcPts val="0"/>
                        </a:spcBef>
                        <a:spcAft>
                          <a:spcPts val="0"/>
                        </a:spcAft>
                        <a:buNone/>
                      </a:pPr>
                      <a:r>
                        <a:rPr lang="en-US" sz="2600" u="none" cap="none" strike="noStrike"/>
                        <a:t>Ind.(i)</a:t>
                      </a:r>
                      <a:endParaRPr/>
                    </a:p>
                  </a:txBody>
                  <a:tcPr marT="67075" marB="67075" marR="134075" marL="134075"/>
                </a:tc>
                <a:tc>
                  <a:txBody>
                    <a:bodyPr/>
                    <a:lstStyle/>
                    <a:p>
                      <a:pPr indent="0" lvl="0" marL="0" marR="0" rtl="0" algn="ctr">
                        <a:spcBef>
                          <a:spcPts val="0"/>
                        </a:spcBef>
                        <a:spcAft>
                          <a:spcPts val="0"/>
                        </a:spcAft>
                        <a:buNone/>
                      </a:pPr>
                      <a:r>
                        <a:rPr lang="en-US" sz="2600" u="none" cap="none" strike="noStrike"/>
                        <a:t>Rig. Ind</a:t>
                      </a:r>
                      <a:endParaRPr sz="2600" u="none" cap="none" strike="noStrike"/>
                    </a:p>
                  </a:txBody>
                  <a:tcPr marT="67075" marB="67075" marR="134075" marL="134075"/>
                </a:tc>
                <a:tc>
                  <a:txBody>
                    <a:bodyPr/>
                    <a:lstStyle/>
                    <a:p>
                      <a:pPr indent="0" lvl="0" marL="0" marR="0" rtl="0" algn="ctr">
                        <a:spcBef>
                          <a:spcPts val="0"/>
                        </a:spcBef>
                        <a:spcAft>
                          <a:spcPts val="0"/>
                        </a:spcAft>
                        <a:buNone/>
                      </a:pPr>
                      <a:r>
                        <a:rPr lang="en-US" sz="2600" u="none" cap="none" strike="noStrike"/>
                        <a:t>Store</a:t>
                      </a:r>
                      <a:endParaRPr/>
                    </a:p>
                    <a:p>
                      <a:pPr indent="0" lvl="0" marL="0" marR="0" rtl="0" algn="ctr">
                        <a:spcBef>
                          <a:spcPts val="0"/>
                        </a:spcBef>
                        <a:spcAft>
                          <a:spcPts val="0"/>
                        </a:spcAft>
                        <a:buNone/>
                      </a:pPr>
                      <a:r>
                        <a:rPr lang="en-US" sz="2600" u="none" cap="none" strike="noStrike"/>
                        <a:t>index</a:t>
                      </a:r>
                      <a:endParaRPr/>
                    </a:p>
                  </a:txBody>
                  <a:tcPr marT="67075" marB="67075" marR="134075" marL="134075"/>
                </a:tc>
                <a:tc>
                  <a:txBody>
                    <a:bodyPr/>
                    <a:lstStyle/>
                    <a:p>
                      <a:pPr indent="0" lvl="0" marL="0" marR="0" rtl="0" algn="ctr">
                        <a:spcBef>
                          <a:spcPts val="0"/>
                        </a:spcBef>
                        <a:spcAft>
                          <a:spcPts val="0"/>
                        </a:spcAft>
                        <a:buNone/>
                      </a:pPr>
                      <a:r>
                        <a:rPr lang="en-US" sz="2600" u="none" cap="none" strike="noStrike"/>
                        <a:t>Swap</a:t>
                      </a:r>
                      <a:endParaRPr/>
                    </a:p>
                  </a:txBody>
                  <a:tcPr marT="67075" marB="67075" marR="134075" marL="134075"/>
                </a:tc>
              </a:tr>
              <a:tr h="487625">
                <a:tc>
                  <a:txBody>
                    <a:bodyPr/>
                    <a:lstStyle/>
                    <a:p>
                      <a:pPr indent="0" lvl="0" marL="0" marR="0" rtl="0" algn="ctr">
                        <a:spcBef>
                          <a:spcPts val="0"/>
                        </a:spcBef>
                        <a:spcAft>
                          <a:spcPts val="0"/>
                        </a:spcAft>
                        <a:buNone/>
                      </a:pPr>
                      <a:r>
                        <a:rPr lang="en-US" sz="2300" u="none" cap="none" strike="noStrike"/>
                        <a:t>Inti.</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6 5 7 1 4 2 3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 </a:t>
                      </a:r>
                      <a:endParaRPr/>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r>
              <a:tr h="527700">
                <a:tc>
                  <a:txBody>
                    <a:bodyPr/>
                    <a:lstStyle/>
                    <a:p>
                      <a:pPr indent="0" lvl="0" marL="0" marR="0" rtl="0" algn="ctr">
                        <a:spcBef>
                          <a:spcPts val="0"/>
                        </a:spcBef>
                        <a:spcAft>
                          <a:spcPts val="0"/>
                        </a:spcAft>
                        <a:buNone/>
                      </a:pPr>
                      <a:r>
                        <a:rPr lang="en-US" sz="2300" u="none" cap="none" strike="noStrike"/>
                        <a:t>0</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6 5 7 1 4 2 3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 </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A[0]=6</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A[0]=6</a:t>
                      </a:r>
                      <a:endParaRPr/>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r>
              <a:tr h="487625">
                <a:tc>
                  <a:txBody>
                    <a:bodyPr/>
                    <a:lstStyle/>
                    <a:p>
                      <a:pPr indent="0" lvl="0" marL="0" marR="0" rtl="0" algn="ctr">
                        <a:spcBef>
                          <a:spcPts val="0"/>
                        </a:spcBef>
                        <a:spcAft>
                          <a:spcPts val="0"/>
                        </a:spcAft>
                        <a:buNone/>
                      </a:pPr>
                      <a:r>
                        <a:rPr lang="en-US" sz="2300" u="none" cap="none" strike="noStrike"/>
                        <a:t>1</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6 5 7 1 4 2 3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 </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A[1]=5</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A[0]=6</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r h="487625">
                <a:tc>
                  <a:txBody>
                    <a:bodyPr/>
                    <a:lstStyle/>
                    <a:p>
                      <a:pPr indent="0" lvl="0" marL="0" marR="0" rtl="0" algn="ctr">
                        <a:spcBef>
                          <a:spcPts val="0"/>
                        </a:spcBef>
                        <a:spcAft>
                          <a:spcPts val="0"/>
                        </a:spcAft>
                        <a:buNone/>
                      </a:pPr>
                      <a:r>
                        <a:rPr lang="en-US" sz="2300" u="none" cap="none" strike="noStrike"/>
                        <a:t>2</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6 5 7 1 4 2 3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 </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A[2]=7</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A[0]=6</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r h="761450">
                <a:tc rowSpan="2">
                  <a:txBody>
                    <a:bodyPr/>
                    <a:lstStyle/>
                    <a:p>
                      <a:pPr indent="0" lvl="0" marL="0" marR="0" rtl="0" algn="ctr">
                        <a:spcBef>
                          <a:spcPts val="0"/>
                        </a:spcBef>
                        <a:spcAft>
                          <a:spcPts val="0"/>
                        </a:spcAft>
                        <a:buNone/>
                      </a:pPr>
                      <a:r>
                        <a:t/>
                      </a:r>
                      <a:endParaRPr sz="2300" u="none" cap="none" strike="noStrike"/>
                    </a:p>
                    <a:p>
                      <a:pPr indent="0" lvl="0" marL="0" marR="0" rtl="0" algn="ctr">
                        <a:spcBef>
                          <a:spcPts val="0"/>
                        </a:spcBef>
                        <a:spcAft>
                          <a:spcPts val="0"/>
                        </a:spcAft>
                        <a:buNone/>
                      </a:pPr>
                      <a:r>
                        <a:rPr lang="en-US" sz="2300" u="none" cap="none" strike="noStrike"/>
                        <a:t>3</a:t>
                      </a:r>
                      <a:endParaRPr/>
                    </a:p>
                    <a:p>
                      <a:pPr indent="0" lvl="0" marL="0" marR="0" rtl="0" algn="ctr">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6 5 7 1 4 2 3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 </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A[3]=1</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A[0]=6</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Swap A[i] and A[store]Store ++</a:t>
                      </a:r>
                      <a:endParaRPr sz="2300" u="none" cap="none" strike="noStrike"/>
                    </a:p>
                  </a:txBody>
                  <a:tcPr marT="67075" marB="67075" marR="134075" marL="134075"/>
                </a:tc>
              </a:tr>
              <a:tr h="487625">
                <a:tc vMerge="1"/>
                <a:tc>
                  <a:txBody>
                    <a:bodyPr/>
                    <a:lstStyle/>
                    <a:p>
                      <a:pPr indent="0" lvl="0" marL="0" marR="0" rtl="0" algn="l">
                        <a:lnSpc>
                          <a:spcPct val="100000"/>
                        </a:lnSpc>
                        <a:spcBef>
                          <a:spcPts val="0"/>
                        </a:spcBef>
                        <a:spcAft>
                          <a:spcPts val="0"/>
                        </a:spcAft>
                        <a:buSzPts val="2300"/>
                        <a:buFont typeface="Calibri"/>
                        <a:buNone/>
                      </a:pPr>
                      <a:r>
                        <a:rPr lang="en-US" sz="2300" u="none" cap="none" strike="noStrike"/>
                        <a:t>1 5 7 6 4 2 3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A[1]= 5</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a:t>
                      </a:r>
                      <a:endParaRPr/>
                    </a:p>
                  </a:txBody>
                  <a:tcPr marT="67075" marB="67075" marR="134075" marL="134075"/>
                </a:tc>
              </a:tr>
              <a:tr h="487625">
                <a:tc>
                  <a:txBody>
                    <a:bodyPr/>
                    <a:lstStyle/>
                    <a:p>
                      <a:pPr indent="0" lvl="0" marL="0" marR="0" rtl="0" algn="ctr">
                        <a:spcBef>
                          <a:spcPts val="0"/>
                        </a:spcBef>
                        <a:spcAft>
                          <a:spcPts val="0"/>
                        </a:spcAft>
                        <a:buNone/>
                      </a:pPr>
                      <a:r>
                        <a:rPr lang="en-US" sz="2300" u="none" cap="none" strike="noStrike"/>
                        <a:t>4</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1 5 7 6 4 2 3</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A[6]=3 </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A[4]= 4</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A[1] =5</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r h="761450">
                <a:tc rowSpan="2">
                  <a:txBody>
                    <a:bodyPr/>
                    <a:lstStyle/>
                    <a:p>
                      <a:pPr indent="0" lvl="0" marL="0" marR="0" rtl="0" algn="ctr">
                        <a:spcBef>
                          <a:spcPts val="0"/>
                        </a:spcBef>
                        <a:spcAft>
                          <a:spcPts val="0"/>
                        </a:spcAft>
                        <a:buNone/>
                      </a:pPr>
                      <a:r>
                        <a:t/>
                      </a:r>
                      <a:endParaRPr sz="2300" u="none" cap="none" strike="noStrike"/>
                    </a:p>
                    <a:p>
                      <a:pPr indent="0" lvl="0" marL="0" marR="0" rtl="0" algn="ctr">
                        <a:spcBef>
                          <a:spcPts val="0"/>
                        </a:spcBef>
                        <a:spcAft>
                          <a:spcPts val="0"/>
                        </a:spcAft>
                        <a:buNone/>
                      </a:pPr>
                      <a:r>
                        <a:rPr lang="en-US" sz="2300" u="none" cap="none" strike="noStrike"/>
                        <a:t>5</a:t>
                      </a:r>
                      <a:endParaRPr/>
                    </a:p>
                    <a:p>
                      <a:pPr indent="0" lvl="0" marL="0" marR="0" rtl="0" algn="ctr">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1 5 7 6 4 2 3</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A[6]=3 </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A[5]= 2</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A[1] =5</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Swap A[i] and A[store] Store++</a:t>
                      </a:r>
                      <a:endParaRPr sz="2300" u="none" cap="none" strike="noStrike"/>
                    </a:p>
                  </a:txBody>
                  <a:tcPr marT="67075" marB="67075" marR="134075" marL="134075"/>
                </a:tc>
              </a:tr>
              <a:tr h="487625">
                <a:tc vMerge="1"/>
                <a:tc>
                  <a:txBody>
                    <a:bodyPr/>
                    <a:lstStyle/>
                    <a:p>
                      <a:pPr indent="0" lvl="0" marL="0" marR="0" rtl="0" algn="l">
                        <a:lnSpc>
                          <a:spcPct val="100000"/>
                        </a:lnSpc>
                        <a:spcBef>
                          <a:spcPts val="0"/>
                        </a:spcBef>
                        <a:spcAft>
                          <a:spcPts val="0"/>
                        </a:spcAft>
                        <a:buSzPts val="2300"/>
                        <a:buFont typeface="Calibri"/>
                        <a:buNone/>
                      </a:pPr>
                      <a:r>
                        <a:rPr lang="en-US" sz="2300" u="none" cap="none" strike="noStrike"/>
                        <a:t>1 2 7 6 4 5 3</a:t>
                      </a:r>
                      <a:endParaRPr/>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A[2]=7</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r h="761450">
                <a:tc>
                  <a:txBody>
                    <a:bodyPr/>
                    <a:lstStyle/>
                    <a:p>
                      <a:pPr indent="0" lvl="0" marL="0" marR="0" rtl="0" algn="ctr">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r h="487625">
                <a:tc>
                  <a:txBody>
                    <a:bodyPr/>
                    <a:lstStyle/>
                    <a:p>
                      <a:pPr indent="0" lvl="0" marL="0" marR="0" rtl="0" algn="ctr">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bl>
          </a:graphicData>
        </a:graphic>
      </p:graphicFrame>
      <p:sp>
        <p:nvSpPr>
          <p:cNvPr id="3311" name="Google Shape;3311;p144"/>
          <p:cNvSpPr txBox="1"/>
          <p:nvPr>
            <p:ph type="title"/>
          </p:nvPr>
        </p:nvSpPr>
        <p:spPr>
          <a:xfrm>
            <a:off x="482600" y="899055"/>
            <a:ext cx="16090900" cy="2762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Quick Sort</a:t>
            </a:r>
            <a:endParaRPr/>
          </a:p>
        </p:txBody>
      </p:sp>
      <p:sp>
        <p:nvSpPr>
          <p:cNvPr id="3312" name="Google Shape;3312;p144"/>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16" name="Shape 3316"/>
        <p:cNvGrpSpPr/>
        <p:nvPr/>
      </p:nvGrpSpPr>
      <p:grpSpPr>
        <a:xfrm>
          <a:off x="0" y="0"/>
          <a:ext cx="0" cy="0"/>
          <a:chOff x="0" y="0"/>
          <a:chExt cx="0" cy="0"/>
        </a:xfrm>
      </p:grpSpPr>
      <p:graphicFrame>
        <p:nvGraphicFramePr>
          <p:cNvPr id="3317" name="Google Shape;3317;p145"/>
          <p:cNvGraphicFramePr/>
          <p:nvPr/>
        </p:nvGraphicFramePr>
        <p:xfrm>
          <a:off x="2619376" y="1788161"/>
          <a:ext cx="3000000" cy="3000000"/>
        </p:xfrm>
        <a:graphic>
          <a:graphicData uri="http://schemas.openxmlformats.org/drawingml/2006/table">
            <a:tbl>
              <a:tblPr bandRow="1" firstRow="1">
                <a:noFill/>
                <a:tableStyleId>{309F968F-FBB2-4D8B-866C-1F73A23E0D69}</a:tableStyleId>
              </a:tblPr>
              <a:tblGrid>
                <a:gridCol w="1141950"/>
                <a:gridCol w="2354625"/>
                <a:gridCol w="1623850"/>
                <a:gridCol w="1623850"/>
                <a:gridCol w="1428975"/>
                <a:gridCol w="1470775"/>
                <a:gridCol w="2998825"/>
              </a:tblGrid>
              <a:tr h="932650">
                <a:tc>
                  <a:txBody>
                    <a:bodyPr/>
                    <a:lstStyle/>
                    <a:p>
                      <a:pPr indent="0" lvl="0" marL="0" marR="0" rtl="0" algn="ctr">
                        <a:spcBef>
                          <a:spcPts val="0"/>
                        </a:spcBef>
                        <a:spcAft>
                          <a:spcPts val="0"/>
                        </a:spcAft>
                        <a:buNone/>
                      </a:pPr>
                      <a:r>
                        <a:rPr lang="en-US" sz="2600" u="none" cap="none" strike="noStrike"/>
                        <a:t>Pass</a:t>
                      </a:r>
                      <a:endParaRPr/>
                    </a:p>
                  </a:txBody>
                  <a:tcPr marT="67075" marB="67075" marR="134075" marL="134075"/>
                </a:tc>
                <a:tc>
                  <a:txBody>
                    <a:bodyPr/>
                    <a:lstStyle/>
                    <a:p>
                      <a:pPr indent="0" lvl="0" marL="0" marR="0" rtl="0" algn="ctr">
                        <a:spcBef>
                          <a:spcPts val="0"/>
                        </a:spcBef>
                        <a:spcAft>
                          <a:spcPts val="0"/>
                        </a:spcAft>
                        <a:buNone/>
                      </a:pPr>
                      <a:r>
                        <a:rPr lang="en-US" sz="2600" u="none" cap="none" strike="noStrike"/>
                        <a:t>Array</a:t>
                      </a:r>
                      <a:endParaRPr/>
                    </a:p>
                  </a:txBody>
                  <a:tcPr marT="67075" marB="67075" marR="134075" marL="134075"/>
                </a:tc>
                <a:tc>
                  <a:txBody>
                    <a:bodyPr/>
                    <a:lstStyle/>
                    <a:p>
                      <a:pPr indent="0" lvl="0" marL="0" marR="0" rtl="0" algn="ctr">
                        <a:spcBef>
                          <a:spcPts val="0"/>
                        </a:spcBef>
                        <a:spcAft>
                          <a:spcPts val="0"/>
                        </a:spcAft>
                        <a:buNone/>
                      </a:pPr>
                      <a:r>
                        <a:rPr lang="en-US" sz="2600" u="none" cap="none" strike="noStrike"/>
                        <a:t>P</a:t>
                      </a:r>
                      <a:endParaRPr/>
                    </a:p>
                  </a:txBody>
                  <a:tcPr marT="67075" marB="67075" marR="134075" marL="134075"/>
                </a:tc>
                <a:tc>
                  <a:txBody>
                    <a:bodyPr/>
                    <a:lstStyle/>
                    <a:p>
                      <a:pPr indent="0" lvl="0" marL="0" marR="0" rtl="0" algn="ctr">
                        <a:spcBef>
                          <a:spcPts val="0"/>
                        </a:spcBef>
                        <a:spcAft>
                          <a:spcPts val="0"/>
                        </a:spcAft>
                        <a:buNone/>
                      </a:pPr>
                      <a:r>
                        <a:rPr lang="en-US" sz="2600" u="none" cap="none" strike="noStrike"/>
                        <a:t>Left</a:t>
                      </a:r>
                      <a:endParaRPr/>
                    </a:p>
                    <a:p>
                      <a:pPr indent="0" lvl="0" marL="0" marR="0" rtl="0" algn="ctr">
                        <a:spcBef>
                          <a:spcPts val="0"/>
                        </a:spcBef>
                        <a:spcAft>
                          <a:spcPts val="0"/>
                        </a:spcAft>
                        <a:buNone/>
                      </a:pPr>
                      <a:r>
                        <a:rPr lang="en-US" sz="2600" u="none" cap="none" strike="noStrike"/>
                        <a:t>Ind.(i)</a:t>
                      </a:r>
                      <a:endParaRPr/>
                    </a:p>
                  </a:txBody>
                  <a:tcPr marT="67075" marB="67075" marR="134075" marL="134075"/>
                </a:tc>
                <a:tc>
                  <a:txBody>
                    <a:bodyPr/>
                    <a:lstStyle/>
                    <a:p>
                      <a:pPr indent="0" lvl="0" marL="0" marR="0" rtl="0" algn="ctr">
                        <a:spcBef>
                          <a:spcPts val="0"/>
                        </a:spcBef>
                        <a:spcAft>
                          <a:spcPts val="0"/>
                        </a:spcAft>
                        <a:buNone/>
                      </a:pPr>
                      <a:r>
                        <a:rPr lang="en-US" sz="2600" u="none" cap="none" strike="noStrike"/>
                        <a:t>Rig. Ind</a:t>
                      </a:r>
                      <a:endParaRPr sz="2600" u="none" cap="none" strike="noStrike"/>
                    </a:p>
                  </a:txBody>
                  <a:tcPr marT="67075" marB="67075" marR="134075" marL="134075"/>
                </a:tc>
                <a:tc>
                  <a:txBody>
                    <a:bodyPr/>
                    <a:lstStyle/>
                    <a:p>
                      <a:pPr indent="0" lvl="0" marL="0" marR="0" rtl="0" algn="ctr">
                        <a:spcBef>
                          <a:spcPts val="0"/>
                        </a:spcBef>
                        <a:spcAft>
                          <a:spcPts val="0"/>
                        </a:spcAft>
                        <a:buNone/>
                      </a:pPr>
                      <a:r>
                        <a:rPr lang="en-US" sz="2600" u="none" cap="none" strike="noStrike"/>
                        <a:t>Store</a:t>
                      </a:r>
                      <a:endParaRPr/>
                    </a:p>
                    <a:p>
                      <a:pPr indent="0" lvl="0" marL="0" marR="0" rtl="0" algn="ctr">
                        <a:spcBef>
                          <a:spcPts val="0"/>
                        </a:spcBef>
                        <a:spcAft>
                          <a:spcPts val="0"/>
                        </a:spcAft>
                        <a:buNone/>
                      </a:pPr>
                      <a:r>
                        <a:rPr lang="en-US" sz="2600" u="none" cap="none" strike="noStrike"/>
                        <a:t>index</a:t>
                      </a:r>
                      <a:endParaRPr/>
                    </a:p>
                  </a:txBody>
                  <a:tcPr marT="67075" marB="67075" marR="134075" marL="134075"/>
                </a:tc>
                <a:tc>
                  <a:txBody>
                    <a:bodyPr/>
                    <a:lstStyle/>
                    <a:p>
                      <a:pPr indent="0" lvl="0" marL="0" marR="0" rtl="0" algn="ctr">
                        <a:spcBef>
                          <a:spcPts val="0"/>
                        </a:spcBef>
                        <a:spcAft>
                          <a:spcPts val="0"/>
                        </a:spcAft>
                        <a:buNone/>
                      </a:pPr>
                      <a:r>
                        <a:rPr lang="en-US" sz="2600" u="none" cap="none" strike="noStrike"/>
                        <a:t>Swap</a:t>
                      </a:r>
                      <a:endParaRPr/>
                    </a:p>
                  </a:txBody>
                  <a:tcPr marT="67075" marB="67075" marR="134075" marL="134075"/>
                </a:tc>
              </a:tr>
              <a:tr h="504325">
                <a:tc>
                  <a:txBody>
                    <a:bodyPr/>
                    <a:lstStyle/>
                    <a:p>
                      <a:pPr indent="0" lvl="0" marL="0" marR="0" rtl="0" algn="ctr">
                        <a:spcBef>
                          <a:spcPts val="0"/>
                        </a:spcBef>
                        <a:spcAft>
                          <a:spcPts val="0"/>
                        </a:spcAft>
                        <a:buNone/>
                      </a:pPr>
                      <a:r>
                        <a:rPr lang="en-US" sz="2300" u="none" cap="none" strike="noStrike"/>
                        <a:t>Inti.</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6 5 7 1 4 2 3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 </a:t>
                      </a:r>
                      <a:endParaRPr/>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r>
              <a:tr h="545775">
                <a:tc>
                  <a:txBody>
                    <a:bodyPr/>
                    <a:lstStyle/>
                    <a:p>
                      <a:pPr indent="0" lvl="0" marL="0" marR="0" rtl="0" algn="ctr">
                        <a:spcBef>
                          <a:spcPts val="0"/>
                        </a:spcBef>
                        <a:spcAft>
                          <a:spcPts val="0"/>
                        </a:spcAft>
                        <a:buNone/>
                      </a:pPr>
                      <a:r>
                        <a:rPr lang="en-US" sz="2300" u="none" cap="none" strike="noStrike"/>
                        <a:t>0</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6 5 7 1 4 2 3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 </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A[0]=6</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A[0]=6</a:t>
                      </a:r>
                      <a:endParaRPr/>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r>
              <a:tr h="504325">
                <a:tc>
                  <a:txBody>
                    <a:bodyPr/>
                    <a:lstStyle/>
                    <a:p>
                      <a:pPr indent="0" lvl="0" marL="0" marR="0" rtl="0" algn="ctr">
                        <a:spcBef>
                          <a:spcPts val="0"/>
                        </a:spcBef>
                        <a:spcAft>
                          <a:spcPts val="0"/>
                        </a:spcAft>
                        <a:buNone/>
                      </a:pPr>
                      <a:r>
                        <a:rPr lang="en-US" sz="2300" u="none" cap="none" strike="noStrike"/>
                        <a:t>1</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6 5 7 1 4 2 3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 </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A[1]=5</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A[0]=6</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r h="504325">
                <a:tc>
                  <a:txBody>
                    <a:bodyPr/>
                    <a:lstStyle/>
                    <a:p>
                      <a:pPr indent="0" lvl="0" marL="0" marR="0" rtl="0" algn="ctr">
                        <a:spcBef>
                          <a:spcPts val="0"/>
                        </a:spcBef>
                        <a:spcAft>
                          <a:spcPts val="0"/>
                        </a:spcAft>
                        <a:buNone/>
                      </a:pPr>
                      <a:r>
                        <a:rPr lang="en-US" sz="2300" u="none" cap="none" strike="noStrike"/>
                        <a:t>2</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6 5 7 1 4 2 3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 </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A[2]=7</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A[0]=6</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r h="787525">
                <a:tc rowSpan="2">
                  <a:txBody>
                    <a:bodyPr/>
                    <a:lstStyle/>
                    <a:p>
                      <a:pPr indent="0" lvl="0" marL="0" marR="0" rtl="0" algn="ctr">
                        <a:spcBef>
                          <a:spcPts val="0"/>
                        </a:spcBef>
                        <a:spcAft>
                          <a:spcPts val="0"/>
                        </a:spcAft>
                        <a:buNone/>
                      </a:pPr>
                      <a:r>
                        <a:t/>
                      </a:r>
                      <a:endParaRPr sz="2300" u="none" cap="none" strike="noStrike"/>
                    </a:p>
                    <a:p>
                      <a:pPr indent="0" lvl="0" marL="0" marR="0" rtl="0" algn="ctr">
                        <a:spcBef>
                          <a:spcPts val="0"/>
                        </a:spcBef>
                        <a:spcAft>
                          <a:spcPts val="0"/>
                        </a:spcAft>
                        <a:buNone/>
                      </a:pPr>
                      <a:r>
                        <a:rPr lang="en-US" sz="2300" u="none" cap="none" strike="noStrike"/>
                        <a:t>3</a:t>
                      </a:r>
                      <a:endParaRPr/>
                    </a:p>
                    <a:p>
                      <a:pPr indent="0" lvl="0" marL="0" marR="0" rtl="0" algn="ctr">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6 5 7 1 4 2 3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 </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A[3]=1</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A[0]=6</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Swap A[i] and A[store]Store ++</a:t>
                      </a:r>
                      <a:endParaRPr sz="2300" u="none" cap="none" strike="noStrike"/>
                    </a:p>
                  </a:txBody>
                  <a:tcPr marT="67075" marB="67075" marR="134075" marL="134075"/>
                </a:tc>
              </a:tr>
              <a:tr h="504325">
                <a:tc vMerge="1"/>
                <a:tc>
                  <a:txBody>
                    <a:bodyPr/>
                    <a:lstStyle/>
                    <a:p>
                      <a:pPr indent="0" lvl="0" marL="0" marR="0" rtl="0" algn="l">
                        <a:lnSpc>
                          <a:spcPct val="100000"/>
                        </a:lnSpc>
                        <a:spcBef>
                          <a:spcPts val="0"/>
                        </a:spcBef>
                        <a:spcAft>
                          <a:spcPts val="0"/>
                        </a:spcAft>
                        <a:buSzPts val="2300"/>
                        <a:buFont typeface="Calibri"/>
                        <a:buNone/>
                      </a:pPr>
                      <a:r>
                        <a:rPr lang="en-US" sz="2300" u="none" cap="none" strike="noStrike"/>
                        <a:t>1 5 7 6 4 2 3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A[1]= 5</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a:t>
                      </a:r>
                      <a:endParaRPr/>
                    </a:p>
                  </a:txBody>
                  <a:tcPr marT="67075" marB="67075" marR="134075" marL="134075"/>
                </a:tc>
              </a:tr>
              <a:tr h="504325">
                <a:tc>
                  <a:txBody>
                    <a:bodyPr/>
                    <a:lstStyle/>
                    <a:p>
                      <a:pPr indent="0" lvl="0" marL="0" marR="0" rtl="0" algn="ctr">
                        <a:spcBef>
                          <a:spcPts val="0"/>
                        </a:spcBef>
                        <a:spcAft>
                          <a:spcPts val="0"/>
                        </a:spcAft>
                        <a:buNone/>
                      </a:pPr>
                      <a:r>
                        <a:rPr lang="en-US" sz="2300" u="none" cap="none" strike="noStrike"/>
                        <a:t>4</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1 5 7 6 4 2 3</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A[6]=3 </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A[4]= 4</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A[1] =5</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r h="787525">
                <a:tc rowSpan="2">
                  <a:txBody>
                    <a:bodyPr/>
                    <a:lstStyle/>
                    <a:p>
                      <a:pPr indent="0" lvl="0" marL="0" marR="0" rtl="0" algn="ctr">
                        <a:spcBef>
                          <a:spcPts val="0"/>
                        </a:spcBef>
                        <a:spcAft>
                          <a:spcPts val="0"/>
                        </a:spcAft>
                        <a:buNone/>
                      </a:pPr>
                      <a:r>
                        <a:t/>
                      </a:r>
                      <a:endParaRPr sz="2300" u="none" cap="none" strike="noStrike"/>
                    </a:p>
                    <a:p>
                      <a:pPr indent="0" lvl="0" marL="0" marR="0" rtl="0" algn="ctr">
                        <a:spcBef>
                          <a:spcPts val="0"/>
                        </a:spcBef>
                        <a:spcAft>
                          <a:spcPts val="0"/>
                        </a:spcAft>
                        <a:buNone/>
                      </a:pPr>
                      <a:r>
                        <a:rPr lang="en-US" sz="2300" u="none" cap="none" strike="noStrike"/>
                        <a:t>5</a:t>
                      </a:r>
                      <a:endParaRPr/>
                    </a:p>
                    <a:p>
                      <a:pPr indent="0" lvl="0" marL="0" marR="0" rtl="0" algn="ctr">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1 5 7 6 4 2 3</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A[6]=3 </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A[5]= 2</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A[1] =5</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Swap A[i] and A[store] Store++</a:t>
                      </a:r>
                      <a:endParaRPr sz="2300" u="none" cap="none" strike="noStrike"/>
                    </a:p>
                  </a:txBody>
                  <a:tcPr marT="67075" marB="67075" marR="134075" marL="134075"/>
                </a:tc>
              </a:tr>
              <a:tr h="504325">
                <a:tc vMerge="1"/>
                <a:tc>
                  <a:txBody>
                    <a:bodyPr/>
                    <a:lstStyle/>
                    <a:p>
                      <a:pPr indent="0" lvl="0" marL="0" marR="0" rtl="0" algn="l">
                        <a:lnSpc>
                          <a:spcPct val="100000"/>
                        </a:lnSpc>
                        <a:spcBef>
                          <a:spcPts val="0"/>
                        </a:spcBef>
                        <a:spcAft>
                          <a:spcPts val="0"/>
                        </a:spcAft>
                        <a:buSzPts val="2300"/>
                        <a:buFont typeface="Calibri"/>
                        <a:buNone/>
                      </a:pPr>
                      <a:r>
                        <a:rPr lang="en-US" sz="2300" u="none" cap="none" strike="noStrike"/>
                        <a:t>1 2 7 6 4 5 3</a:t>
                      </a:r>
                      <a:endParaRPr/>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A[2]=7</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r h="787525">
                <a:tc>
                  <a:txBody>
                    <a:bodyPr/>
                    <a:lstStyle/>
                    <a:p>
                      <a:pPr indent="0" lvl="0" marL="0" marR="0" rtl="0" algn="ctr">
                        <a:spcBef>
                          <a:spcPts val="0"/>
                        </a:spcBef>
                        <a:spcAft>
                          <a:spcPts val="0"/>
                        </a:spcAft>
                        <a:buNone/>
                      </a:pPr>
                      <a:r>
                        <a:rPr lang="en-US" sz="2300" u="none" cap="none" strike="noStrike"/>
                        <a:t>6</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1 2 3 6 4 5 7</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Swap a[store] and a[right]</a:t>
                      </a:r>
                      <a:endParaRPr/>
                    </a:p>
                  </a:txBody>
                  <a:tcPr marT="67075" marB="67075" marR="134075" marL="134075"/>
                </a:tc>
              </a:tr>
              <a:tr h="504325">
                <a:tc>
                  <a:txBody>
                    <a:bodyPr/>
                    <a:lstStyle/>
                    <a:p>
                      <a:pPr indent="0" lvl="0" marL="0" marR="0" rtl="0" algn="ctr">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bl>
          </a:graphicData>
        </a:graphic>
      </p:graphicFrame>
      <p:sp>
        <p:nvSpPr>
          <p:cNvPr id="3318" name="Google Shape;3318;p145"/>
          <p:cNvSpPr txBox="1"/>
          <p:nvPr>
            <p:ph type="title"/>
          </p:nvPr>
        </p:nvSpPr>
        <p:spPr>
          <a:xfrm>
            <a:off x="482600" y="899055"/>
            <a:ext cx="16090900" cy="2762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Quick Sort</a:t>
            </a:r>
            <a:endParaRPr/>
          </a:p>
        </p:txBody>
      </p:sp>
      <p:sp>
        <p:nvSpPr>
          <p:cNvPr id="3319" name="Google Shape;3319;p145"/>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23" name="Shape 3323"/>
        <p:cNvGrpSpPr/>
        <p:nvPr/>
      </p:nvGrpSpPr>
      <p:grpSpPr>
        <a:xfrm>
          <a:off x="0" y="0"/>
          <a:ext cx="0" cy="0"/>
          <a:chOff x="0" y="0"/>
          <a:chExt cx="0" cy="0"/>
        </a:xfrm>
      </p:grpSpPr>
      <p:graphicFrame>
        <p:nvGraphicFramePr>
          <p:cNvPr id="3324" name="Google Shape;3324;p146"/>
          <p:cNvGraphicFramePr/>
          <p:nvPr/>
        </p:nvGraphicFramePr>
        <p:xfrm>
          <a:off x="3930650" y="1037167"/>
          <a:ext cx="3000000" cy="3000000"/>
        </p:xfrm>
        <a:graphic>
          <a:graphicData uri="http://schemas.openxmlformats.org/drawingml/2006/table">
            <a:tbl>
              <a:tblPr bandRow="1" firstRow="1">
                <a:noFill/>
                <a:tableStyleId>{309F968F-FBB2-4D8B-866C-1F73A23E0D69}</a:tableStyleId>
              </a:tblPr>
              <a:tblGrid>
                <a:gridCol w="1141950"/>
                <a:gridCol w="2354625"/>
                <a:gridCol w="1623850"/>
                <a:gridCol w="1623850"/>
                <a:gridCol w="1428975"/>
                <a:gridCol w="1470775"/>
                <a:gridCol w="2998825"/>
              </a:tblGrid>
              <a:tr h="1006025">
                <a:tc>
                  <a:txBody>
                    <a:bodyPr/>
                    <a:lstStyle/>
                    <a:p>
                      <a:pPr indent="0" lvl="0" marL="0" marR="0" rtl="0" algn="ctr">
                        <a:spcBef>
                          <a:spcPts val="0"/>
                        </a:spcBef>
                        <a:spcAft>
                          <a:spcPts val="0"/>
                        </a:spcAft>
                        <a:buNone/>
                      </a:pPr>
                      <a:r>
                        <a:rPr lang="en-US" sz="2600" u="none" cap="none" strike="noStrike"/>
                        <a:t>Pass</a:t>
                      </a:r>
                      <a:endParaRPr/>
                    </a:p>
                  </a:txBody>
                  <a:tcPr marT="67075" marB="67075" marR="134075" marL="134075"/>
                </a:tc>
                <a:tc>
                  <a:txBody>
                    <a:bodyPr/>
                    <a:lstStyle/>
                    <a:p>
                      <a:pPr indent="0" lvl="0" marL="0" marR="0" rtl="0" algn="ctr">
                        <a:spcBef>
                          <a:spcPts val="0"/>
                        </a:spcBef>
                        <a:spcAft>
                          <a:spcPts val="0"/>
                        </a:spcAft>
                        <a:buNone/>
                      </a:pPr>
                      <a:r>
                        <a:rPr lang="en-US" sz="2600" u="none" cap="none" strike="noStrike"/>
                        <a:t>Array</a:t>
                      </a:r>
                      <a:endParaRPr/>
                    </a:p>
                  </a:txBody>
                  <a:tcPr marT="67075" marB="67075" marR="134075" marL="134075"/>
                </a:tc>
                <a:tc>
                  <a:txBody>
                    <a:bodyPr/>
                    <a:lstStyle/>
                    <a:p>
                      <a:pPr indent="0" lvl="0" marL="0" marR="0" rtl="0" algn="ctr">
                        <a:spcBef>
                          <a:spcPts val="0"/>
                        </a:spcBef>
                        <a:spcAft>
                          <a:spcPts val="0"/>
                        </a:spcAft>
                        <a:buNone/>
                      </a:pPr>
                      <a:r>
                        <a:rPr lang="en-US" sz="2600" u="none" cap="none" strike="noStrike"/>
                        <a:t>P</a:t>
                      </a:r>
                      <a:endParaRPr/>
                    </a:p>
                  </a:txBody>
                  <a:tcPr marT="67075" marB="67075" marR="134075" marL="134075"/>
                </a:tc>
                <a:tc>
                  <a:txBody>
                    <a:bodyPr/>
                    <a:lstStyle/>
                    <a:p>
                      <a:pPr indent="0" lvl="0" marL="0" marR="0" rtl="0" algn="ctr">
                        <a:spcBef>
                          <a:spcPts val="0"/>
                        </a:spcBef>
                        <a:spcAft>
                          <a:spcPts val="0"/>
                        </a:spcAft>
                        <a:buNone/>
                      </a:pPr>
                      <a:r>
                        <a:rPr lang="en-US" sz="2600" u="none" cap="none" strike="noStrike"/>
                        <a:t>Left</a:t>
                      </a:r>
                      <a:endParaRPr/>
                    </a:p>
                    <a:p>
                      <a:pPr indent="0" lvl="0" marL="0" marR="0" rtl="0" algn="ctr">
                        <a:spcBef>
                          <a:spcPts val="0"/>
                        </a:spcBef>
                        <a:spcAft>
                          <a:spcPts val="0"/>
                        </a:spcAft>
                        <a:buNone/>
                      </a:pPr>
                      <a:r>
                        <a:rPr lang="en-US" sz="2600" u="none" cap="none" strike="noStrike"/>
                        <a:t>Ind.(i)</a:t>
                      </a:r>
                      <a:endParaRPr/>
                    </a:p>
                  </a:txBody>
                  <a:tcPr marT="67075" marB="67075" marR="134075" marL="134075"/>
                </a:tc>
                <a:tc>
                  <a:txBody>
                    <a:bodyPr/>
                    <a:lstStyle/>
                    <a:p>
                      <a:pPr indent="0" lvl="0" marL="0" marR="0" rtl="0" algn="ctr">
                        <a:spcBef>
                          <a:spcPts val="0"/>
                        </a:spcBef>
                        <a:spcAft>
                          <a:spcPts val="0"/>
                        </a:spcAft>
                        <a:buNone/>
                      </a:pPr>
                      <a:r>
                        <a:rPr lang="en-US" sz="2600" u="none" cap="none" strike="noStrike"/>
                        <a:t>Rig. Ind</a:t>
                      </a:r>
                      <a:endParaRPr sz="2600" u="none" cap="none" strike="noStrike"/>
                    </a:p>
                  </a:txBody>
                  <a:tcPr marT="67075" marB="67075" marR="134075" marL="134075"/>
                </a:tc>
                <a:tc>
                  <a:txBody>
                    <a:bodyPr/>
                    <a:lstStyle/>
                    <a:p>
                      <a:pPr indent="0" lvl="0" marL="0" marR="0" rtl="0" algn="ctr">
                        <a:spcBef>
                          <a:spcPts val="0"/>
                        </a:spcBef>
                        <a:spcAft>
                          <a:spcPts val="0"/>
                        </a:spcAft>
                        <a:buNone/>
                      </a:pPr>
                      <a:r>
                        <a:rPr lang="en-US" sz="2600" u="none" cap="none" strike="noStrike"/>
                        <a:t>Store</a:t>
                      </a:r>
                      <a:endParaRPr/>
                    </a:p>
                    <a:p>
                      <a:pPr indent="0" lvl="0" marL="0" marR="0" rtl="0" algn="ctr">
                        <a:spcBef>
                          <a:spcPts val="0"/>
                        </a:spcBef>
                        <a:spcAft>
                          <a:spcPts val="0"/>
                        </a:spcAft>
                        <a:buNone/>
                      </a:pPr>
                      <a:r>
                        <a:rPr lang="en-US" sz="2600" u="none" cap="none" strike="noStrike"/>
                        <a:t>index</a:t>
                      </a:r>
                      <a:endParaRPr/>
                    </a:p>
                  </a:txBody>
                  <a:tcPr marT="67075" marB="67075" marR="134075" marL="134075"/>
                </a:tc>
                <a:tc>
                  <a:txBody>
                    <a:bodyPr/>
                    <a:lstStyle/>
                    <a:p>
                      <a:pPr indent="0" lvl="0" marL="0" marR="0" rtl="0" algn="ctr">
                        <a:spcBef>
                          <a:spcPts val="0"/>
                        </a:spcBef>
                        <a:spcAft>
                          <a:spcPts val="0"/>
                        </a:spcAft>
                        <a:buNone/>
                      </a:pPr>
                      <a:r>
                        <a:rPr lang="en-US" sz="2600" u="none" cap="none" strike="noStrike"/>
                        <a:t>Swap</a:t>
                      </a:r>
                      <a:endParaRPr/>
                    </a:p>
                  </a:txBody>
                  <a:tcPr marT="67075" marB="67075" marR="134075" marL="134075"/>
                </a:tc>
              </a:tr>
              <a:tr h="544000">
                <a:tc>
                  <a:txBody>
                    <a:bodyPr/>
                    <a:lstStyle/>
                    <a:p>
                      <a:pPr indent="0" lvl="0" marL="0" marR="0" rtl="0" algn="ctr">
                        <a:spcBef>
                          <a:spcPts val="0"/>
                        </a:spcBef>
                        <a:spcAft>
                          <a:spcPts val="0"/>
                        </a:spcAft>
                        <a:buNone/>
                      </a:pPr>
                      <a:r>
                        <a:rPr lang="en-US" sz="2300" u="none" cap="none" strike="noStrike"/>
                        <a:t>Inti.</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6 5 7 1 4 2 3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 </a:t>
                      </a:r>
                      <a:endParaRPr/>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r>
              <a:tr h="588725">
                <a:tc>
                  <a:txBody>
                    <a:bodyPr/>
                    <a:lstStyle/>
                    <a:p>
                      <a:pPr indent="0" lvl="0" marL="0" marR="0" rtl="0" algn="ctr">
                        <a:spcBef>
                          <a:spcPts val="0"/>
                        </a:spcBef>
                        <a:spcAft>
                          <a:spcPts val="0"/>
                        </a:spcAft>
                        <a:buNone/>
                      </a:pPr>
                      <a:r>
                        <a:rPr lang="en-US" sz="2300" u="none" cap="none" strike="noStrike"/>
                        <a:t>0</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6 5 7 1 4 2 3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 </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A[0]=6</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A[0]=6</a:t>
                      </a:r>
                      <a:endParaRPr/>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r>
              <a:tr h="544000">
                <a:tc>
                  <a:txBody>
                    <a:bodyPr/>
                    <a:lstStyle/>
                    <a:p>
                      <a:pPr indent="0" lvl="0" marL="0" marR="0" rtl="0" algn="ctr">
                        <a:spcBef>
                          <a:spcPts val="0"/>
                        </a:spcBef>
                        <a:spcAft>
                          <a:spcPts val="0"/>
                        </a:spcAft>
                        <a:buNone/>
                      </a:pPr>
                      <a:r>
                        <a:rPr lang="en-US" sz="2300" u="none" cap="none" strike="noStrike"/>
                        <a:t>1</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6 5 7 1 4 2 3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 </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A[1]=5</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A[0]=6</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r h="544000">
                <a:tc>
                  <a:txBody>
                    <a:bodyPr/>
                    <a:lstStyle/>
                    <a:p>
                      <a:pPr indent="0" lvl="0" marL="0" marR="0" rtl="0" algn="ctr">
                        <a:spcBef>
                          <a:spcPts val="0"/>
                        </a:spcBef>
                        <a:spcAft>
                          <a:spcPts val="0"/>
                        </a:spcAft>
                        <a:buNone/>
                      </a:pPr>
                      <a:r>
                        <a:rPr lang="en-US" sz="2300" u="none" cap="none" strike="noStrike"/>
                        <a:t>2</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6 5 7 1 4 2 3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 </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A[2]=7</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A[0]=6</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r h="849500">
                <a:tc rowSpan="2">
                  <a:txBody>
                    <a:bodyPr/>
                    <a:lstStyle/>
                    <a:p>
                      <a:pPr indent="0" lvl="0" marL="0" marR="0" rtl="0" algn="ctr">
                        <a:spcBef>
                          <a:spcPts val="0"/>
                        </a:spcBef>
                        <a:spcAft>
                          <a:spcPts val="0"/>
                        </a:spcAft>
                        <a:buNone/>
                      </a:pPr>
                      <a:r>
                        <a:t/>
                      </a:r>
                      <a:endParaRPr sz="2300" u="none" cap="none" strike="noStrike"/>
                    </a:p>
                    <a:p>
                      <a:pPr indent="0" lvl="0" marL="0" marR="0" rtl="0" algn="ctr">
                        <a:spcBef>
                          <a:spcPts val="0"/>
                        </a:spcBef>
                        <a:spcAft>
                          <a:spcPts val="0"/>
                        </a:spcAft>
                        <a:buNone/>
                      </a:pPr>
                      <a:r>
                        <a:rPr lang="en-US" sz="2300" u="none" cap="none" strike="noStrike"/>
                        <a:t>3</a:t>
                      </a:r>
                      <a:endParaRPr/>
                    </a:p>
                    <a:p>
                      <a:pPr indent="0" lvl="0" marL="0" marR="0" rtl="0" algn="ctr">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6 5 7 1 4 2 3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 </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A[3]=1</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A[0]=6</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Swap A[i] and A[store]Store ++</a:t>
                      </a:r>
                      <a:endParaRPr sz="2300" u="none" cap="none" strike="noStrike"/>
                    </a:p>
                  </a:txBody>
                  <a:tcPr marT="67075" marB="67075" marR="134075" marL="134075"/>
                </a:tc>
              </a:tr>
              <a:tr h="544000">
                <a:tc vMerge="1"/>
                <a:tc>
                  <a:txBody>
                    <a:bodyPr/>
                    <a:lstStyle/>
                    <a:p>
                      <a:pPr indent="0" lvl="0" marL="0" marR="0" rtl="0" algn="l">
                        <a:lnSpc>
                          <a:spcPct val="100000"/>
                        </a:lnSpc>
                        <a:spcBef>
                          <a:spcPts val="0"/>
                        </a:spcBef>
                        <a:spcAft>
                          <a:spcPts val="0"/>
                        </a:spcAft>
                        <a:buSzPts val="2300"/>
                        <a:buFont typeface="Calibri"/>
                        <a:buNone/>
                      </a:pPr>
                      <a:r>
                        <a:rPr lang="en-US" sz="2300" u="none" cap="none" strike="noStrike"/>
                        <a:t>1 5 7 6 4 2 3</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A[1]= 5</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a:t>
                      </a:r>
                      <a:endParaRPr/>
                    </a:p>
                  </a:txBody>
                  <a:tcPr marT="67075" marB="67075" marR="134075" marL="134075"/>
                </a:tc>
              </a:tr>
              <a:tr h="544000">
                <a:tc>
                  <a:txBody>
                    <a:bodyPr/>
                    <a:lstStyle/>
                    <a:p>
                      <a:pPr indent="0" lvl="0" marL="0" marR="0" rtl="0" algn="ctr">
                        <a:spcBef>
                          <a:spcPts val="0"/>
                        </a:spcBef>
                        <a:spcAft>
                          <a:spcPts val="0"/>
                        </a:spcAft>
                        <a:buNone/>
                      </a:pPr>
                      <a:r>
                        <a:rPr lang="en-US" sz="2300" u="none" cap="none" strike="noStrike"/>
                        <a:t>4</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1 5 7 6 4 2 3</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A[6]=3 </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A[4]= 4</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A[1] =5</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r h="849500">
                <a:tc rowSpan="2">
                  <a:txBody>
                    <a:bodyPr/>
                    <a:lstStyle/>
                    <a:p>
                      <a:pPr indent="0" lvl="0" marL="0" marR="0" rtl="0" algn="ctr">
                        <a:spcBef>
                          <a:spcPts val="0"/>
                        </a:spcBef>
                        <a:spcAft>
                          <a:spcPts val="0"/>
                        </a:spcAft>
                        <a:buNone/>
                      </a:pPr>
                      <a:r>
                        <a:t/>
                      </a:r>
                      <a:endParaRPr sz="2300" u="none" cap="none" strike="noStrike"/>
                    </a:p>
                    <a:p>
                      <a:pPr indent="0" lvl="0" marL="0" marR="0" rtl="0" algn="ctr">
                        <a:spcBef>
                          <a:spcPts val="0"/>
                        </a:spcBef>
                        <a:spcAft>
                          <a:spcPts val="0"/>
                        </a:spcAft>
                        <a:buNone/>
                      </a:pPr>
                      <a:r>
                        <a:rPr lang="en-US" sz="2300" u="none" cap="none" strike="noStrike"/>
                        <a:t>5</a:t>
                      </a:r>
                      <a:endParaRPr/>
                    </a:p>
                    <a:p>
                      <a:pPr indent="0" lvl="0" marL="0" marR="0" rtl="0" algn="ctr">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1 5 7 6 4 2 3</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A[6]=3 </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A[5]= 2</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A[6]=3</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A[1] =5</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Swap A[i] and A[store] Store++</a:t>
                      </a:r>
                      <a:endParaRPr sz="2300" u="none" cap="none" strike="noStrike"/>
                    </a:p>
                  </a:txBody>
                  <a:tcPr marT="67075" marB="67075" marR="134075" marL="134075"/>
                </a:tc>
              </a:tr>
              <a:tr h="544000">
                <a:tc vMerge="1"/>
                <a:tc>
                  <a:txBody>
                    <a:bodyPr/>
                    <a:lstStyle/>
                    <a:p>
                      <a:pPr indent="0" lvl="0" marL="0" marR="0" rtl="0" algn="l">
                        <a:lnSpc>
                          <a:spcPct val="100000"/>
                        </a:lnSpc>
                        <a:spcBef>
                          <a:spcPts val="0"/>
                        </a:spcBef>
                        <a:spcAft>
                          <a:spcPts val="0"/>
                        </a:spcAft>
                        <a:buSzPts val="2300"/>
                        <a:buFont typeface="Calibri"/>
                        <a:buNone/>
                      </a:pPr>
                      <a:r>
                        <a:rPr lang="en-US" sz="2300" u="none" cap="none" strike="noStrike"/>
                        <a:t>1 2 7 6 4 5 3</a:t>
                      </a:r>
                      <a:endParaRPr/>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spcBef>
                          <a:spcPts val="0"/>
                        </a:spcBef>
                        <a:spcAft>
                          <a:spcPts val="0"/>
                        </a:spcAft>
                        <a:buNone/>
                      </a:pPr>
                      <a:r>
                        <a:t/>
                      </a:r>
                      <a:endParaRPr sz="2300" u="none" cap="none" strike="noStrike"/>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A[2]=7</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r h="849500">
                <a:tc>
                  <a:txBody>
                    <a:bodyPr/>
                    <a:lstStyle/>
                    <a:p>
                      <a:pPr indent="0" lvl="0" marL="0" marR="0" rtl="0" algn="ctr">
                        <a:spcBef>
                          <a:spcPts val="0"/>
                        </a:spcBef>
                        <a:spcAft>
                          <a:spcPts val="0"/>
                        </a:spcAft>
                        <a:buNone/>
                      </a:pPr>
                      <a:r>
                        <a:rPr lang="en-US" sz="2300" u="none" cap="none" strike="noStrike"/>
                        <a:t>6</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1 2 3 6 4 5 7</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t>
                      </a:r>
                      <a:endParaRPr/>
                    </a:p>
                  </a:txBody>
                  <a:tcPr marT="67075" marB="67075" marR="134075" marL="134075"/>
                </a:tc>
                <a:tc>
                  <a:txBody>
                    <a:bodyPr/>
                    <a:lstStyle/>
                    <a:p>
                      <a:pPr indent="0" lvl="0" marL="0" marR="0" rtl="0" algn="l">
                        <a:spcBef>
                          <a:spcPts val="0"/>
                        </a:spcBef>
                        <a:spcAft>
                          <a:spcPts val="0"/>
                        </a:spcAft>
                        <a:buNone/>
                      </a:pPr>
                      <a:r>
                        <a:rPr lang="en-US" sz="2300" u="none" cap="none" strike="noStrike"/>
                        <a:t>-</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Swap a[store] and a[right]</a:t>
                      </a:r>
                      <a:endParaRPr/>
                    </a:p>
                  </a:txBody>
                  <a:tcPr marT="67075" marB="67075" marR="134075" marL="134075"/>
                </a:tc>
              </a:tr>
              <a:tr h="544000">
                <a:tc>
                  <a:txBody>
                    <a:bodyPr/>
                    <a:lstStyle/>
                    <a:p>
                      <a:pPr indent="0" lvl="0" marL="0" marR="0" rtl="0" algn="ctr">
                        <a:spcBef>
                          <a:spcPts val="0"/>
                        </a:spcBef>
                        <a:spcAft>
                          <a:spcPts val="0"/>
                        </a:spcAft>
                        <a:buNone/>
                      </a:pPr>
                      <a:r>
                        <a:rPr lang="en-US" sz="2300" u="none" cap="none" strike="noStrike"/>
                        <a:t>0</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1 2</a:t>
                      </a:r>
                      <a:endParaRPr sz="2300" u="none" cap="none" strike="noStrike"/>
                    </a:p>
                  </a:txBody>
                  <a:tcPr marT="67075" marB="67075" marR="134075" marL="134075"/>
                </a:tc>
                <a:tc>
                  <a:txBody>
                    <a:bodyPr/>
                    <a:lstStyle/>
                    <a:p>
                      <a:pPr indent="0" lvl="0" marL="0" marR="0" rtl="0" algn="l">
                        <a:spcBef>
                          <a:spcPts val="0"/>
                        </a:spcBef>
                        <a:spcAft>
                          <a:spcPts val="0"/>
                        </a:spcAft>
                        <a:buNone/>
                      </a:pPr>
                      <a:r>
                        <a:rPr lang="en-US" sz="2300" u="none" cap="none" strike="noStrike"/>
                        <a:t>A[1] =2</a:t>
                      </a:r>
                      <a:endParaRPr sz="2300" u="none" cap="none" strike="noStrike"/>
                    </a:p>
                  </a:txBody>
                  <a:tcPr marT="67075" marB="67075" marR="134075" marL="134075"/>
                </a:tc>
                <a:tc>
                  <a:txBody>
                    <a:bodyPr/>
                    <a:lstStyle/>
                    <a:p>
                      <a:pPr indent="0" lvl="0" marL="0" marR="0" rtl="0" algn="l">
                        <a:spcBef>
                          <a:spcPts val="0"/>
                        </a:spcBef>
                        <a:spcAft>
                          <a:spcPts val="0"/>
                        </a:spcAft>
                        <a:buNone/>
                      </a:pPr>
                      <a:r>
                        <a:rPr lang="en-US" sz="2300" u="none" cap="none" strike="noStrike"/>
                        <a:t>A[0]= 1</a:t>
                      </a:r>
                      <a:endParaRPr sz="2300" u="none" cap="none" strike="noStrike"/>
                    </a:p>
                  </a:txBody>
                  <a:tcPr marT="67075" marB="67075" marR="134075" marL="134075"/>
                </a:tc>
                <a:tc>
                  <a:txBody>
                    <a:bodyPr/>
                    <a:lstStyle/>
                    <a:p>
                      <a:pPr indent="0" lvl="0" marL="0" marR="0" rtl="0" algn="l">
                        <a:spcBef>
                          <a:spcPts val="0"/>
                        </a:spcBef>
                        <a:spcAft>
                          <a:spcPts val="0"/>
                        </a:spcAft>
                        <a:buNone/>
                      </a:pPr>
                      <a:r>
                        <a:rPr lang="en-US" sz="2300" u="none" cap="none" strike="noStrike"/>
                        <a:t>A[1]=2</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rPr lang="en-US" sz="2300" u="none" cap="none" strike="noStrike"/>
                        <a:t>A[0]=1</a:t>
                      </a:r>
                      <a:endParaRPr/>
                    </a:p>
                  </a:txBody>
                  <a:tcPr marT="67075" marB="67075" marR="134075" marL="134075"/>
                </a:tc>
                <a:tc>
                  <a:txBody>
                    <a:bodyPr/>
                    <a:lstStyle/>
                    <a:p>
                      <a:pPr indent="0" lvl="0" marL="0" marR="0" rtl="0" algn="l">
                        <a:lnSpc>
                          <a:spcPct val="100000"/>
                        </a:lnSpc>
                        <a:spcBef>
                          <a:spcPts val="0"/>
                        </a:spcBef>
                        <a:spcAft>
                          <a:spcPts val="0"/>
                        </a:spcAft>
                        <a:buSzPts val="2300"/>
                        <a:buFont typeface="Calibri"/>
                        <a:buNone/>
                      </a:pPr>
                      <a:r>
                        <a:t/>
                      </a:r>
                      <a:endParaRPr sz="2300" u="none" cap="none" strike="noStrike"/>
                    </a:p>
                  </a:txBody>
                  <a:tcPr marT="67075" marB="67075" marR="134075" marL="134075"/>
                </a:tc>
              </a:tr>
            </a:tbl>
          </a:graphicData>
        </a:graphic>
      </p:graphicFrame>
      <p:sp>
        <p:nvSpPr>
          <p:cNvPr id="3325" name="Google Shape;3325;p146"/>
          <p:cNvSpPr txBox="1"/>
          <p:nvPr>
            <p:ph type="title"/>
          </p:nvPr>
        </p:nvSpPr>
        <p:spPr>
          <a:xfrm>
            <a:off x="482600" y="899055"/>
            <a:ext cx="16090900" cy="2762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Quick Sort</a:t>
            </a:r>
            <a:endParaRPr/>
          </a:p>
        </p:txBody>
      </p:sp>
      <p:sp>
        <p:nvSpPr>
          <p:cNvPr id="3326" name="Google Shape;3326;p146"/>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0" name="Shape 3330"/>
        <p:cNvGrpSpPr/>
        <p:nvPr/>
      </p:nvGrpSpPr>
      <p:grpSpPr>
        <a:xfrm>
          <a:off x="0" y="0"/>
          <a:ext cx="0" cy="0"/>
          <a:chOff x="0" y="0"/>
          <a:chExt cx="0" cy="0"/>
        </a:xfrm>
      </p:grpSpPr>
      <p:sp>
        <p:nvSpPr>
          <p:cNvPr id="3331" name="Google Shape;3331;p147"/>
          <p:cNvSpPr txBox="1"/>
          <p:nvPr>
            <p:ph type="title"/>
          </p:nvPr>
        </p:nvSpPr>
        <p:spPr>
          <a:xfrm>
            <a:off x="596053" y="990600"/>
            <a:ext cx="16689493" cy="2769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Example</a:t>
            </a:r>
            <a:endParaRPr/>
          </a:p>
        </p:txBody>
      </p:sp>
      <p:pic>
        <p:nvPicPr>
          <p:cNvPr id="3332" name="Google Shape;3332;p147"/>
          <p:cNvPicPr preferRelativeResize="0"/>
          <p:nvPr/>
        </p:nvPicPr>
        <p:blipFill rotWithShape="1">
          <a:blip r:embed="rId3">
            <a:alphaModFix/>
          </a:blip>
          <a:srcRect b="0" l="0" r="0" t="0"/>
          <a:stretch/>
        </p:blipFill>
        <p:spPr>
          <a:xfrm>
            <a:off x="1246458" y="3700911"/>
            <a:ext cx="16039088" cy="132828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5"/>
          <p:cNvSpPr txBox="1"/>
          <p:nvPr>
            <p:ph idx="1" type="body"/>
          </p:nvPr>
        </p:nvSpPr>
        <p:spPr>
          <a:xfrm>
            <a:off x="1434476" y="2873550"/>
            <a:ext cx="16090900" cy="2068259"/>
          </a:xfrm>
          <a:prstGeom prst="rect">
            <a:avLst/>
          </a:prstGeom>
          <a:noFill/>
          <a:ln>
            <a:noFill/>
          </a:ln>
        </p:spPr>
        <p:txBody>
          <a:bodyPr anchorCtr="0" anchor="t" bIns="0" lIns="0" spcFirstLastPara="1" rIns="0" wrap="square" tIns="0">
            <a:spAutoFit/>
          </a:bodyPr>
          <a:lstStyle/>
          <a:p>
            <a:pPr indent="0" lvl="1" marL="457200" rtl="0" algn="l">
              <a:lnSpc>
                <a:spcPct val="90000"/>
              </a:lnSpc>
              <a:spcBef>
                <a:spcPts val="0"/>
              </a:spcBef>
              <a:spcAft>
                <a:spcPts val="0"/>
              </a:spcAft>
              <a:buClr>
                <a:schemeClr val="lt1"/>
              </a:buClr>
              <a:buSzPts val="3200"/>
              <a:buFont typeface="Noto Sans Symbols"/>
              <a:buNone/>
            </a:pPr>
            <a:r>
              <a:rPr lang="en-US" sz="3200">
                <a:solidFill>
                  <a:schemeClr val="lt1"/>
                </a:solidFill>
                <a:latin typeface="Cambria"/>
                <a:ea typeface="Cambria"/>
                <a:cs typeface="Cambria"/>
                <a:sym typeface="Cambria"/>
              </a:rPr>
              <a:t>_</a:t>
            </a:r>
            <a:endParaRPr/>
          </a:p>
          <a:p>
            <a:pPr indent="0" lvl="1" marL="457200" rtl="0" algn="l">
              <a:lnSpc>
                <a:spcPct val="90000"/>
              </a:lnSpc>
              <a:spcBef>
                <a:spcPts val="640"/>
              </a:spcBef>
              <a:spcAft>
                <a:spcPts val="0"/>
              </a:spcAft>
              <a:buClr>
                <a:schemeClr val="dk1"/>
              </a:buClr>
              <a:buSzPts val="3200"/>
              <a:buFont typeface="Noto Sans Symbols"/>
              <a:buNone/>
            </a:pPr>
            <a:r>
              <a:t/>
            </a:r>
            <a:endParaRPr sz="3200">
              <a:latin typeface="Cambria"/>
              <a:ea typeface="Cambria"/>
              <a:cs typeface="Cambria"/>
              <a:sym typeface="Cambria"/>
            </a:endParaRPr>
          </a:p>
          <a:p>
            <a:pPr indent="0" lvl="1" marL="457200" rtl="0" algn="l">
              <a:lnSpc>
                <a:spcPct val="90000"/>
              </a:lnSpc>
              <a:spcBef>
                <a:spcPts val="640"/>
              </a:spcBef>
              <a:spcAft>
                <a:spcPts val="0"/>
              </a:spcAft>
              <a:buClr>
                <a:schemeClr val="dk1"/>
              </a:buClr>
              <a:buSzPts val="3200"/>
              <a:buFont typeface="Noto Sans Symbols"/>
              <a:buNone/>
            </a:pPr>
            <a:r>
              <a:rPr lang="en-US" sz="3200">
                <a:latin typeface="Cambria"/>
                <a:ea typeface="Cambria"/>
                <a:cs typeface="Cambria"/>
                <a:sym typeface="Cambria"/>
              </a:rPr>
              <a:t>f(32)</a:t>
            </a:r>
            <a:endParaRPr/>
          </a:p>
          <a:p>
            <a:pPr indent="0" lvl="1" marL="457200" rtl="0" algn="l">
              <a:lnSpc>
                <a:spcPct val="90000"/>
              </a:lnSpc>
              <a:spcBef>
                <a:spcPts val="640"/>
              </a:spcBef>
              <a:spcAft>
                <a:spcPts val="0"/>
              </a:spcAft>
              <a:buClr>
                <a:schemeClr val="dk1"/>
              </a:buClr>
              <a:buSzPts val="3200"/>
              <a:buFont typeface="Noto Sans Symbols"/>
              <a:buNone/>
            </a:pPr>
            <a:r>
              <a:rPr lang="en-US" sz="3200">
                <a:latin typeface="Cambria"/>
                <a:ea typeface="Cambria"/>
                <a:cs typeface="Cambria"/>
                <a:sym typeface="Cambria"/>
              </a:rPr>
              <a:t>=</a:t>
            </a:r>
            <a:endParaRPr/>
          </a:p>
        </p:txBody>
      </p:sp>
      <p:pic>
        <p:nvPicPr>
          <p:cNvPr id="268" name="Google Shape;268;p15"/>
          <p:cNvPicPr preferRelativeResize="0"/>
          <p:nvPr/>
        </p:nvPicPr>
        <p:blipFill rotWithShape="1">
          <a:blip r:embed="rId3">
            <a:alphaModFix/>
          </a:blip>
          <a:srcRect b="0" l="0" r="0" t="0"/>
          <a:stretch/>
        </p:blipFill>
        <p:spPr>
          <a:xfrm>
            <a:off x="442303" y="1948815"/>
            <a:ext cx="4184016" cy="1487806"/>
          </a:xfrm>
          <a:prstGeom prst="rect">
            <a:avLst/>
          </a:prstGeom>
          <a:noFill/>
          <a:ln>
            <a:noFill/>
          </a:ln>
        </p:spPr>
      </p:pic>
      <p:sp>
        <p:nvSpPr>
          <p:cNvPr id="269" name="Google Shape;269;p15"/>
          <p:cNvSpPr/>
          <p:nvPr/>
        </p:nvSpPr>
        <p:spPr>
          <a:xfrm>
            <a:off x="11446087" y="3436621"/>
            <a:ext cx="4184016" cy="526203"/>
          </a:xfrm>
          <a:prstGeom prst="rect">
            <a:avLst/>
          </a:prstGeom>
          <a:solidFill>
            <a:srgbClr val="FF0000"/>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nvGrpSpPr>
          <p:cNvPr id="270" name="Google Shape;270;p15"/>
          <p:cNvGrpSpPr/>
          <p:nvPr/>
        </p:nvGrpSpPr>
        <p:grpSpPr>
          <a:xfrm>
            <a:off x="11399520" y="7101417"/>
            <a:ext cx="4230582" cy="1057063"/>
            <a:chOff x="3797" y="2821"/>
            <a:chExt cx="1817" cy="454"/>
          </a:xfrm>
        </p:grpSpPr>
        <p:sp>
          <p:nvSpPr>
            <p:cNvPr id="271" name="Google Shape;271;p15"/>
            <p:cNvSpPr/>
            <p:nvPr/>
          </p:nvSpPr>
          <p:spPr>
            <a:xfrm>
              <a:off x="5501" y="3049"/>
              <a:ext cx="113" cy="226"/>
            </a:xfrm>
            <a:prstGeom prst="rect">
              <a:avLst/>
            </a:prstGeom>
            <a:solidFill>
              <a:srgbClr val="FF0000"/>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272" name="Google Shape;272;p15"/>
            <p:cNvSpPr/>
            <p:nvPr/>
          </p:nvSpPr>
          <p:spPr>
            <a:xfrm>
              <a:off x="5388" y="3049"/>
              <a:ext cx="112" cy="226"/>
            </a:xfrm>
            <a:prstGeom prst="rect">
              <a:avLst/>
            </a:prstGeom>
            <a:solidFill>
              <a:srgbClr val="FF0000"/>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273" name="Google Shape;273;p15"/>
            <p:cNvCxnSpPr>
              <a:stCxn id="274" idx="2"/>
              <a:endCxn id="272" idx="0"/>
            </p:cNvCxnSpPr>
            <p:nvPr/>
          </p:nvCxnSpPr>
          <p:spPr>
            <a:xfrm>
              <a:off x="5502" y="2821"/>
              <a:ext cx="0" cy="300"/>
            </a:xfrm>
            <a:prstGeom prst="straightConnector1">
              <a:avLst/>
            </a:prstGeom>
            <a:noFill/>
            <a:ln cap="flat" cmpd="sng" w="9525">
              <a:solidFill>
                <a:schemeClr val="dk1"/>
              </a:solidFill>
              <a:prstDash val="solid"/>
              <a:round/>
              <a:headEnd len="med" w="med" type="none"/>
              <a:tailEnd len="med" w="med" type="triangle"/>
            </a:ln>
          </p:spPr>
        </p:cxnSp>
        <p:cxnSp>
          <p:nvCxnSpPr>
            <p:cNvPr id="275" name="Google Shape;275;p15"/>
            <p:cNvCxnSpPr>
              <a:stCxn id="274" idx="2"/>
              <a:endCxn id="271" idx="0"/>
            </p:cNvCxnSpPr>
            <p:nvPr/>
          </p:nvCxnSpPr>
          <p:spPr>
            <a:xfrm>
              <a:off x="5502" y="2821"/>
              <a:ext cx="0" cy="300"/>
            </a:xfrm>
            <a:prstGeom prst="straightConnector1">
              <a:avLst/>
            </a:prstGeom>
            <a:noFill/>
            <a:ln cap="flat" cmpd="sng" w="9525">
              <a:solidFill>
                <a:schemeClr val="dk1"/>
              </a:solidFill>
              <a:prstDash val="solid"/>
              <a:round/>
              <a:headEnd len="med" w="med" type="none"/>
              <a:tailEnd len="med" w="med" type="triangle"/>
            </a:ln>
          </p:spPr>
        </p:cxnSp>
        <p:sp>
          <p:nvSpPr>
            <p:cNvPr id="276" name="Google Shape;276;p15"/>
            <p:cNvSpPr/>
            <p:nvPr/>
          </p:nvSpPr>
          <p:spPr>
            <a:xfrm>
              <a:off x="5274" y="3049"/>
              <a:ext cx="113" cy="226"/>
            </a:xfrm>
            <a:prstGeom prst="rect">
              <a:avLst/>
            </a:prstGeom>
            <a:solidFill>
              <a:srgbClr val="FF0000"/>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277" name="Google Shape;277;p15"/>
            <p:cNvSpPr/>
            <p:nvPr/>
          </p:nvSpPr>
          <p:spPr>
            <a:xfrm>
              <a:off x="5161" y="3049"/>
              <a:ext cx="112" cy="226"/>
            </a:xfrm>
            <a:prstGeom prst="rect">
              <a:avLst/>
            </a:prstGeom>
            <a:solidFill>
              <a:srgbClr val="FF0000"/>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278" name="Google Shape;278;p15"/>
            <p:cNvCxnSpPr>
              <a:stCxn id="279" idx="2"/>
              <a:endCxn id="277" idx="0"/>
            </p:cNvCxnSpPr>
            <p:nvPr/>
          </p:nvCxnSpPr>
          <p:spPr>
            <a:xfrm>
              <a:off x="5275" y="2821"/>
              <a:ext cx="0" cy="300"/>
            </a:xfrm>
            <a:prstGeom prst="straightConnector1">
              <a:avLst/>
            </a:prstGeom>
            <a:noFill/>
            <a:ln cap="flat" cmpd="sng" w="9525">
              <a:solidFill>
                <a:schemeClr val="dk1"/>
              </a:solidFill>
              <a:prstDash val="solid"/>
              <a:round/>
              <a:headEnd len="med" w="med" type="none"/>
              <a:tailEnd len="med" w="med" type="triangle"/>
            </a:ln>
          </p:spPr>
        </p:cxnSp>
        <p:cxnSp>
          <p:nvCxnSpPr>
            <p:cNvPr id="280" name="Google Shape;280;p15"/>
            <p:cNvCxnSpPr>
              <a:stCxn id="279" idx="2"/>
              <a:endCxn id="276" idx="0"/>
            </p:cNvCxnSpPr>
            <p:nvPr/>
          </p:nvCxnSpPr>
          <p:spPr>
            <a:xfrm>
              <a:off x="5275" y="2821"/>
              <a:ext cx="0" cy="300"/>
            </a:xfrm>
            <a:prstGeom prst="straightConnector1">
              <a:avLst/>
            </a:prstGeom>
            <a:noFill/>
            <a:ln cap="flat" cmpd="sng" w="9525">
              <a:solidFill>
                <a:schemeClr val="dk1"/>
              </a:solidFill>
              <a:prstDash val="solid"/>
              <a:round/>
              <a:headEnd len="med" w="med" type="none"/>
              <a:tailEnd len="med" w="med" type="triangle"/>
            </a:ln>
          </p:spPr>
        </p:cxnSp>
        <p:sp>
          <p:nvSpPr>
            <p:cNvPr id="281" name="Google Shape;281;p15"/>
            <p:cNvSpPr/>
            <p:nvPr/>
          </p:nvSpPr>
          <p:spPr>
            <a:xfrm>
              <a:off x="5047" y="3049"/>
              <a:ext cx="113" cy="226"/>
            </a:xfrm>
            <a:prstGeom prst="rect">
              <a:avLst/>
            </a:prstGeom>
            <a:solidFill>
              <a:srgbClr val="FF0000"/>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282" name="Google Shape;282;p15"/>
            <p:cNvSpPr/>
            <p:nvPr/>
          </p:nvSpPr>
          <p:spPr>
            <a:xfrm>
              <a:off x="4933" y="3049"/>
              <a:ext cx="113" cy="226"/>
            </a:xfrm>
            <a:prstGeom prst="rect">
              <a:avLst/>
            </a:prstGeom>
            <a:solidFill>
              <a:srgbClr val="FF0000"/>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283" name="Google Shape;283;p15"/>
            <p:cNvCxnSpPr>
              <a:stCxn id="284" idx="2"/>
              <a:endCxn id="282" idx="0"/>
            </p:cNvCxnSpPr>
            <p:nvPr/>
          </p:nvCxnSpPr>
          <p:spPr>
            <a:xfrm>
              <a:off x="5048" y="2821"/>
              <a:ext cx="0" cy="300"/>
            </a:xfrm>
            <a:prstGeom prst="straightConnector1">
              <a:avLst/>
            </a:prstGeom>
            <a:noFill/>
            <a:ln cap="flat" cmpd="sng" w="9525">
              <a:solidFill>
                <a:schemeClr val="dk1"/>
              </a:solidFill>
              <a:prstDash val="solid"/>
              <a:round/>
              <a:headEnd len="med" w="med" type="none"/>
              <a:tailEnd len="med" w="med" type="triangle"/>
            </a:ln>
          </p:spPr>
        </p:cxnSp>
        <p:cxnSp>
          <p:nvCxnSpPr>
            <p:cNvPr id="285" name="Google Shape;285;p15"/>
            <p:cNvCxnSpPr>
              <a:stCxn id="284" idx="2"/>
              <a:endCxn id="281" idx="0"/>
            </p:cNvCxnSpPr>
            <p:nvPr/>
          </p:nvCxnSpPr>
          <p:spPr>
            <a:xfrm>
              <a:off x="5048" y="2821"/>
              <a:ext cx="0" cy="300"/>
            </a:xfrm>
            <a:prstGeom prst="straightConnector1">
              <a:avLst/>
            </a:prstGeom>
            <a:noFill/>
            <a:ln cap="flat" cmpd="sng" w="9525">
              <a:solidFill>
                <a:schemeClr val="dk1"/>
              </a:solidFill>
              <a:prstDash val="solid"/>
              <a:round/>
              <a:headEnd len="med" w="med" type="none"/>
              <a:tailEnd len="med" w="med" type="triangle"/>
            </a:ln>
          </p:spPr>
        </p:cxnSp>
        <p:sp>
          <p:nvSpPr>
            <p:cNvPr id="286" name="Google Shape;286;p15"/>
            <p:cNvSpPr/>
            <p:nvPr/>
          </p:nvSpPr>
          <p:spPr>
            <a:xfrm>
              <a:off x="4820" y="3049"/>
              <a:ext cx="112" cy="226"/>
            </a:xfrm>
            <a:prstGeom prst="rect">
              <a:avLst/>
            </a:prstGeom>
            <a:solidFill>
              <a:srgbClr val="FF0000"/>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287" name="Google Shape;287;p15"/>
            <p:cNvSpPr/>
            <p:nvPr/>
          </p:nvSpPr>
          <p:spPr>
            <a:xfrm>
              <a:off x="4706" y="3049"/>
              <a:ext cx="113" cy="226"/>
            </a:xfrm>
            <a:prstGeom prst="rect">
              <a:avLst/>
            </a:prstGeom>
            <a:solidFill>
              <a:srgbClr val="FF0000"/>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288" name="Google Shape;288;p15"/>
            <p:cNvCxnSpPr>
              <a:stCxn id="289" idx="2"/>
              <a:endCxn id="287" idx="0"/>
            </p:cNvCxnSpPr>
            <p:nvPr/>
          </p:nvCxnSpPr>
          <p:spPr>
            <a:xfrm>
              <a:off x="4820" y="2821"/>
              <a:ext cx="0" cy="300"/>
            </a:xfrm>
            <a:prstGeom prst="straightConnector1">
              <a:avLst/>
            </a:prstGeom>
            <a:noFill/>
            <a:ln cap="flat" cmpd="sng" w="9525">
              <a:solidFill>
                <a:schemeClr val="dk1"/>
              </a:solidFill>
              <a:prstDash val="solid"/>
              <a:round/>
              <a:headEnd len="med" w="med" type="none"/>
              <a:tailEnd len="med" w="med" type="triangle"/>
            </a:ln>
          </p:spPr>
        </p:cxnSp>
        <p:cxnSp>
          <p:nvCxnSpPr>
            <p:cNvPr id="290" name="Google Shape;290;p15"/>
            <p:cNvCxnSpPr>
              <a:stCxn id="289" idx="2"/>
              <a:endCxn id="286" idx="0"/>
            </p:cNvCxnSpPr>
            <p:nvPr/>
          </p:nvCxnSpPr>
          <p:spPr>
            <a:xfrm>
              <a:off x="4820" y="2821"/>
              <a:ext cx="0" cy="300"/>
            </a:xfrm>
            <a:prstGeom prst="straightConnector1">
              <a:avLst/>
            </a:prstGeom>
            <a:noFill/>
            <a:ln cap="flat" cmpd="sng" w="9525">
              <a:solidFill>
                <a:schemeClr val="dk1"/>
              </a:solidFill>
              <a:prstDash val="solid"/>
              <a:round/>
              <a:headEnd len="med" w="med" type="none"/>
              <a:tailEnd len="med" w="med" type="triangle"/>
            </a:ln>
          </p:spPr>
        </p:cxnSp>
        <p:sp>
          <p:nvSpPr>
            <p:cNvPr id="291" name="Google Shape;291;p15"/>
            <p:cNvSpPr/>
            <p:nvPr/>
          </p:nvSpPr>
          <p:spPr>
            <a:xfrm>
              <a:off x="4592" y="3049"/>
              <a:ext cx="113" cy="226"/>
            </a:xfrm>
            <a:prstGeom prst="rect">
              <a:avLst/>
            </a:prstGeom>
            <a:solidFill>
              <a:srgbClr val="FF0000"/>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292" name="Google Shape;292;p15"/>
            <p:cNvSpPr/>
            <p:nvPr/>
          </p:nvSpPr>
          <p:spPr>
            <a:xfrm>
              <a:off x="4479" y="3049"/>
              <a:ext cx="112" cy="226"/>
            </a:xfrm>
            <a:prstGeom prst="rect">
              <a:avLst/>
            </a:prstGeom>
            <a:solidFill>
              <a:srgbClr val="FF0000"/>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293" name="Google Shape;293;p15"/>
            <p:cNvCxnSpPr>
              <a:stCxn id="294" idx="2"/>
              <a:endCxn id="292" idx="0"/>
            </p:cNvCxnSpPr>
            <p:nvPr/>
          </p:nvCxnSpPr>
          <p:spPr>
            <a:xfrm>
              <a:off x="4593" y="2821"/>
              <a:ext cx="0" cy="300"/>
            </a:xfrm>
            <a:prstGeom prst="straightConnector1">
              <a:avLst/>
            </a:prstGeom>
            <a:noFill/>
            <a:ln cap="flat" cmpd="sng" w="9525">
              <a:solidFill>
                <a:schemeClr val="dk1"/>
              </a:solidFill>
              <a:prstDash val="solid"/>
              <a:round/>
              <a:headEnd len="med" w="med" type="none"/>
              <a:tailEnd len="med" w="med" type="triangle"/>
            </a:ln>
          </p:spPr>
        </p:cxnSp>
        <p:cxnSp>
          <p:nvCxnSpPr>
            <p:cNvPr id="295" name="Google Shape;295;p15"/>
            <p:cNvCxnSpPr>
              <a:stCxn id="294" idx="2"/>
              <a:endCxn id="291" idx="0"/>
            </p:cNvCxnSpPr>
            <p:nvPr/>
          </p:nvCxnSpPr>
          <p:spPr>
            <a:xfrm>
              <a:off x="4593" y="2821"/>
              <a:ext cx="0" cy="300"/>
            </a:xfrm>
            <a:prstGeom prst="straightConnector1">
              <a:avLst/>
            </a:prstGeom>
            <a:noFill/>
            <a:ln cap="flat" cmpd="sng" w="9525">
              <a:solidFill>
                <a:schemeClr val="dk1"/>
              </a:solidFill>
              <a:prstDash val="solid"/>
              <a:round/>
              <a:headEnd len="med" w="med" type="none"/>
              <a:tailEnd len="med" w="med" type="triangle"/>
            </a:ln>
          </p:spPr>
        </p:cxnSp>
        <p:sp>
          <p:nvSpPr>
            <p:cNvPr id="296" name="Google Shape;296;p15"/>
            <p:cNvSpPr/>
            <p:nvPr/>
          </p:nvSpPr>
          <p:spPr>
            <a:xfrm>
              <a:off x="4365" y="3049"/>
              <a:ext cx="113" cy="226"/>
            </a:xfrm>
            <a:prstGeom prst="rect">
              <a:avLst/>
            </a:prstGeom>
            <a:solidFill>
              <a:srgbClr val="FF0000"/>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297" name="Google Shape;297;p15"/>
            <p:cNvSpPr/>
            <p:nvPr/>
          </p:nvSpPr>
          <p:spPr>
            <a:xfrm>
              <a:off x="4251" y="3049"/>
              <a:ext cx="113" cy="226"/>
            </a:xfrm>
            <a:prstGeom prst="rect">
              <a:avLst/>
            </a:prstGeom>
            <a:solidFill>
              <a:srgbClr val="FF0000"/>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298" name="Google Shape;298;p15"/>
            <p:cNvCxnSpPr>
              <a:stCxn id="299" idx="2"/>
              <a:endCxn id="297" idx="0"/>
            </p:cNvCxnSpPr>
            <p:nvPr/>
          </p:nvCxnSpPr>
          <p:spPr>
            <a:xfrm>
              <a:off x="4366" y="2821"/>
              <a:ext cx="0" cy="300"/>
            </a:xfrm>
            <a:prstGeom prst="straightConnector1">
              <a:avLst/>
            </a:prstGeom>
            <a:noFill/>
            <a:ln cap="flat" cmpd="sng" w="9525">
              <a:solidFill>
                <a:schemeClr val="dk1"/>
              </a:solidFill>
              <a:prstDash val="solid"/>
              <a:round/>
              <a:headEnd len="med" w="med" type="none"/>
              <a:tailEnd len="med" w="med" type="triangle"/>
            </a:ln>
          </p:spPr>
        </p:cxnSp>
        <p:cxnSp>
          <p:nvCxnSpPr>
            <p:cNvPr id="300" name="Google Shape;300;p15"/>
            <p:cNvCxnSpPr>
              <a:stCxn id="299" idx="2"/>
              <a:endCxn id="296" idx="0"/>
            </p:cNvCxnSpPr>
            <p:nvPr/>
          </p:nvCxnSpPr>
          <p:spPr>
            <a:xfrm>
              <a:off x="4366" y="2821"/>
              <a:ext cx="0" cy="300"/>
            </a:xfrm>
            <a:prstGeom prst="straightConnector1">
              <a:avLst/>
            </a:prstGeom>
            <a:noFill/>
            <a:ln cap="flat" cmpd="sng" w="9525">
              <a:solidFill>
                <a:schemeClr val="dk1"/>
              </a:solidFill>
              <a:prstDash val="solid"/>
              <a:round/>
              <a:headEnd len="med" w="med" type="none"/>
              <a:tailEnd len="med" w="med" type="triangle"/>
            </a:ln>
          </p:spPr>
        </p:cxnSp>
        <p:sp>
          <p:nvSpPr>
            <p:cNvPr id="301" name="Google Shape;301;p15"/>
            <p:cNvSpPr/>
            <p:nvPr/>
          </p:nvSpPr>
          <p:spPr>
            <a:xfrm>
              <a:off x="4138" y="3049"/>
              <a:ext cx="112" cy="226"/>
            </a:xfrm>
            <a:prstGeom prst="rect">
              <a:avLst/>
            </a:prstGeom>
            <a:solidFill>
              <a:srgbClr val="FF0000"/>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302" name="Google Shape;302;p15"/>
            <p:cNvSpPr/>
            <p:nvPr/>
          </p:nvSpPr>
          <p:spPr>
            <a:xfrm>
              <a:off x="4024" y="3049"/>
              <a:ext cx="113" cy="226"/>
            </a:xfrm>
            <a:prstGeom prst="rect">
              <a:avLst/>
            </a:prstGeom>
            <a:solidFill>
              <a:srgbClr val="FF0000"/>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303" name="Google Shape;303;p15"/>
            <p:cNvCxnSpPr>
              <a:stCxn id="304" idx="2"/>
              <a:endCxn id="302" idx="0"/>
            </p:cNvCxnSpPr>
            <p:nvPr/>
          </p:nvCxnSpPr>
          <p:spPr>
            <a:xfrm>
              <a:off x="4138" y="2821"/>
              <a:ext cx="0" cy="300"/>
            </a:xfrm>
            <a:prstGeom prst="straightConnector1">
              <a:avLst/>
            </a:prstGeom>
            <a:noFill/>
            <a:ln cap="flat" cmpd="sng" w="9525">
              <a:solidFill>
                <a:schemeClr val="dk1"/>
              </a:solidFill>
              <a:prstDash val="solid"/>
              <a:round/>
              <a:headEnd len="med" w="med" type="none"/>
              <a:tailEnd len="med" w="med" type="triangle"/>
            </a:ln>
          </p:spPr>
        </p:cxnSp>
        <p:cxnSp>
          <p:nvCxnSpPr>
            <p:cNvPr id="305" name="Google Shape;305;p15"/>
            <p:cNvCxnSpPr>
              <a:stCxn id="304" idx="2"/>
              <a:endCxn id="301" idx="0"/>
            </p:cNvCxnSpPr>
            <p:nvPr/>
          </p:nvCxnSpPr>
          <p:spPr>
            <a:xfrm>
              <a:off x="4138" y="2821"/>
              <a:ext cx="0" cy="300"/>
            </a:xfrm>
            <a:prstGeom prst="straightConnector1">
              <a:avLst/>
            </a:prstGeom>
            <a:noFill/>
            <a:ln cap="flat" cmpd="sng" w="9525">
              <a:solidFill>
                <a:schemeClr val="dk1"/>
              </a:solidFill>
              <a:prstDash val="solid"/>
              <a:round/>
              <a:headEnd len="med" w="med" type="none"/>
              <a:tailEnd len="med" w="med" type="triangle"/>
            </a:ln>
          </p:spPr>
        </p:cxnSp>
        <p:sp>
          <p:nvSpPr>
            <p:cNvPr id="306" name="Google Shape;306;p15"/>
            <p:cNvSpPr/>
            <p:nvPr/>
          </p:nvSpPr>
          <p:spPr>
            <a:xfrm>
              <a:off x="3911" y="3049"/>
              <a:ext cx="112" cy="226"/>
            </a:xfrm>
            <a:prstGeom prst="rect">
              <a:avLst/>
            </a:prstGeom>
            <a:solidFill>
              <a:srgbClr val="FF0000"/>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307" name="Google Shape;307;p15"/>
            <p:cNvSpPr/>
            <p:nvPr/>
          </p:nvSpPr>
          <p:spPr>
            <a:xfrm>
              <a:off x="3797" y="3049"/>
              <a:ext cx="113" cy="226"/>
            </a:xfrm>
            <a:prstGeom prst="rect">
              <a:avLst/>
            </a:prstGeom>
            <a:solidFill>
              <a:srgbClr val="FF0000"/>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308" name="Google Shape;308;p15"/>
            <p:cNvCxnSpPr>
              <a:stCxn id="309" idx="2"/>
              <a:endCxn id="307" idx="0"/>
            </p:cNvCxnSpPr>
            <p:nvPr/>
          </p:nvCxnSpPr>
          <p:spPr>
            <a:xfrm>
              <a:off x="3911" y="2821"/>
              <a:ext cx="0" cy="300"/>
            </a:xfrm>
            <a:prstGeom prst="straightConnector1">
              <a:avLst/>
            </a:prstGeom>
            <a:noFill/>
            <a:ln cap="flat" cmpd="sng" w="9525">
              <a:solidFill>
                <a:schemeClr val="dk1"/>
              </a:solidFill>
              <a:prstDash val="solid"/>
              <a:round/>
              <a:headEnd len="med" w="med" type="none"/>
              <a:tailEnd len="med" w="med" type="triangle"/>
            </a:ln>
          </p:spPr>
        </p:cxnSp>
        <p:cxnSp>
          <p:nvCxnSpPr>
            <p:cNvPr id="310" name="Google Shape;310;p15"/>
            <p:cNvCxnSpPr>
              <a:stCxn id="309" idx="2"/>
              <a:endCxn id="306" idx="0"/>
            </p:cNvCxnSpPr>
            <p:nvPr/>
          </p:nvCxnSpPr>
          <p:spPr>
            <a:xfrm>
              <a:off x="3911" y="2821"/>
              <a:ext cx="0" cy="300"/>
            </a:xfrm>
            <a:prstGeom prst="straightConnector1">
              <a:avLst/>
            </a:prstGeom>
            <a:noFill/>
            <a:ln cap="flat" cmpd="sng" w="9525">
              <a:solidFill>
                <a:schemeClr val="dk1"/>
              </a:solidFill>
              <a:prstDash val="solid"/>
              <a:round/>
              <a:headEnd len="med" w="med" type="none"/>
              <a:tailEnd len="med" w="med" type="triangle"/>
            </a:ln>
          </p:spPr>
        </p:cxnSp>
      </p:grpSp>
      <p:grpSp>
        <p:nvGrpSpPr>
          <p:cNvPr id="311" name="Google Shape;311;p15"/>
          <p:cNvGrpSpPr/>
          <p:nvPr/>
        </p:nvGrpSpPr>
        <p:grpSpPr>
          <a:xfrm>
            <a:off x="11404177" y="6046683"/>
            <a:ext cx="4225926" cy="1054734"/>
            <a:chOff x="3799" y="2368"/>
            <a:chExt cx="1815" cy="453"/>
          </a:xfrm>
        </p:grpSpPr>
        <p:sp>
          <p:nvSpPr>
            <p:cNvPr id="274" name="Google Shape;274;p15"/>
            <p:cNvSpPr/>
            <p:nvPr/>
          </p:nvSpPr>
          <p:spPr>
            <a:xfrm>
              <a:off x="5389" y="2595"/>
              <a:ext cx="225" cy="226"/>
            </a:xfrm>
            <a:prstGeom prst="rect">
              <a:avLst/>
            </a:prstGeom>
            <a:solidFill>
              <a:srgbClr val="FF00FF"/>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279" name="Google Shape;279;p15"/>
            <p:cNvSpPr/>
            <p:nvPr/>
          </p:nvSpPr>
          <p:spPr>
            <a:xfrm>
              <a:off x="5162" y="2595"/>
              <a:ext cx="225" cy="226"/>
            </a:xfrm>
            <a:prstGeom prst="rect">
              <a:avLst/>
            </a:prstGeom>
            <a:solidFill>
              <a:srgbClr val="FF00FF"/>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312" name="Google Shape;312;p15"/>
            <p:cNvCxnSpPr>
              <a:stCxn id="313" idx="2"/>
              <a:endCxn id="279" idx="0"/>
            </p:cNvCxnSpPr>
            <p:nvPr/>
          </p:nvCxnSpPr>
          <p:spPr>
            <a:xfrm>
              <a:off x="5390" y="2368"/>
              <a:ext cx="0" cy="300"/>
            </a:xfrm>
            <a:prstGeom prst="straightConnector1">
              <a:avLst/>
            </a:prstGeom>
            <a:noFill/>
            <a:ln cap="flat" cmpd="sng" w="9525">
              <a:solidFill>
                <a:schemeClr val="dk1"/>
              </a:solidFill>
              <a:prstDash val="solid"/>
              <a:round/>
              <a:headEnd len="med" w="med" type="none"/>
              <a:tailEnd len="med" w="med" type="triangle"/>
            </a:ln>
          </p:spPr>
        </p:cxnSp>
        <p:cxnSp>
          <p:nvCxnSpPr>
            <p:cNvPr id="314" name="Google Shape;314;p15"/>
            <p:cNvCxnSpPr>
              <a:stCxn id="313" idx="2"/>
              <a:endCxn id="313" idx="2"/>
            </p:cNvCxnSpPr>
            <p:nvPr/>
          </p:nvCxnSpPr>
          <p:spPr>
            <a:xfrm>
              <a:off x="5390" y="2368"/>
              <a:ext cx="0" cy="0"/>
            </a:xfrm>
            <a:prstGeom prst="straightConnector1">
              <a:avLst/>
            </a:prstGeom>
            <a:noFill/>
            <a:ln cap="flat" cmpd="sng" w="9525">
              <a:solidFill>
                <a:schemeClr val="dk1"/>
              </a:solidFill>
              <a:prstDash val="solid"/>
              <a:round/>
              <a:headEnd len="med" w="med" type="none"/>
              <a:tailEnd len="med" w="med" type="triangle"/>
            </a:ln>
          </p:spPr>
        </p:cxnSp>
        <p:cxnSp>
          <p:nvCxnSpPr>
            <p:cNvPr id="315" name="Google Shape;315;p15"/>
            <p:cNvCxnSpPr>
              <a:stCxn id="313" idx="2"/>
              <a:endCxn id="274" idx="0"/>
            </p:cNvCxnSpPr>
            <p:nvPr/>
          </p:nvCxnSpPr>
          <p:spPr>
            <a:xfrm>
              <a:off x="5390" y="2368"/>
              <a:ext cx="0" cy="300"/>
            </a:xfrm>
            <a:prstGeom prst="straightConnector1">
              <a:avLst/>
            </a:prstGeom>
            <a:noFill/>
            <a:ln cap="flat" cmpd="sng" w="9525">
              <a:solidFill>
                <a:schemeClr val="dk1"/>
              </a:solidFill>
              <a:prstDash val="solid"/>
              <a:round/>
              <a:headEnd len="med" w="med" type="none"/>
              <a:tailEnd len="med" w="med" type="triangle"/>
            </a:ln>
          </p:spPr>
        </p:cxnSp>
        <p:sp>
          <p:nvSpPr>
            <p:cNvPr id="284" name="Google Shape;284;p15"/>
            <p:cNvSpPr/>
            <p:nvPr/>
          </p:nvSpPr>
          <p:spPr>
            <a:xfrm>
              <a:off x="4935" y="2595"/>
              <a:ext cx="225" cy="226"/>
            </a:xfrm>
            <a:prstGeom prst="rect">
              <a:avLst/>
            </a:prstGeom>
            <a:solidFill>
              <a:srgbClr val="FF00FF"/>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289" name="Google Shape;289;p15"/>
            <p:cNvSpPr/>
            <p:nvPr/>
          </p:nvSpPr>
          <p:spPr>
            <a:xfrm>
              <a:off x="4708" y="2595"/>
              <a:ext cx="224" cy="226"/>
            </a:xfrm>
            <a:prstGeom prst="rect">
              <a:avLst/>
            </a:prstGeom>
            <a:solidFill>
              <a:srgbClr val="FF00FF"/>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316" name="Google Shape;316;p15"/>
            <p:cNvCxnSpPr>
              <a:stCxn id="317" idx="2"/>
              <a:endCxn id="289" idx="0"/>
            </p:cNvCxnSpPr>
            <p:nvPr/>
          </p:nvCxnSpPr>
          <p:spPr>
            <a:xfrm>
              <a:off x="4935" y="2368"/>
              <a:ext cx="0" cy="300"/>
            </a:xfrm>
            <a:prstGeom prst="straightConnector1">
              <a:avLst/>
            </a:prstGeom>
            <a:noFill/>
            <a:ln cap="flat" cmpd="sng" w="9525">
              <a:solidFill>
                <a:schemeClr val="dk1"/>
              </a:solidFill>
              <a:prstDash val="solid"/>
              <a:round/>
              <a:headEnd len="med" w="med" type="none"/>
              <a:tailEnd len="med" w="med" type="triangle"/>
            </a:ln>
          </p:spPr>
        </p:cxnSp>
        <p:cxnSp>
          <p:nvCxnSpPr>
            <p:cNvPr id="318" name="Google Shape;318;p15"/>
            <p:cNvCxnSpPr>
              <a:stCxn id="317" idx="2"/>
              <a:endCxn id="317" idx="2"/>
            </p:cNvCxnSpPr>
            <p:nvPr/>
          </p:nvCxnSpPr>
          <p:spPr>
            <a:xfrm>
              <a:off x="4935" y="2368"/>
              <a:ext cx="0" cy="0"/>
            </a:xfrm>
            <a:prstGeom prst="straightConnector1">
              <a:avLst/>
            </a:prstGeom>
            <a:noFill/>
            <a:ln cap="flat" cmpd="sng" w="9525">
              <a:solidFill>
                <a:schemeClr val="dk1"/>
              </a:solidFill>
              <a:prstDash val="solid"/>
              <a:round/>
              <a:headEnd len="med" w="med" type="none"/>
              <a:tailEnd len="med" w="med" type="triangle"/>
            </a:ln>
          </p:spPr>
        </p:cxnSp>
        <p:cxnSp>
          <p:nvCxnSpPr>
            <p:cNvPr id="319" name="Google Shape;319;p15"/>
            <p:cNvCxnSpPr>
              <a:stCxn id="317" idx="2"/>
              <a:endCxn id="284" idx="0"/>
            </p:cNvCxnSpPr>
            <p:nvPr/>
          </p:nvCxnSpPr>
          <p:spPr>
            <a:xfrm>
              <a:off x="4935" y="2368"/>
              <a:ext cx="0" cy="300"/>
            </a:xfrm>
            <a:prstGeom prst="straightConnector1">
              <a:avLst/>
            </a:prstGeom>
            <a:noFill/>
            <a:ln cap="flat" cmpd="sng" w="9525">
              <a:solidFill>
                <a:schemeClr val="dk1"/>
              </a:solidFill>
              <a:prstDash val="solid"/>
              <a:round/>
              <a:headEnd len="med" w="med" type="none"/>
              <a:tailEnd len="med" w="med" type="triangle"/>
            </a:ln>
          </p:spPr>
        </p:cxnSp>
        <p:sp>
          <p:nvSpPr>
            <p:cNvPr id="294" name="Google Shape;294;p15"/>
            <p:cNvSpPr/>
            <p:nvPr/>
          </p:nvSpPr>
          <p:spPr>
            <a:xfrm>
              <a:off x="4480" y="2595"/>
              <a:ext cx="225" cy="226"/>
            </a:xfrm>
            <a:prstGeom prst="rect">
              <a:avLst/>
            </a:prstGeom>
            <a:solidFill>
              <a:srgbClr val="FF00FF"/>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299" name="Google Shape;299;p15"/>
            <p:cNvSpPr/>
            <p:nvPr/>
          </p:nvSpPr>
          <p:spPr>
            <a:xfrm>
              <a:off x="4253" y="2595"/>
              <a:ext cx="225" cy="226"/>
            </a:xfrm>
            <a:prstGeom prst="rect">
              <a:avLst/>
            </a:prstGeom>
            <a:solidFill>
              <a:srgbClr val="FF00FF"/>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320" name="Google Shape;320;p15"/>
            <p:cNvCxnSpPr>
              <a:stCxn id="321" idx="2"/>
              <a:endCxn id="299" idx="0"/>
            </p:cNvCxnSpPr>
            <p:nvPr/>
          </p:nvCxnSpPr>
          <p:spPr>
            <a:xfrm>
              <a:off x="4480" y="2368"/>
              <a:ext cx="0" cy="300"/>
            </a:xfrm>
            <a:prstGeom prst="straightConnector1">
              <a:avLst/>
            </a:prstGeom>
            <a:noFill/>
            <a:ln cap="flat" cmpd="sng" w="9525">
              <a:solidFill>
                <a:schemeClr val="dk1"/>
              </a:solidFill>
              <a:prstDash val="solid"/>
              <a:round/>
              <a:headEnd len="med" w="med" type="none"/>
              <a:tailEnd len="med" w="med" type="triangle"/>
            </a:ln>
          </p:spPr>
        </p:cxnSp>
        <p:cxnSp>
          <p:nvCxnSpPr>
            <p:cNvPr id="322" name="Google Shape;322;p15"/>
            <p:cNvCxnSpPr>
              <a:stCxn id="321" idx="2"/>
              <a:endCxn id="321" idx="2"/>
            </p:cNvCxnSpPr>
            <p:nvPr/>
          </p:nvCxnSpPr>
          <p:spPr>
            <a:xfrm>
              <a:off x="4480" y="2368"/>
              <a:ext cx="0" cy="0"/>
            </a:xfrm>
            <a:prstGeom prst="straightConnector1">
              <a:avLst/>
            </a:prstGeom>
            <a:noFill/>
            <a:ln cap="flat" cmpd="sng" w="9525">
              <a:solidFill>
                <a:schemeClr val="dk1"/>
              </a:solidFill>
              <a:prstDash val="solid"/>
              <a:round/>
              <a:headEnd len="med" w="med" type="none"/>
              <a:tailEnd len="med" w="med" type="triangle"/>
            </a:ln>
          </p:spPr>
        </p:cxnSp>
        <p:cxnSp>
          <p:nvCxnSpPr>
            <p:cNvPr id="323" name="Google Shape;323;p15"/>
            <p:cNvCxnSpPr>
              <a:stCxn id="321" idx="2"/>
              <a:endCxn id="294" idx="0"/>
            </p:cNvCxnSpPr>
            <p:nvPr/>
          </p:nvCxnSpPr>
          <p:spPr>
            <a:xfrm>
              <a:off x="4480" y="2368"/>
              <a:ext cx="0" cy="300"/>
            </a:xfrm>
            <a:prstGeom prst="straightConnector1">
              <a:avLst/>
            </a:prstGeom>
            <a:noFill/>
            <a:ln cap="flat" cmpd="sng" w="9525">
              <a:solidFill>
                <a:schemeClr val="dk1"/>
              </a:solidFill>
              <a:prstDash val="solid"/>
              <a:round/>
              <a:headEnd len="med" w="med" type="none"/>
              <a:tailEnd len="med" w="med" type="triangle"/>
            </a:ln>
          </p:spPr>
        </p:cxnSp>
        <p:sp>
          <p:nvSpPr>
            <p:cNvPr id="304" name="Google Shape;304;p15"/>
            <p:cNvSpPr/>
            <p:nvPr/>
          </p:nvSpPr>
          <p:spPr>
            <a:xfrm>
              <a:off x="4026" y="2595"/>
              <a:ext cx="224" cy="226"/>
            </a:xfrm>
            <a:prstGeom prst="rect">
              <a:avLst/>
            </a:prstGeom>
            <a:solidFill>
              <a:srgbClr val="FF00FF"/>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309" name="Google Shape;309;p15"/>
            <p:cNvSpPr/>
            <p:nvPr/>
          </p:nvSpPr>
          <p:spPr>
            <a:xfrm>
              <a:off x="3799" y="2595"/>
              <a:ext cx="224" cy="226"/>
            </a:xfrm>
            <a:prstGeom prst="rect">
              <a:avLst/>
            </a:prstGeom>
            <a:solidFill>
              <a:srgbClr val="FF00FF"/>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324" name="Google Shape;324;p15"/>
            <p:cNvCxnSpPr>
              <a:stCxn id="325" idx="2"/>
              <a:endCxn id="309" idx="0"/>
            </p:cNvCxnSpPr>
            <p:nvPr/>
          </p:nvCxnSpPr>
          <p:spPr>
            <a:xfrm>
              <a:off x="4026" y="2368"/>
              <a:ext cx="0" cy="300"/>
            </a:xfrm>
            <a:prstGeom prst="straightConnector1">
              <a:avLst/>
            </a:prstGeom>
            <a:noFill/>
            <a:ln cap="flat" cmpd="sng" w="9525">
              <a:solidFill>
                <a:schemeClr val="dk1"/>
              </a:solidFill>
              <a:prstDash val="solid"/>
              <a:round/>
              <a:headEnd len="med" w="med" type="none"/>
              <a:tailEnd len="med" w="med" type="triangle"/>
            </a:ln>
          </p:spPr>
        </p:cxnSp>
        <p:cxnSp>
          <p:nvCxnSpPr>
            <p:cNvPr id="326" name="Google Shape;326;p15"/>
            <p:cNvCxnSpPr>
              <a:stCxn id="325" idx="2"/>
              <a:endCxn id="325" idx="2"/>
            </p:cNvCxnSpPr>
            <p:nvPr/>
          </p:nvCxnSpPr>
          <p:spPr>
            <a:xfrm>
              <a:off x="4026" y="2368"/>
              <a:ext cx="0" cy="0"/>
            </a:xfrm>
            <a:prstGeom prst="straightConnector1">
              <a:avLst/>
            </a:prstGeom>
            <a:noFill/>
            <a:ln cap="flat" cmpd="sng" w="9525">
              <a:solidFill>
                <a:schemeClr val="dk1"/>
              </a:solidFill>
              <a:prstDash val="solid"/>
              <a:round/>
              <a:headEnd len="med" w="med" type="none"/>
              <a:tailEnd len="med" w="med" type="triangle"/>
            </a:ln>
          </p:spPr>
        </p:cxnSp>
        <p:cxnSp>
          <p:nvCxnSpPr>
            <p:cNvPr id="327" name="Google Shape;327;p15"/>
            <p:cNvCxnSpPr>
              <a:stCxn id="325" idx="2"/>
              <a:endCxn id="304" idx="0"/>
            </p:cNvCxnSpPr>
            <p:nvPr/>
          </p:nvCxnSpPr>
          <p:spPr>
            <a:xfrm>
              <a:off x="4026" y="2368"/>
              <a:ext cx="0" cy="300"/>
            </a:xfrm>
            <a:prstGeom prst="straightConnector1">
              <a:avLst/>
            </a:prstGeom>
            <a:noFill/>
            <a:ln cap="flat" cmpd="sng" w="9525">
              <a:solidFill>
                <a:schemeClr val="dk1"/>
              </a:solidFill>
              <a:prstDash val="solid"/>
              <a:round/>
              <a:headEnd len="med" w="med" type="none"/>
              <a:tailEnd len="med" w="med" type="triangle"/>
            </a:ln>
          </p:spPr>
        </p:cxnSp>
      </p:grpSp>
      <p:grpSp>
        <p:nvGrpSpPr>
          <p:cNvPr id="328" name="Google Shape;328;p15"/>
          <p:cNvGrpSpPr/>
          <p:nvPr/>
        </p:nvGrpSpPr>
        <p:grpSpPr>
          <a:xfrm>
            <a:off x="11408833" y="4989619"/>
            <a:ext cx="4221269" cy="1057063"/>
            <a:chOff x="3801" y="1914"/>
            <a:chExt cx="1813" cy="454"/>
          </a:xfrm>
        </p:grpSpPr>
        <p:sp>
          <p:nvSpPr>
            <p:cNvPr id="313" name="Google Shape;313;p15"/>
            <p:cNvSpPr/>
            <p:nvPr/>
          </p:nvSpPr>
          <p:spPr>
            <a:xfrm>
              <a:off x="5165" y="2142"/>
              <a:ext cx="449" cy="226"/>
            </a:xfrm>
            <a:prstGeom prst="rect">
              <a:avLst/>
            </a:prstGeom>
            <a:solidFill>
              <a:srgbClr val="00FF00"/>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317" name="Google Shape;317;p15"/>
            <p:cNvSpPr/>
            <p:nvPr/>
          </p:nvSpPr>
          <p:spPr>
            <a:xfrm>
              <a:off x="4710" y="2142"/>
              <a:ext cx="450" cy="226"/>
            </a:xfrm>
            <a:prstGeom prst="rect">
              <a:avLst/>
            </a:prstGeom>
            <a:solidFill>
              <a:srgbClr val="00FF00"/>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329" name="Google Shape;329;p15"/>
            <p:cNvCxnSpPr>
              <a:stCxn id="330" idx="2"/>
              <a:endCxn id="317" idx="0"/>
            </p:cNvCxnSpPr>
            <p:nvPr/>
          </p:nvCxnSpPr>
          <p:spPr>
            <a:xfrm flipH="1">
              <a:off x="4865" y="1914"/>
              <a:ext cx="300" cy="300"/>
            </a:xfrm>
            <a:prstGeom prst="straightConnector1">
              <a:avLst/>
            </a:prstGeom>
            <a:noFill/>
            <a:ln cap="flat" cmpd="sng" w="9525">
              <a:solidFill>
                <a:schemeClr val="dk1"/>
              </a:solidFill>
              <a:prstDash val="solid"/>
              <a:round/>
              <a:headEnd len="med" w="med" type="none"/>
              <a:tailEnd len="med" w="med" type="triangle"/>
            </a:ln>
          </p:spPr>
        </p:cxnSp>
        <p:cxnSp>
          <p:nvCxnSpPr>
            <p:cNvPr id="331" name="Google Shape;331;p15"/>
            <p:cNvCxnSpPr>
              <a:stCxn id="330" idx="2"/>
              <a:endCxn id="313" idx="0"/>
            </p:cNvCxnSpPr>
            <p:nvPr/>
          </p:nvCxnSpPr>
          <p:spPr>
            <a:xfrm>
              <a:off x="5165" y="1914"/>
              <a:ext cx="300" cy="300"/>
            </a:xfrm>
            <a:prstGeom prst="straightConnector1">
              <a:avLst/>
            </a:prstGeom>
            <a:noFill/>
            <a:ln cap="flat" cmpd="sng" w="9525">
              <a:solidFill>
                <a:schemeClr val="dk1"/>
              </a:solidFill>
              <a:prstDash val="solid"/>
              <a:round/>
              <a:headEnd len="med" w="med" type="none"/>
              <a:tailEnd len="med" w="med" type="triangle"/>
            </a:ln>
          </p:spPr>
        </p:cxnSp>
        <p:sp>
          <p:nvSpPr>
            <p:cNvPr id="321" name="Google Shape;321;p15"/>
            <p:cNvSpPr/>
            <p:nvPr/>
          </p:nvSpPr>
          <p:spPr>
            <a:xfrm>
              <a:off x="4255" y="2142"/>
              <a:ext cx="450" cy="226"/>
            </a:xfrm>
            <a:prstGeom prst="rect">
              <a:avLst/>
            </a:prstGeom>
            <a:solidFill>
              <a:srgbClr val="00FF00"/>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325" name="Google Shape;325;p15"/>
            <p:cNvSpPr/>
            <p:nvPr/>
          </p:nvSpPr>
          <p:spPr>
            <a:xfrm>
              <a:off x="3801" y="2142"/>
              <a:ext cx="449" cy="226"/>
            </a:xfrm>
            <a:prstGeom prst="rect">
              <a:avLst/>
            </a:prstGeom>
            <a:solidFill>
              <a:srgbClr val="00FF00"/>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332" name="Google Shape;332;p15"/>
            <p:cNvCxnSpPr>
              <a:stCxn id="333" idx="2"/>
              <a:endCxn id="325" idx="0"/>
            </p:cNvCxnSpPr>
            <p:nvPr/>
          </p:nvCxnSpPr>
          <p:spPr>
            <a:xfrm flipH="1">
              <a:off x="3956" y="1914"/>
              <a:ext cx="300" cy="300"/>
            </a:xfrm>
            <a:prstGeom prst="straightConnector1">
              <a:avLst/>
            </a:prstGeom>
            <a:noFill/>
            <a:ln cap="flat" cmpd="sng" w="9525">
              <a:solidFill>
                <a:schemeClr val="dk1"/>
              </a:solidFill>
              <a:prstDash val="solid"/>
              <a:round/>
              <a:headEnd len="med" w="med" type="none"/>
              <a:tailEnd len="med" w="med" type="triangle"/>
            </a:ln>
          </p:spPr>
        </p:cxnSp>
        <p:cxnSp>
          <p:nvCxnSpPr>
            <p:cNvPr id="334" name="Google Shape;334;p15"/>
            <p:cNvCxnSpPr>
              <a:stCxn id="333" idx="2"/>
              <a:endCxn id="321" idx="0"/>
            </p:cNvCxnSpPr>
            <p:nvPr/>
          </p:nvCxnSpPr>
          <p:spPr>
            <a:xfrm>
              <a:off x="4256" y="1914"/>
              <a:ext cx="300" cy="300"/>
            </a:xfrm>
            <a:prstGeom prst="straightConnector1">
              <a:avLst/>
            </a:prstGeom>
            <a:noFill/>
            <a:ln cap="flat" cmpd="sng" w="9525">
              <a:solidFill>
                <a:schemeClr val="dk1"/>
              </a:solidFill>
              <a:prstDash val="solid"/>
              <a:round/>
              <a:headEnd len="med" w="med" type="none"/>
              <a:tailEnd len="med" w="med" type="triangle"/>
            </a:ln>
          </p:spPr>
        </p:cxnSp>
      </p:grpSp>
      <p:grpSp>
        <p:nvGrpSpPr>
          <p:cNvPr id="335" name="Google Shape;335;p15"/>
          <p:cNvGrpSpPr/>
          <p:nvPr/>
        </p:nvGrpSpPr>
        <p:grpSpPr>
          <a:xfrm>
            <a:off x="11420476" y="3962824"/>
            <a:ext cx="4209627" cy="1026796"/>
            <a:chOff x="3806" y="1473"/>
            <a:chExt cx="1808" cy="441"/>
          </a:xfrm>
        </p:grpSpPr>
        <p:sp>
          <p:nvSpPr>
            <p:cNvPr id="330" name="Google Shape;330;p15"/>
            <p:cNvSpPr/>
            <p:nvPr/>
          </p:nvSpPr>
          <p:spPr>
            <a:xfrm>
              <a:off x="4715" y="1688"/>
              <a:ext cx="899" cy="226"/>
            </a:xfrm>
            <a:prstGeom prst="rect">
              <a:avLst/>
            </a:prstGeom>
            <a:solidFill>
              <a:srgbClr val="FFFF00"/>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3" name="Google Shape;333;p15"/>
            <p:cNvSpPr/>
            <p:nvPr/>
          </p:nvSpPr>
          <p:spPr>
            <a:xfrm>
              <a:off x="3806" y="1688"/>
              <a:ext cx="899" cy="226"/>
            </a:xfrm>
            <a:prstGeom prst="rect">
              <a:avLst/>
            </a:prstGeom>
            <a:solidFill>
              <a:srgbClr val="FFFF00"/>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336" name="Google Shape;336;p15"/>
            <p:cNvCxnSpPr>
              <a:stCxn id="269" idx="2"/>
              <a:endCxn id="333" idx="0"/>
            </p:cNvCxnSpPr>
            <p:nvPr/>
          </p:nvCxnSpPr>
          <p:spPr>
            <a:xfrm flipH="1">
              <a:off x="4116" y="1473"/>
              <a:ext cx="600" cy="300"/>
            </a:xfrm>
            <a:prstGeom prst="straightConnector1">
              <a:avLst/>
            </a:prstGeom>
            <a:noFill/>
            <a:ln cap="flat" cmpd="sng" w="9525">
              <a:solidFill>
                <a:schemeClr val="dk1"/>
              </a:solidFill>
              <a:prstDash val="solid"/>
              <a:round/>
              <a:headEnd len="med" w="med" type="none"/>
              <a:tailEnd len="med" w="med" type="triangle"/>
            </a:ln>
          </p:spPr>
        </p:cxnSp>
        <p:cxnSp>
          <p:nvCxnSpPr>
            <p:cNvPr id="337" name="Google Shape;337;p15"/>
            <p:cNvCxnSpPr>
              <a:stCxn id="269" idx="2"/>
              <a:endCxn id="330" idx="0"/>
            </p:cNvCxnSpPr>
            <p:nvPr/>
          </p:nvCxnSpPr>
          <p:spPr>
            <a:xfrm>
              <a:off x="4716" y="1473"/>
              <a:ext cx="300" cy="300"/>
            </a:xfrm>
            <a:prstGeom prst="straightConnector1">
              <a:avLst/>
            </a:prstGeom>
            <a:noFill/>
            <a:ln cap="flat" cmpd="sng" w="9525">
              <a:solidFill>
                <a:schemeClr val="dk1"/>
              </a:solidFill>
              <a:prstDash val="solid"/>
              <a:round/>
              <a:headEnd len="med" w="med" type="none"/>
              <a:tailEnd len="med" w="med" type="triangle"/>
            </a:ln>
          </p:spPr>
        </p:cxnSp>
      </p:grpSp>
      <p:sp>
        <p:nvSpPr>
          <p:cNvPr id="338" name="Google Shape;338;p15"/>
          <p:cNvSpPr txBox="1"/>
          <p:nvPr/>
        </p:nvSpPr>
        <p:spPr>
          <a:xfrm>
            <a:off x="414445" y="990427"/>
            <a:ext cx="12517120"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800">
                <a:solidFill>
                  <a:srgbClr val="E36C09"/>
                </a:solidFill>
                <a:latin typeface="Cambria"/>
                <a:ea typeface="Cambria"/>
                <a:cs typeface="Cambria"/>
                <a:sym typeface="Cambria"/>
              </a:rPr>
              <a:t>Complexity of recursion</a:t>
            </a:r>
            <a:endParaRPr b="1" sz="4800">
              <a:solidFill>
                <a:srgbClr val="E36C09"/>
              </a:solidFill>
              <a:latin typeface="Cambria"/>
              <a:ea typeface="Cambria"/>
              <a:cs typeface="Cambria"/>
              <a:sym typeface="Cambria"/>
            </a:endParaRPr>
          </a:p>
        </p:txBody>
      </p:sp>
      <p:sp>
        <p:nvSpPr>
          <p:cNvPr id="339" name="Google Shape;339;p15"/>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6" name="Shape 3336"/>
        <p:cNvGrpSpPr/>
        <p:nvPr/>
      </p:nvGrpSpPr>
      <p:grpSpPr>
        <a:xfrm>
          <a:off x="0" y="0"/>
          <a:ext cx="0" cy="0"/>
          <a:chOff x="0" y="0"/>
          <a:chExt cx="0" cy="0"/>
        </a:xfrm>
      </p:grpSpPr>
      <p:sp>
        <p:nvSpPr>
          <p:cNvPr id="3337" name="Google Shape;3337;p148"/>
          <p:cNvSpPr txBox="1"/>
          <p:nvPr>
            <p:ph idx="4294967295" type="sldNum"/>
          </p:nvPr>
        </p:nvSpPr>
        <p:spPr>
          <a:xfrm>
            <a:off x="11846560" y="9164320"/>
            <a:ext cx="2794000" cy="492443"/>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sz="3200">
                <a:solidFill>
                  <a:schemeClr val="dk1"/>
                </a:solidFill>
                <a:latin typeface="Cambria"/>
                <a:ea typeface="Cambria"/>
                <a:cs typeface="Cambria"/>
                <a:sym typeface="Cambria"/>
              </a:rPr>
              <a:t>‹#›</a:t>
            </a:fld>
            <a:endParaRPr sz="3200">
              <a:solidFill>
                <a:schemeClr val="dk1"/>
              </a:solidFill>
              <a:latin typeface="Cambria"/>
              <a:ea typeface="Cambria"/>
              <a:cs typeface="Cambria"/>
              <a:sym typeface="Cambria"/>
            </a:endParaRPr>
          </a:p>
        </p:txBody>
      </p:sp>
      <p:sp>
        <p:nvSpPr>
          <p:cNvPr id="3338" name="Google Shape;3338;p148"/>
          <p:cNvSpPr txBox="1"/>
          <p:nvPr>
            <p:ph type="title"/>
          </p:nvPr>
        </p:nvSpPr>
        <p:spPr>
          <a:xfrm>
            <a:off x="726440" y="873484"/>
            <a:ext cx="12517120" cy="2769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Quick-Sort Tree</a:t>
            </a:r>
            <a:endParaRPr/>
          </a:p>
        </p:txBody>
      </p:sp>
      <p:sp>
        <p:nvSpPr>
          <p:cNvPr descr="Rectangle: Click to edit Master text styles&#10;Second level&#10;Third level&#10;Fourth level&#10;Fifth level" id="3339" name="Google Shape;3339;p148"/>
          <p:cNvSpPr txBox="1"/>
          <p:nvPr>
            <p:ph idx="1" type="body"/>
          </p:nvPr>
        </p:nvSpPr>
        <p:spPr>
          <a:xfrm>
            <a:off x="1005840" y="1985424"/>
            <a:ext cx="16088360" cy="3447098"/>
          </a:xfrm>
          <a:prstGeom prst="rect">
            <a:avLst/>
          </a:prstGeom>
          <a:noFill/>
          <a:ln>
            <a:noFill/>
          </a:ln>
        </p:spPr>
        <p:txBody>
          <a:bodyPr anchorCtr="0" anchor="t" bIns="0" lIns="0" spcFirstLastPara="1" rIns="0" wrap="square" tIns="0">
            <a:spAutoFit/>
          </a:bodyPr>
          <a:lstStyle/>
          <a:p>
            <a:pPr indent="-457200" lvl="0" marL="457200" rtl="0" algn="l">
              <a:spcBef>
                <a:spcPts val="0"/>
              </a:spcBef>
              <a:spcAft>
                <a:spcPts val="0"/>
              </a:spcAft>
              <a:buClr>
                <a:schemeClr val="dk1"/>
              </a:buClr>
              <a:buSzPts val="3200"/>
              <a:buFont typeface="Noto Sans Symbols"/>
              <a:buChar char="❑"/>
            </a:pPr>
            <a:r>
              <a:rPr lang="en-US" sz="3200">
                <a:latin typeface="Cambria"/>
                <a:ea typeface="Cambria"/>
                <a:cs typeface="Cambria"/>
                <a:sym typeface="Cambria"/>
              </a:rPr>
              <a:t>An execution of quick-sort is depicted by a binary tree</a:t>
            </a:r>
            <a:endParaRPr/>
          </a:p>
          <a:p>
            <a:pPr indent="-457200" lvl="1" marL="914400" rtl="0" algn="l">
              <a:spcBef>
                <a:spcPts val="640"/>
              </a:spcBef>
              <a:spcAft>
                <a:spcPts val="0"/>
              </a:spcAft>
              <a:buClr>
                <a:schemeClr val="dk1"/>
              </a:buClr>
              <a:buSzPts val="3200"/>
              <a:buFont typeface="Noto Sans Symbols"/>
              <a:buChar char="▪"/>
            </a:pPr>
            <a:r>
              <a:rPr lang="en-US" sz="3200">
                <a:latin typeface="Cambria"/>
                <a:ea typeface="Cambria"/>
                <a:cs typeface="Cambria"/>
                <a:sym typeface="Cambria"/>
              </a:rPr>
              <a:t>Each node represents a recursive call of quick-sort and stores</a:t>
            </a:r>
            <a:endParaRPr/>
          </a:p>
          <a:p>
            <a:pPr indent="-457200" lvl="2" marL="1371600" rtl="0" algn="l">
              <a:spcBef>
                <a:spcPts val="640"/>
              </a:spcBef>
              <a:spcAft>
                <a:spcPts val="0"/>
              </a:spcAft>
              <a:buClr>
                <a:schemeClr val="dk1"/>
              </a:buClr>
              <a:buSzPts val="3200"/>
              <a:buFont typeface="Noto Sans Symbols"/>
              <a:buChar char="❑"/>
            </a:pPr>
            <a:r>
              <a:rPr lang="en-US" sz="3200">
                <a:latin typeface="Cambria"/>
                <a:ea typeface="Cambria"/>
                <a:cs typeface="Cambria"/>
                <a:sym typeface="Cambria"/>
              </a:rPr>
              <a:t>Unsorted sequence before the execution and its pivot</a:t>
            </a:r>
            <a:endParaRPr/>
          </a:p>
          <a:p>
            <a:pPr indent="-457200" lvl="2" marL="1371600" rtl="0" algn="l">
              <a:spcBef>
                <a:spcPts val="640"/>
              </a:spcBef>
              <a:spcAft>
                <a:spcPts val="0"/>
              </a:spcAft>
              <a:buClr>
                <a:schemeClr val="dk1"/>
              </a:buClr>
              <a:buSzPts val="3200"/>
              <a:buFont typeface="Noto Sans Symbols"/>
              <a:buChar char="❑"/>
            </a:pPr>
            <a:r>
              <a:rPr lang="en-US" sz="3200">
                <a:latin typeface="Cambria"/>
                <a:ea typeface="Cambria"/>
                <a:cs typeface="Cambria"/>
                <a:sym typeface="Cambria"/>
              </a:rPr>
              <a:t>Sorted sequence at the end of the execution</a:t>
            </a:r>
            <a:endParaRPr/>
          </a:p>
          <a:p>
            <a:pPr indent="-457200" lvl="1" marL="914400" rtl="0" algn="l">
              <a:spcBef>
                <a:spcPts val="640"/>
              </a:spcBef>
              <a:spcAft>
                <a:spcPts val="0"/>
              </a:spcAft>
              <a:buClr>
                <a:schemeClr val="dk1"/>
              </a:buClr>
              <a:buSzPts val="3200"/>
              <a:buFont typeface="Noto Sans Symbols"/>
              <a:buChar char="▪"/>
            </a:pPr>
            <a:r>
              <a:rPr lang="en-US" sz="3200">
                <a:latin typeface="Cambria"/>
                <a:ea typeface="Cambria"/>
                <a:cs typeface="Cambria"/>
                <a:sym typeface="Cambria"/>
              </a:rPr>
              <a:t>The root is the initial call </a:t>
            </a:r>
            <a:endParaRPr/>
          </a:p>
          <a:p>
            <a:pPr indent="-457200" lvl="1" marL="914400" rtl="0" algn="l">
              <a:spcBef>
                <a:spcPts val="640"/>
              </a:spcBef>
              <a:spcAft>
                <a:spcPts val="0"/>
              </a:spcAft>
              <a:buClr>
                <a:schemeClr val="dk1"/>
              </a:buClr>
              <a:buSzPts val="3200"/>
              <a:buFont typeface="Noto Sans Symbols"/>
              <a:buChar char="▪"/>
            </a:pPr>
            <a:r>
              <a:rPr lang="en-US" sz="3200">
                <a:latin typeface="Cambria"/>
                <a:ea typeface="Cambria"/>
                <a:cs typeface="Cambria"/>
                <a:sym typeface="Cambria"/>
              </a:rPr>
              <a:t>The leaves are calls on subsequences of size 0 or 1</a:t>
            </a:r>
            <a:endParaRPr/>
          </a:p>
        </p:txBody>
      </p:sp>
      <p:sp>
        <p:nvSpPr>
          <p:cNvPr id="3340" name="Google Shape;3340;p148"/>
          <p:cNvSpPr/>
          <p:nvPr/>
        </p:nvSpPr>
        <p:spPr>
          <a:xfrm>
            <a:off x="5792893" y="5811520"/>
            <a:ext cx="6258560" cy="670560"/>
          </a:xfrm>
          <a:prstGeom prst="roundRect">
            <a:avLst>
              <a:gd fmla="val 16667" name="adj"/>
            </a:avLst>
          </a:prstGeom>
          <a:solidFill>
            <a:schemeClr val="accent1"/>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7  4  9  </a:t>
            </a:r>
            <a:r>
              <a:rPr lang="en-US" sz="3200" u="sng">
                <a:solidFill>
                  <a:srgbClr val="000000"/>
                </a:solidFill>
                <a:latin typeface="Cambria"/>
                <a:ea typeface="Cambria"/>
                <a:cs typeface="Cambria"/>
                <a:sym typeface="Cambria"/>
              </a:rPr>
              <a:t>6</a:t>
            </a:r>
            <a:r>
              <a:rPr lang="en-US" sz="3200">
                <a:solidFill>
                  <a:schemeClr val="dk1"/>
                </a:solidFill>
                <a:latin typeface="Cambria"/>
                <a:ea typeface="Cambria"/>
                <a:cs typeface="Cambria"/>
                <a:sym typeface="Cambria"/>
              </a:rPr>
              <a:t>  2  </a:t>
            </a:r>
            <a:r>
              <a:rPr b="1" lang="en-US" sz="3200">
                <a:solidFill>
                  <a:srgbClr val="000000"/>
                </a:solidFill>
                <a:latin typeface="Cambria"/>
                <a:ea typeface="Cambria"/>
                <a:cs typeface="Cambria"/>
                <a:sym typeface="Cambria"/>
              </a:rPr>
              <a:t>→</a:t>
            </a:r>
            <a:r>
              <a:rPr lang="en-US" sz="3200">
                <a:solidFill>
                  <a:schemeClr val="dk1"/>
                </a:solidFill>
                <a:latin typeface="Cambria"/>
                <a:ea typeface="Cambria"/>
                <a:cs typeface="Cambria"/>
                <a:sym typeface="Cambria"/>
              </a:rPr>
              <a:t>  </a:t>
            </a:r>
            <a:r>
              <a:rPr lang="en-US" sz="3200">
                <a:solidFill>
                  <a:schemeClr val="dk2"/>
                </a:solidFill>
                <a:latin typeface="Cambria"/>
                <a:ea typeface="Cambria"/>
                <a:cs typeface="Cambria"/>
                <a:sym typeface="Cambria"/>
              </a:rPr>
              <a:t> 4  2  </a:t>
            </a:r>
            <a:r>
              <a:rPr lang="en-US" sz="3200" u="sng">
                <a:solidFill>
                  <a:srgbClr val="000000"/>
                </a:solidFill>
                <a:latin typeface="Cambria"/>
                <a:ea typeface="Cambria"/>
                <a:cs typeface="Cambria"/>
                <a:sym typeface="Cambria"/>
              </a:rPr>
              <a:t>6</a:t>
            </a:r>
            <a:r>
              <a:rPr lang="en-US" sz="3200">
                <a:solidFill>
                  <a:schemeClr val="dk2"/>
                </a:solidFill>
                <a:latin typeface="Cambria"/>
                <a:ea typeface="Cambria"/>
                <a:cs typeface="Cambria"/>
                <a:sym typeface="Cambria"/>
              </a:rPr>
              <a:t>  7  9</a:t>
            </a:r>
            <a:endParaRPr/>
          </a:p>
        </p:txBody>
      </p:sp>
      <p:sp>
        <p:nvSpPr>
          <p:cNvPr id="3341" name="Google Shape;3341;p148"/>
          <p:cNvSpPr/>
          <p:nvPr/>
        </p:nvSpPr>
        <p:spPr>
          <a:xfrm>
            <a:off x="5140960" y="7152640"/>
            <a:ext cx="3129280" cy="670560"/>
          </a:xfrm>
          <a:prstGeom prst="roundRect">
            <a:avLst>
              <a:gd fmla="val 16667" name="adj"/>
            </a:avLst>
          </a:prstGeom>
          <a:solidFill>
            <a:schemeClr val="accent1"/>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u="sng">
                <a:solidFill>
                  <a:srgbClr val="000000"/>
                </a:solidFill>
                <a:latin typeface="Cambria"/>
                <a:ea typeface="Cambria"/>
                <a:cs typeface="Cambria"/>
                <a:sym typeface="Cambria"/>
              </a:rPr>
              <a:t>4</a:t>
            </a:r>
            <a:r>
              <a:rPr lang="en-US" sz="3200">
                <a:solidFill>
                  <a:schemeClr val="dk1"/>
                </a:solidFill>
                <a:latin typeface="Cambria"/>
                <a:ea typeface="Cambria"/>
                <a:cs typeface="Cambria"/>
                <a:sym typeface="Cambria"/>
              </a:rPr>
              <a:t>  2  </a:t>
            </a:r>
            <a:r>
              <a:rPr b="1" lang="en-US" sz="3200">
                <a:solidFill>
                  <a:srgbClr val="000000"/>
                </a:solidFill>
                <a:latin typeface="Cambria"/>
                <a:ea typeface="Cambria"/>
                <a:cs typeface="Cambria"/>
                <a:sym typeface="Cambria"/>
              </a:rPr>
              <a:t>→</a:t>
            </a:r>
            <a:r>
              <a:rPr lang="en-US" sz="3200">
                <a:solidFill>
                  <a:schemeClr val="dk1"/>
                </a:solidFill>
                <a:latin typeface="Cambria"/>
                <a:ea typeface="Cambria"/>
                <a:cs typeface="Cambria"/>
                <a:sym typeface="Cambria"/>
              </a:rPr>
              <a:t>  </a:t>
            </a:r>
            <a:r>
              <a:rPr lang="en-US" sz="3200">
                <a:solidFill>
                  <a:schemeClr val="dk2"/>
                </a:solidFill>
                <a:latin typeface="Cambria"/>
                <a:ea typeface="Cambria"/>
                <a:cs typeface="Cambria"/>
                <a:sym typeface="Cambria"/>
              </a:rPr>
              <a:t>2  </a:t>
            </a:r>
            <a:r>
              <a:rPr lang="en-US" sz="3200" u="sng">
                <a:solidFill>
                  <a:srgbClr val="000000"/>
                </a:solidFill>
                <a:latin typeface="Cambria"/>
                <a:ea typeface="Cambria"/>
                <a:cs typeface="Cambria"/>
                <a:sym typeface="Cambria"/>
              </a:rPr>
              <a:t>4</a:t>
            </a:r>
            <a:endParaRPr/>
          </a:p>
        </p:txBody>
      </p:sp>
      <p:sp>
        <p:nvSpPr>
          <p:cNvPr id="3342" name="Google Shape;3342;p148"/>
          <p:cNvSpPr/>
          <p:nvPr/>
        </p:nvSpPr>
        <p:spPr>
          <a:xfrm>
            <a:off x="9611360" y="7152640"/>
            <a:ext cx="3129280" cy="670560"/>
          </a:xfrm>
          <a:prstGeom prst="roundRect">
            <a:avLst>
              <a:gd fmla="val 16667" name="adj"/>
            </a:avLst>
          </a:prstGeom>
          <a:solidFill>
            <a:schemeClr val="accent1"/>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u="sng">
                <a:solidFill>
                  <a:srgbClr val="000000"/>
                </a:solidFill>
                <a:latin typeface="Cambria"/>
                <a:ea typeface="Cambria"/>
                <a:cs typeface="Cambria"/>
                <a:sym typeface="Cambria"/>
              </a:rPr>
              <a:t>7</a:t>
            </a:r>
            <a:r>
              <a:rPr lang="en-US" sz="3200">
                <a:solidFill>
                  <a:schemeClr val="dk1"/>
                </a:solidFill>
                <a:latin typeface="Cambria"/>
                <a:ea typeface="Cambria"/>
                <a:cs typeface="Cambria"/>
                <a:sym typeface="Cambria"/>
              </a:rPr>
              <a:t>  9  </a:t>
            </a:r>
            <a:r>
              <a:rPr b="1" lang="en-US" sz="3200">
                <a:solidFill>
                  <a:srgbClr val="000000"/>
                </a:solidFill>
                <a:latin typeface="Cambria"/>
                <a:ea typeface="Cambria"/>
                <a:cs typeface="Cambria"/>
                <a:sym typeface="Cambria"/>
              </a:rPr>
              <a:t>→</a:t>
            </a:r>
            <a:r>
              <a:rPr lang="en-US" sz="3200">
                <a:solidFill>
                  <a:schemeClr val="dk1"/>
                </a:solidFill>
                <a:latin typeface="Cambria"/>
                <a:ea typeface="Cambria"/>
                <a:cs typeface="Cambria"/>
                <a:sym typeface="Cambria"/>
              </a:rPr>
              <a:t>  </a:t>
            </a:r>
            <a:r>
              <a:rPr lang="en-US" sz="3200" u="sng">
                <a:solidFill>
                  <a:srgbClr val="000000"/>
                </a:solidFill>
                <a:latin typeface="Cambria"/>
                <a:ea typeface="Cambria"/>
                <a:cs typeface="Cambria"/>
                <a:sym typeface="Cambria"/>
              </a:rPr>
              <a:t>7</a:t>
            </a:r>
            <a:r>
              <a:rPr lang="en-US" sz="3200">
                <a:solidFill>
                  <a:schemeClr val="dk2"/>
                </a:solidFill>
                <a:latin typeface="Cambria"/>
                <a:ea typeface="Cambria"/>
                <a:cs typeface="Cambria"/>
                <a:sym typeface="Cambria"/>
              </a:rPr>
              <a:t>  9</a:t>
            </a:r>
            <a:endParaRPr/>
          </a:p>
        </p:txBody>
      </p:sp>
      <p:sp>
        <p:nvSpPr>
          <p:cNvPr id="3343" name="Google Shape;3343;p148"/>
          <p:cNvSpPr/>
          <p:nvPr/>
        </p:nvSpPr>
        <p:spPr>
          <a:xfrm>
            <a:off x="4973320" y="8493760"/>
            <a:ext cx="1508760" cy="670560"/>
          </a:xfrm>
          <a:prstGeom prst="roundRect">
            <a:avLst>
              <a:gd fmla="val 16667" name="adj"/>
            </a:avLst>
          </a:prstGeom>
          <a:solidFill>
            <a:schemeClr val="folHlink"/>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2 </a:t>
            </a:r>
            <a:r>
              <a:rPr b="1" lang="en-US" sz="3200">
                <a:solidFill>
                  <a:srgbClr val="000000"/>
                </a:solidFill>
                <a:latin typeface="Cambria"/>
                <a:ea typeface="Cambria"/>
                <a:cs typeface="Cambria"/>
                <a:sym typeface="Cambria"/>
              </a:rPr>
              <a:t>→</a:t>
            </a:r>
            <a:r>
              <a:rPr lang="en-US" sz="3200">
                <a:solidFill>
                  <a:schemeClr val="dk1"/>
                </a:solidFill>
                <a:latin typeface="Cambria"/>
                <a:ea typeface="Cambria"/>
                <a:cs typeface="Cambria"/>
                <a:sym typeface="Cambria"/>
              </a:rPr>
              <a:t> </a:t>
            </a:r>
            <a:r>
              <a:rPr lang="en-US" sz="3200">
                <a:solidFill>
                  <a:schemeClr val="dk2"/>
                </a:solidFill>
                <a:latin typeface="Cambria"/>
                <a:ea typeface="Cambria"/>
                <a:cs typeface="Cambria"/>
                <a:sym typeface="Cambria"/>
              </a:rPr>
              <a:t>2</a:t>
            </a:r>
            <a:endParaRPr/>
          </a:p>
        </p:txBody>
      </p:sp>
      <p:sp>
        <p:nvSpPr>
          <p:cNvPr id="3344" name="Google Shape;3344;p148"/>
          <p:cNvSpPr/>
          <p:nvPr/>
        </p:nvSpPr>
        <p:spPr>
          <a:xfrm>
            <a:off x="7040880" y="8493760"/>
            <a:ext cx="1452880" cy="670560"/>
          </a:xfrm>
          <a:prstGeom prst="roundRect">
            <a:avLst>
              <a:gd fmla="val 16667" name="adj"/>
            </a:avLst>
          </a:prstGeom>
          <a:solidFill>
            <a:schemeClr val="folHlink"/>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Verdana"/>
              <a:ea typeface="Verdana"/>
              <a:cs typeface="Verdana"/>
              <a:sym typeface="Verdana"/>
            </a:endParaRPr>
          </a:p>
        </p:txBody>
      </p:sp>
      <p:sp>
        <p:nvSpPr>
          <p:cNvPr id="3345" name="Google Shape;3345;p148"/>
          <p:cNvSpPr/>
          <p:nvPr/>
        </p:nvSpPr>
        <p:spPr>
          <a:xfrm>
            <a:off x="9429750" y="8493760"/>
            <a:ext cx="1480820" cy="670560"/>
          </a:xfrm>
          <a:prstGeom prst="roundRect">
            <a:avLst>
              <a:gd fmla="val 16667" name="adj"/>
            </a:avLst>
          </a:prstGeom>
          <a:solidFill>
            <a:schemeClr val="folHlink"/>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Verdana"/>
              <a:ea typeface="Verdana"/>
              <a:cs typeface="Verdana"/>
              <a:sym typeface="Verdana"/>
            </a:endParaRPr>
          </a:p>
        </p:txBody>
      </p:sp>
      <p:sp>
        <p:nvSpPr>
          <p:cNvPr id="3346" name="Google Shape;3346;p148"/>
          <p:cNvSpPr/>
          <p:nvPr/>
        </p:nvSpPr>
        <p:spPr>
          <a:xfrm>
            <a:off x="11511281" y="8493760"/>
            <a:ext cx="1438910" cy="670560"/>
          </a:xfrm>
          <a:prstGeom prst="roundRect">
            <a:avLst>
              <a:gd fmla="val 16667" name="adj"/>
            </a:avLst>
          </a:prstGeom>
          <a:solidFill>
            <a:schemeClr val="folHlink"/>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9 </a:t>
            </a:r>
            <a:r>
              <a:rPr b="1" lang="en-US" sz="3200">
                <a:solidFill>
                  <a:srgbClr val="000000"/>
                </a:solidFill>
                <a:latin typeface="Cambria"/>
                <a:ea typeface="Cambria"/>
                <a:cs typeface="Cambria"/>
                <a:sym typeface="Cambria"/>
              </a:rPr>
              <a:t>→</a:t>
            </a:r>
            <a:r>
              <a:rPr lang="en-US" sz="3200">
                <a:solidFill>
                  <a:schemeClr val="dk1"/>
                </a:solidFill>
                <a:latin typeface="Cambria"/>
                <a:ea typeface="Cambria"/>
                <a:cs typeface="Cambria"/>
                <a:sym typeface="Cambria"/>
              </a:rPr>
              <a:t> </a:t>
            </a:r>
            <a:r>
              <a:rPr lang="en-US" sz="3200">
                <a:solidFill>
                  <a:schemeClr val="dk2"/>
                </a:solidFill>
                <a:latin typeface="Cambria"/>
                <a:ea typeface="Cambria"/>
                <a:cs typeface="Cambria"/>
                <a:sym typeface="Cambria"/>
              </a:rPr>
              <a:t>9</a:t>
            </a:r>
            <a:endParaRPr/>
          </a:p>
        </p:txBody>
      </p:sp>
      <p:cxnSp>
        <p:nvCxnSpPr>
          <p:cNvPr id="3347" name="Google Shape;3347;p148"/>
          <p:cNvCxnSpPr>
            <a:stCxn id="3341" idx="0"/>
            <a:endCxn id="3340" idx="2"/>
          </p:cNvCxnSpPr>
          <p:nvPr/>
        </p:nvCxnSpPr>
        <p:spPr>
          <a:xfrm flipH="1" rot="10800000">
            <a:off x="6705600" y="6482140"/>
            <a:ext cx="2216700" cy="670500"/>
          </a:xfrm>
          <a:prstGeom prst="straightConnector1">
            <a:avLst/>
          </a:prstGeom>
          <a:noFill/>
          <a:ln cap="flat" cmpd="sng" w="19050">
            <a:solidFill>
              <a:schemeClr val="dk1"/>
            </a:solidFill>
            <a:prstDash val="solid"/>
            <a:round/>
            <a:headEnd len="med" w="med" type="none"/>
            <a:tailEnd len="med" w="med" type="none"/>
          </a:ln>
        </p:spPr>
      </p:cxnSp>
      <p:cxnSp>
        <p:nvCxnSpPr>
          <p:cNvPr id="3348" name="Google Shape;3348;p148"/>
          <p:cNvCxnSpPr>
            <a:stCxn id="3342" idx="0"/>
            <a:endCxn id="3340" idx="2"/>
          </p:cNvCxnSpPr>
          <p:nvPr/>
        </p:nvCxnSpPr>
        <p:spPr>
          <a:xfrm rot="10800000">
            <a:off x="8922100" y="6482140"/>
            <a:ext cx="2253900" cy="670500"/>
          </a:xfrm>
          <a:prstGeom prst="straightConnector1">
            <a:avLst/>
          </a:prstGeom>
          <a:noFill/>
          <a:ln cap="flat" cmpd="sng" w="19050">
            <a:solidFill>
              <a:schemeClr val="dk1"/>
            </a:solidFill>
            <a:prstDash val="solid"/>
            <a:round/>
            <a:headEnd len="med" w="med" type="none"/>
            <a:tailEnd len="med" w="med" type="none"/>
          </a:ln>
        </p:spPr>
      </p:cxnSp>
      <p:cxnSp>
        <p:nvCxnSpPr>
          <p:cNvPr id="3349" name="Google Shape;3349;p148"/>
          <p:cNvCxnSpPr>
            <a:stCxn id="3343" idx="0"/>
            <a:endCxn id="3341" idx="2"/>
          </p:cNvCxnSpPr>
          <p:nvPr/>
        </p:nvCxnSpPr>
        <p:spPr>
          <a:xfrm flipH="1" rot="10800000">
            <a:off x="5727700" y="7823260"/>
            <a:ext cx="978000" cy="670500"/>
          </a:xfrm>
          <a:prstGeom prst="straightConnector1">
            <a:avLst/>
          </a:prstGeom>
          <a:noFill/>
          <a:ln cap="flat" cmpd="sng" w="19050">
            <a:solidFill>
              <a:schemeClr val="dk1"/>
            </a:solidFill>
            <a:prstDash val="solid"/>
            <a:round/>
            <a:headEnd len="med" w="med" type="none"/>
            <a:tailEnd len="med" w="med" type="none"/>
          </a:ln>
        </p:spPr>
      </p:cxnSp>
      <p:cxnSp>
        <p:nvCxnSpPr>
          <p:cNvPr id="3350" name="Google Shape;3350;p148"/>
          <p:cNvCxnSpPr>
            <a:stCxn id="3345" idx="0"/>
            <a:endCxn id="3342" idx="2"/>
          </p:cNvCxnSpPr>
          <p:nvPr/>
        </p:nvCxnSpPr>
        <p:spPr>
          <a:xfrm flipH="1" rot="10800000">
            <a:off x="10170160" y="7823260"/>
            <a:ext cx="1005900" cy="670500"/>
          </a:xfrm>
          <a:prstGeom prst="straightConnector1">
            <a:avLst/>
          </a:prstGeom>
          <a:noFill/>
          <a:ln cap="flat" cmpd="sng" w="19050">
            <a:solidFill>
              <a:schemeClr val="dk1"/>
            </a:solidFill>
            <a:prstDash val="solid"/>
            <a:round/>
            <a:headEnd len="med" w="med" type="none"/>
            <a:tailEnd len="med" w="med" type="none"/>
          </a:ln>
        </p:spPr>
      </p:cxnSp>
      <p:cxnSp>
        <p:nvCxnSpPr>
          <p:cNvPr id="3351" name="Google Shape;3351;p148"/>
          <p:cNvCxnSpPr>
            <a:stCxn id="3341" idx="2"/>
            <a:endCxn id="3344" idx="0"/>
          </p:cNvCxnSpPr>
          <p:nvPr/>
        </p:nvCxnSpPr>
        <p:spPr>
          <a:xfrm>
            <a:off x="6705600" y="7823200"/>
            <a:ext cx="1061700" cy="670500"/>
          </a:xfrm>
          <a:prstGeom prst="straightConnector1">
            <a:avLst/>
          </a:prstGeom>
          <a:noFill/>
          <a:ln cap="flat" cmpd="sng" w="19050">
            <a:solidFill>
              <a:schemeClr val="dk1"/>
            </a:solidFill>
            <a:prstDash val="solid"/>
            <a:round/>
            <a:headEnd len="med" w="med" type="none"/>
            <a:tailEnd len="med" w="med" type="none"/>
          </a:ln>
        </p:spPr>
      </p:cxnSp>
      <p:cxnSp>
        <p:nvCxnSpPr>
          <p:cNvPr id="3352" name="Google Shape;3352;p148"/>
          <p:cNvCxnSpPr>
            <a:stCxn id="3342" idx="2"/>
            <a:endCxn id="3346" idx="0"/>
          </p:cNvCxnSpPr>
          <p:nvPr/>
        </p:nvCxnSpPr>
        <p:spPr>
          <a:xfrm>
            <a:off x="11176000" y="7823200"/>
            <a:ext cx="1054800" cy="67050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6" name="Shape 3356"/>
        <p:cNvGrpSpPr/>
        <p:nvPr/>
      </p:nvGrpSpPr>
      <p:grpSpPr>
        <a:xfrm>
          <a:off x="0" y="0"/>
          <a:ext cx="0" cy="0"/>
          <a:chOff x="0" y="0"/>
          <a:chExt cx="0" cy="0"/>
        </a:xfrm>
      </p:grpSpPr>
      <p:sp>
        <p:nvSpPr>
          <p:cNvPr id="3357" name="Google Shape;3357;p149"/>
          <p:cNvSpPr txBox="1"/>
          <p:nvPr>
            <p:ph type="title"/>
          </p:nvPr>
        </p:nvSpPr>
        <p:spPr>
          <a:xfrm>
            <a:off x="416772" y="788919"/>
            <a:ext cx="12517120" cy="2769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Execution Example</a:t>
            </a:r>
            <a:endParaRPr/>
          </a:p>
        </p:txBody>
      </p:sp>
      <p:sp>
        <p:nvSpPr>
          <p:cNvPr descr="Rectangle: Click to edit Master text styles&#10;Second level&#10;Third level&#10;Fourth level&#10;Fifth level" id="3358" name="Google Shape;3358;p149"/>
          <p:cNvSpPr txBox="1"/>
          <p:nvPr>
            <p:ph idx="1" type="body"/>
          </p:nvPr>
        </p:nvSpPr>
        <p:spPr>
          <a:xfrm>
            <a:off x="803053" y="1829825"/>
            <a:ext cx="11399520" cy="492443"/>
          </a:xfrm>
          <a:prstGeom prst="rect">
            <a:avLst/>
          </a:prstGeom>
          <a:noFill/>
          <a:ln>
            <a:noFill/>
          </a:ln>
        </p:spPr>
        <p:txBody>
          <a:bodyPr anchorCtr="0" anchor="t" bIns="0" lIns="0" spcFirstLastPara="1" rIns="0" wrap="square" tIns="0">
            <a:spAutoFit/>
          </a:bodyPr>
          <a:lstStyle/>
          <a:p>
            <a:pPr indent="-457200" lvl="0" marL="457200" rtl="0" algn="l">
              <a:spcBef>
                <a:spcPts val="0"/>
              </a:spcBef>
              <a:spcAft>
                <a:spcPts val="0"/>
              </a:spcAft>
              <a:buClr>
                <a:schemeClr val="dk1"/>
              </a:buClr>
              <a:buSzPts val="3200"/>
              <a:buFont typeface="Noto Sans Symbols"/>
              <a:buChar char="❑"/>
            </a:pPr>
            <a:r>
              <a:rPr lang="en-US" sz="3200">
                <a:latin typeface="Cambria"/>
                <a:ea typeface="Cambria"/>
                <a:cs typeface="Cambria"/>
                <a:sym typeface="Cambria"/>
              </a:rPr>
              <a:t>Pivot selection</a:t>
            </a:r>
            <a:endParaRPr/>
          </a:p>
        </p:txBody>
      </p:sp>
      <p:cxnSp>
        <p:nvCxnSpPr>
          <p:cNvPr id="3359" name="Google Shape;3359;p149"/>
          <p:cNvCxnSpPr>
            <a:stCxn id="3360" idx="0"/>
            <a:endCxn id="3361" idx="2"/>
          </p:cNvCxnSpPr>
          <p:nvPr/>
        </p:nvCxnSpPr>
        <p:spPr>
          <a:xfrm flipH="1" rot="10800000">
            <a:off x="3861541" y="4703300"/>
            <a:ext cx="1600800" cy="884700"/>
          </a:xfrm>
          <a:prstGeom prst="straightConnector1">
            <a:avLst/>
          </a:prstGeom>
          <a:noFill/>
          <a:ln cap="flat" cmpd="sng" w="19050">
            <a:solidFill>
              <a:schemeClr val="dk1"/>
            </a:solidFill>
            <a:prstDash val="solid"/>
            <a:round/>
            <a:headEnd len="med" w="med" type="none"/>
            <a:tailEnd len="med" w="med" type="none"/>
          </a:ln>
        </p:spPr>
      </p:cxnSp>
      <p:cxnSp>
        <p:nvCxnSpPr>
          <p:cNvPr id="3362" name="Google Shape;3362;p149"/>
          <p:cNvCxnSpPr>
            <a:stCxn id="3363" idx="0"/>
            <a:endCxn id="3361" idx="2"/>
          </p:cNvCxnSpPr>
          <p:nvPr/>
        </p:nvCxnSpPr>
        <p:spPr>
          <a:xfrm rot="10800000">
            <a:off x="5462411" y="4703216"/>
            <a:ext cx="1564500" cy="877800"/>
          </a:xfrm>
          <a:prstGeom prst="straightConnector1">
            <a:avLst/>
          </a:prstGeom>
          <a:noFill/>
          <a:ln cap="flat" cmpd="sng" w="19050">
            <a:solidFill>
              <a:schemeClr val="dk1"/>
            </a:solidFill>
            <a:prstDash val="solid"/>
            <a:round/>
            <a:headEnd len="med" w="med" type="none"/>
            <a:tailEnd len="med" w="med" type="none"/>
          </a:ln>
        </p:spPr>
      </p:cxnSp>
      <p:sp>
        <p:nvSpPr>
          <p:cNvPr id="3361" name="Google Shape;3361;p149"/>
          <p:cNvSpPr/>
          <p:nvPr/>
        </p:nvSpPr>
        <p:spPr>
          <a:xfrm>
            <a:off x="3583306" y="4076913"/>
            <a:ext cx="3757930" cy="626321"/>
          </a:xfrm>
          <a:prstGeom prst="roundRect">
            <a:avLst>
              <a:gd fmla="val 16667" name="adj"/>
            </a:avLst>
          </a:prstGeom>
          <a:solidFill>
            <a:schemeClr val="accent1"/>
          </a:solidFill>
          <a:ln cap="flat" cmpd="sng" w="1905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chemeClr val="accent1"/>
                </a:solidFill>
                <a:latin typeface="Cambria"/>
                <a:ea typeface="Cambria"/>
                <a:cs typeface="Cambria"/>
                <a:sym typeface="Cambria"/>
              </a:rPr>
              <a:t>7  2  9  4  </a:t>
            </a:r>
            <a:r>
              <a:rPr b="1" lang="en-US" sz="3200">
                <a:solidFill>
                  <a:schemeClr val="accent1"/>
                </a:solidFill>
                <a:latin typeface="Cambria"/>
                <a:ea typeface="Cambria"/>
                <a:cs typeface="Cambria"/>
                <a:sym typeface="Cambria"/>
              </a:rPr>
              <a:t>→</a:t>
            </a:r>
            <a:r>
              <a:rPr lang="en-US" sz="3200">
                <a:solidFill>
                  <a:schemeClr val="accent1"/>
                </a:solidFill>
                <a:latin typeface="Cambria"/>
                <a:ea typeface="Cambria"/>
                <a:cs typeface="Cambria"/>
                <a:sym typeface="Cambria"/>
              </a:rPr>
              <a:t>  2  4  7  </a:t>
            </a:r>
            <a:endParaRPr/>
          </a:p>
        </p:txBody>
      </p:sp>
      <p:sp>
        <p:nvSpPr>
          <p:cNvPr id="3360" name="Google Shape;3360;p149"/>
          <p:cNvSpPr/>
          <p:nvPr/>
        </p:nvSpPr>
        <p:spPr>
          <a:xfrm>
            <a:off x="3352800" y="5588000"/>
            <a:ext cx="1017482" cy="626322"/>
          </a:xfrm>
          <a:prstGeom prst="roundRect">
            <a:avLst>
              <a:gd fmla="val 16667" name="adj"/>
            </a:avLst>
          </a:prstGeom>
          <a:solidFill>
            <a:schemeClr val="folHlink"/>
          </a:solidFill>
          <a:ln cap="flat" cmpd="sng" w="1905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chemeClr val="folHlink"/>
                </a:solidFill>
                <a:latin typeface="Cambria"/>
                <a:ea typeface="Cambria"/>
                <a:cs typeface="Cambria"/>
                <a:sym typeface="Cambria"/>
              </a:rPr>
              <a:t>2 </a:t>
            </a:r>
            <a:endParaRPr/>
          </a:p>
        </p:txBody>
      </p:sp>
      <p:sp>
        <p:nvSpPr>
          <p:cNvPr id="3364" name="Google Shape;3364;p149"/>
          <p:cNvSpPr/>
          <p:nvPr/>
        </p:nvSpPr>
        <p:spPr>
          <a:xfrm>
            <a:off x="5140960" y="2570481"/>
            <a:ext cx="7152640" cy="630979"/>
          </a:xfrm>
          <a:prstGeom prst="roundRect">
            <a:avLst>
              <a:gd fmla="val 16667" name="adj"/>
            </a:avLst>
          </a:prstGeom>
          <a:solidFill>
            <a:schemeClr val="accent1"/>
          </a:solidFill>
          <a:ln cap="flat"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7  2  9  4 3  7  </a:t>
            </a:r>
            <a:r>
              <a:rPr lang="en-US" sz="3200" u="sng">
                <a:solidFill>
                  <a:srgbClr val="FF0000"/>
                </a:solidFill>
                <a:latin typeface="Cambria"/>
                <a:ea typeface="Cambria"/>
                <a:cs typeface="Cambria"/>
                <a:sym typeface="Cambria"/>
              </a:rPr>
              <a:t>6</a:t>
            </a:r>
            <a:r>
              <a:rPr lang="en-US" sz="3200">
                <a:solidFill>
                  <a:schemeClr val="dk1"/>
                </a:solidFill>
                <a:latin typeface="Cambria"/>
                <a:ea typeface="Cambria"/>
                <a:cs typeface="Cambria"/>
                <a:sym typeface="Cambria"/>
              </a:rPr>
              <a:t>  1</a:t>
            </a:r>
            <a:r>
              <a:rPr lang="en-US" sz="3200">
                <a:solidFill>
                  <a:schemeClr val="accent1"/>
                </a:solidFill>
                <a:latin typeface="Cambria"/>
                <a:ea typeface="Cambria"/>
                <a:cs typeface="Cambria"/>
                <a:sym typeface="Cambria"/>
              </a:rPr>
              <a:t>  </a:t>
            </a:r>
            <a:r>
              <a:rPr b="1" lang="en-US" sz="3200">
                <a:solidFill>
                  <a:schemeClr val="accent1"/>
                </a:solidFill>
                <a:latin typeface="Cambria"/>
                <a:ea typeface="Cambria"/>
                <a:cs typeface="Cambria"/>
                <a:sym typeface="Cambria"/>
              </a:rPr>
              <a:t>→</a:t>
            </a:r>
            <a:r>
              <a:rPr lang="en-US" sz="3200">
                <a:solidFill>
                  <a:schemeClr val="dk1"/>
                </a:solidFill>
                <a:latin typeface="Cambria"/>
                <a:ea typeface="Cambria"/>
                <a:cs typeface="Cambria"/>
                <a:sym typeface="Cambria"/>
              </a:rPr>
              <a:t>  </a:t>
            </a:r>
            <a:r>
              <a:rPr lang="en-US" sz="3200">
                <a:solidFill>
                  <a:schemeClr val="accent1"/>
                </a:solidFill>
                <a:latin typeface="Cambria"/>
                <a:ea typeface="Cambria"/>
                <a:cs typeface="Cambria"/>
                <a:sym typeface="Cambria"/>
              </a:rPr>
              <a:t>1  2  3  4  6  7  8  </a:t>
            </a:r>
            <a:endParaRPr/>
          </a:p>
        </p:txBody>
      </p:sp>
      <p:cxnSp>
        <p:nvCxnSpPr>
          <p:cNvPr id="3365" name="Google Shape;3365;p149"/>
          <p:cNvCxnSpPr>
            <a:stCxn id="3361" idx="0"/>
            <a:endCxn id="3364" idx="2"/>
          </p:cNvCxnSpPr>
          <p:nvPr/>
        </p:nvCxnSpPr>
        <p:spPr>
          <a:xfrm flipH="1" rot="10800000">
            <a:off x="5462271" y="3201513"/>
            <a:ext cx="3255000" cy="875400"/>
          </a:xfrm>
          <a:prstGeom prst="straightConnector1">
            <a:avLst/>
          </a:prstGeom>
          <a:noFill/>
          <a:ln cap="flat" cmpd="sng" w="19050">
            <a:solidFill>
              <a:schemeClr val="dk1"/>
            </a:solidFill>
            <a:prstDash val="solid"/>
            <a:round/>
            <a:headEnd len="med" w="med" type="none"/>
            <a:tailEnd len="med" w="med" type="none"/>
          </a:ln>
        </p:spPr>
      </p:cxnSp>
      <p:cxnSp>
        <p:nvCxnSpPr>
          <p:cNvPr id="3366" name="Google Shape;3366;p149"/>
          <p:cNvCxnSpPr>
            <a:stCxn id="3367" idx="0"/>
            <a:endCxn id="3364" idx="2"/>
          </p:cNvCxnSpPr>
          <p:nvPr/>
        </p:nvCxnSpPr>
        <p:spPr>
          <a:xfrm rot="10800000">
            <a:off x="8717251" y="3201513"/>
            <a:ext cx="3227100" cy="875400"/>
          </a:xfrm>
          <a:prstGeom prst="straightConnector1">
            <a:avLst/>
          </a:prstGeom>
          <a:noFill/>
          <a:ln cap="flat" cmpd="sng" w="19050">
            <a:solidFill>
              <a:schemeClr val="dk1"/>
            </a:solidFill>
            <a:prstDash val="solid"/>
            <a:round/>
            <a:headEnd len="med" w="med" type="none"/>
            <a:tailEnd len="med" w="med" type="none"/>
          </a:ln>
        </p:spPr>
      </p:cxnSp>
      <p:sp>
        <p:nvSpPr>
          <p:cNvPr id="3367" name="Google Shape;3367;p149"/>
          <p:cNvSpPr/>
          <p:nvPr/>
        </p:nvSpPr>
        <p:spPr>
          <a:xfrm>
            <a:off x="10065386" y="4076913"/>
            <a:ext cx="3757930" cy="626321"/>
          </a:xfrm>
          <a:prstGeom prst="roundRect">
            <a:avLst>
              <a:gd fmla="val 16667" name="adj"/>
            </a:avLst>
          </a:prstGeom>
          <a:solidFill>
            <a:schemeClr val="accent1"/>
          </a:solidFill>
          <a:ln cap="flat" cmpd="sng" w="1905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chemeClr val="accent1"/>
                </a:solidFill>
                <a:latin typeface="Cambria"/>
                <a:ea typeface="Cambria"/>
                <a:cs typeface="Cambria"/>
                <a:sym typeface="Cambria"/>
              </a:rPr>
              <a:t>3  8  6  1  </a:t>
            </a:r>
            <a:r>
              <a:rPr b="1" lang="en-US" sz="3200">
                <a:solidFill>
                  <a:schemeClr val="accent1"/>
                </a:solidFill>
                <a:latin typeface="Cambria"/>
                <a:ea typeface="Cambria"/>
                <a:cs typeface="Cambria"/>
                <a:sym typeface="Cambria"/>
              </a:rPr>
              <a:t>→</a:t>
            </a:r>
            <a:r>
              <a:rPr lang="en-US" sz="3200">
                <a:solidFill>
                  <a:schemeClr val="accent1"/>
                </a:solidFill>
                <a:latin typeface="Cambria"/>
                <a:ea typeface="Cambria"/>
                <a:cs typeface="Cambria"/>
                <a:sym typeface="Cambria"/>
              </a:rPr>
              <a:t>  1  3  8  </a:t>
            </a:r>
            <a:endParaRPr/>
          </a:p>
        </p:txBody>
      </p:sp>
      <p:sp>
        <p:nvSpPr>
          <p:cNvPr id="3368" name="Google Shape;3368;p149"/>
          <p:cNvSpPr/>
          <p:nvPr/>
        </p:nvSpPr>
        <p:spPr>
          <a:xfrm>
            <a:off x="9834881" y="5585673"/>
            <a:ext cx="1057063" cy="626321"/>
          </a:xfrm>
          <a:prstGeom prst="roundRect">
            <a:avLst>
              <a:gd fmla="val 16667" name="adj"/>
            </a:avLst>
          </a:prstGeom>
          <a:solidFill>
            <a:schemeClr val="folHlink"/>
          </a:solidFill>
          <a:ln cap="flat" cmpd="sng" w="1905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chemeClr val="folHlink"/>
                </a:solidFill>
                <a:latin typeface="Cambria"/>
                <a:ea typeface="Cambria"/>
                <a:cs typeface="Cambria"/>
                <a:sym typeface="Cambria"/>
              </a:rPr>
              <a:t>3 </a:t>
            </a:r>
            <a:r>
              <a:rPr b="1" lang="en-US" sz="3200">
                <a:solidFill>
                  <a:schemeClr val="folHlink"/>
                </a:solidFill>
                <a:latin typeface="Cambria"/>
                <a:ea typeface="Cambria"/>
                <a:cs typeface="Cambria"/>
                <a:sym typeface="Cambria"/>
              </a:rPr>
              <a:t>→</a:t>
            </a:r>
            <a:r>
              <a:rPr lang="en-US" sz="3200">
                <a:solidFill>
                  <a:schemeClr val="folHlink"/>
                </a:solidFill>
                <a:latin typeface="Cambria"/>
                <a:ea typeface="Cambria"/>
                <a:cs typeface="Cambria"/>
                <a:sym typeface="Cambria"/>
              </a:rPr>
              <a:t> </a:t>
            </a:r>
            <a:endParaRPr/>
          </a:p>
        </p:txBody>
      </p:sp>
      <p:sp>
        <p:nvSpPr>
          <p:cNvPr id="3369" name="Google Shape;3369;p149"/>
          <p:cNvSpPr/>
          <p:nvPr/>
        </p:nvSpPr>
        <p:spPr>
          <a:xfrm>
            <a:off x="12964160" y="5585673"/>
            <a:ext cx="1017482" cy="626321"/>
          </a:xfrm>
          <a:prstGeom prst="roundRect">
            <a:avLst>
              <a:gd fmla="val 16667" name="adj"/>
            </a:avLst>
          </a:prstGeom>
          <a:solidFill>
            <a:schemeClr val="folHlink"/>
          </a:solidFill>
          <a:ln cap="flat" cmpd="sng" w="1905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chemeClr val="folHlink"/>
                </a:solidFill>
                <a:latin typeface="Cambria"/>
                <a:ea typeface="Cambria"/>
                <a:cs typeface="Cambria"/>
                <a:sym typeface="Cambria"/>
              </a:rPr>
              <a:t>8 </a:t>
            </a:r>
            <a:r>
              <a:rPr b="1" lang="en-US" sz="3200">
                <a:solidFill>
                  <a:schemeClr val="folHlink"/>
                </a:solidFill>
                <a:latin typeface="Cambria"/>
                <a:ea typeface="Cambria"/>
                <a:cs typeface="Cambria"/>
                <a:sym typeface="Cambria"/>
              </a:rPr>
              <a:t>→</a:t>
            </a:r>
            <a:r>
              <a:rPr lang="en-US" sz="3200">
                <a:solidFill>
                  <a:schemeClr val="folHlink"/>
                </a:solidFill>
                <a:latin typeface="Cambria"/>
                <a:ea typeface="Cambria"/>
                <a:cs typeface="Cambria"/>
                <a:sym typeface="Cambria"/>
              </a:rPr>
              <a:t> </a:t>
            </a:r>
            <a:endParaRPr/>
          </a:p>
        </p:txBody>
      </p:sp>
      <p:cxnSp>
        <p:nvCxnSpPr>
          <p:cNvPr id="3370" name="Google Shape;3370;p149"/>
          <p:cNvCxnSpPr>
            <a:stCxn id="3368" idx="0"/>
            <a:endCxn id="3367" idx="2"/>
          </p:cNvCxnSpPr>
          <p:nvPr/>
        </p:nvCxnSpPr>
        <p:spPr>
          <a:xfrm flipH="1" rot="10800000">
            <a:off x="10363413" y="4703373"/>
            <a:ext cx="1581000" cy="882300"/>
          </a:xfrm>
          <a:prstGeom prst="straightConnector1">
            <a:avLst/>
          </a:prstGeom>
          <a:noFill/>
          <a:ln cap="flat" cmpd="sng" w="19050">
            <a:solidFill>
              <a:schemeClr val="dk1"/>
            </a:solidFill>
            <a:prstDash val="solid"/>
            <a:round/>
            <a:headEnd len="med" w="med" type="none"/>
            <a:tailEnd len="med" w="med" type="none"/>
          </a:ln>
        </p:spPr>
      </p:cxnSp>
      <p:cxnSp>
        <p:nvCxnSpPr>
          <p:cNvPr id="3371" name="Google Shape;3371;p149"/>
          <p:cNvCxnSpPr>
            <a:stCxn id="3369" idx="0"/>
            <a:endCxn id="3367" idx="2"/>
          </p:cNvCxnSpPr>
          <p:nvPr/>
        </p:nvCxnSpPr>
        <p:spPr>
          <a:xfrm rot="10800000">
            <a:off x="11944401" y="4703373"/>
            <a:ext cx="1528500" cy="882300"/>
          </a:xfrm>
          <a:prstGeom prst="straightConnector1">
            <a:avLst/>
          </a:prstGeom>
          <a:noFill/>
          <a:ln cap="flat" cmpd="sng" w="19050">
            <a:solidFill>
              <a:schemeClr val="dk1"/>
            </a:solidFill>
            <a:prstDash val="solid"/>
            <a:round/>
            <a:headEnd len="med" w="med" type="none"/>
            <a:tailEnd len="med" w="med" type="none"/>
          </a:ln>
        </p:spPr>
      </p:cxnSp>
      <p:cxnSp>
        <p:nvCxnSpPr>
          <p:cNvPr id="3372" name="Google Shape;3372;p149"/>
          <p:cNvCxnSpPr>
            <a:stCxn id="3373" idx="0"/>
            <a:endCxn id="3363" idx="2"/>
          </p:cNvCxnSpPr>
          <p:nvPr/>
        </p:nvCxnSpPr>
        <p:spPr>
          <a:xfrm flipH="1" rot="10800000">
            <a:off x="6322590" y="6207320"/>
            <a:ext cx="704400" cy="877800"/>
          </a:xfrm>
          <a:prstGeom prst="straightConnector1">
            <a:avLst/>
          </a:prstGeom>
          <a:noFill/>
          <a:ln cap="flat" cmpd="sng" w="19050">
            <a:solidFill>
              <a:schemeClr val="dk1"/>
            </a:solidFill>
            <a:prstDash val="solid"/>
            <a:round/>
            <a:headEnd len="med" w="med" type="none"/>
            <a:tailEnd len="med" w="med" type="none"/>
          </a:ln>
        </p:spPr>
      </p:cxnSp>
      <p:cxnSp>
        <p:nvCxnSpPr>
          <p:cNvPr id="3374" name="Google Shape;3374;p149"/>
          <p:cNvCxnSpPr>
            <a:stCxn id="3363" idx="2"/>
            <a:endCxn id="3375" idx="0"/>
          </p:cNvCxnSpPr>
          <p:nvPr/>
        </p:nvCxnSpPr>
        <p:spPr>
          <a:xfrm>
            <a:off x="7026911" y="6207337"/>
            <a:ext cx="739200" cy="877800"/>
          </a:xfrm>
          <a:prstGeom prst="straightConnector1">
            <a:avLst/>
          </a:prstGeom>
          <a:noFill/>
          <a:ln cap="flat" cmpd="sng" w="19050">
            <a:solidFill>
              <a:schemeClr val="dk1"/>
            </a:solidFill>
            <a:prstDash val="solid"/>
            <a:round/>
            <a:headEnd len="med" w="med" type="none"/>
            <a:tailEnd len="med" w="med" type="none"/>
          </a:ln>
        </p:spPr>
      </p:cxnSp>
      <p:sp>
        <p:nvSpPr>
          <p:cNvPr id="3363" name="Google Shape;3363;p149"/>
          <p:cNvSpPr/>
          <p:nvPr/>
        </p:nvSpPr>
        <p:spPr>
          <a:xfrm>
            <a:off x="5930266" y="5581016"/>
            <a:ext cx="2193290" cy="626321"/>
          </a:xfrm>
          <a:prstGeom prst="roundRect">
            <a:avLst>
              <a:gd fmla="val 16667" name="adj"/>
            </a:avLst>
          </a:prstGeom>
          <a:solidFill>
            <a:schemeClr val="accent1"/>
          </a:solidFill>
          <a:ln cap="flat" cmpd="sng" w="1905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chemeClr val="accent1"/>
                </a:solidFill>
                <a:latin typeface="Cambria"/>
                <a:ea typeface="Cambria"/>
                <a:cs typeface="Cambria"/>
                <a:sym typeface="Cambria"/>
              </a:rPr>
              <a:t>9  4  </a:t>
            </a:r>
            <a:r>
              <a:rPr b="1" lang="en-US" sz="3200">
                <a:solidFill>
                  <a:schemeClr val="accent1"/>
                </a:solidFill>
                <a:latin typeface="Cambria"/>
                <a:ea typeface="Cambria"/>
                <a:cs typeface="Cambria"/>
                <a:sym typeface="Cambria"/>
              </a:rPr>
              <a:t>→</a:t>
            </a:r>
            <a:r>
              <a:rPr lang="en-US" sz="3200">
                <a:solidFill>
                  <a:schemeClr val="accent1"/>
                </a:solidFill>
                <a:latin typeface="Cambria"/>
                <a:ea typeface="Cambria"/>
                <a:cs typeface="Cambria"/>
                <a:sym typeface="Cambria"/>
              </a:rPr>
              <a:t>  4  </a:t>
            </a:r>
            <a:endParaRPr/>
          </a:p>
        </p:txBody>
      </p:sp>
      <p:sp>
        <p:nvSpPr>
          <p:cNvPr id="3373" name="Google Shape;3373;p149"/>
          <p:cNvSpPr/>
          <p:nvPr/>
        </p:nvSpPr>
        <p:spPr>
          <a:xfrm>
            <a:off x="5804536" y="7085120"/>
            <a:ext cx="1036108" cy="626321"/>
          </a:xfrm>
          <a:prstGeom prst="roundRect">
            <a:avLst>
              <a:gd fmla="val 16667" name="adj"/>
            </a:avLst>
          </a:prstGeom>
          <a:solidFill>
            <a:schemeClr val="folHlink"/>
          </a:solidFill>
          <a:ln cap="flat" cmpd="sng" w="1905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folHlink"/>
              </a:solidFill>
              <a:latin typeface="Cambria"/>
              <a:ea typeface="Cambria"/>
              <a:cs typeface="Cambria"/>
              <a:sym typeface="Cambria"/>
            </a:endParaRPr>
          </a:p>
        </p:txBody>
      </p:sp>
      <p:sp>
        <p:nvSpPr>
          <p:cNvPr id="3375" name="Google Shape;3375;p149"/>
          <p:cNvSpPr/>
          <p:nvPr/>
        </p:nvSpPr>
        <p:spPr>
          <a:xfrm>
            <a:off x="7262073" y="7085120"/>
            <a:ext cx="1008168" cy="626321"/>
          </a:xfrm>
          <a:prstGeom prst="roundRect">
            <a:avLst>
              <a:gd fmla="val 16667" name="adj"/>
            </a:avLst>
          </a:prstGeom>
          <a:solidFill>
            <a:schemeClr val="folHlink"/>
          </a:solidFill>
          <a:ln cap="flat" cmpd="sng" w="1905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folHlink"/>
              </a:solidFill>
              <a:latin typeface="Cambria"/>
              <a:ea typeface="Cambria"/>
              <a:cs typeface="Cambria"/>
              <a:sym typeface="Cambria"/>
            </a:endParaRPr>
          </a:p>
        </p:txBody>
      </p:sp>
      <p:sp>
        <p:nvSpPr>
          <p:cNvPr id="3376" name="Google Shape;3376;p149"/>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0" name="Shape 3380"/>
        <p:cNvGrpSpPr/>
        <p:nvPr/>
      </p:nvGrpSpPr>
      <p:grpSpPr>
        <a:xfrm>
          <a:off x="0" y="0"/>
          <a:ext cx="0" cy="0"/>
          <a:chOff x="0" y="0"/>
          <a:chExt cx="0" cy="0"/>
        </a:xfrm>
      </p:grpSpPr>
      <p:sp>
        <p:nvSpPr>
          <p:cNvPr id="3381" name="Google Shape;3381;p150"/>
          <p:cNvSpPr txBox="1"/>
          <p:nvPr>
            <p:ph type="title"/>
          </p:nvPr>
        </p:nvSpPr>
        <p:spPr>
          <a:xfrm>
            <a:off x="810894" y="1082907"/>
            <a:ext cx="12517120" cy="2769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Execution Example (cont.)</a:t>
            </a:r>
            <a:endParaRPr/>
          </a:p>
        </p:txBody>
      </p:sp>
      <p:sp>
        <p:nvSpPr>
          <p:cNvPr descr="Rectangle: Click to edit Master text styles&#10;Second level&#10;Third level&#10;Fourth level&#10;Fifth level" id="3382" name="Google Shape;3382;p150"/>
          <p:cNvSpPr txBox="1"/>
          <p:nvPr>
            <p:ph idx="1" type="body"/>
          </p:nvPr>
        </p:nvSpPr>
        <p:spPr>
          <a:xfrm>
            <a:off x="982028" y="2286223"/>
            <a:ext cx="12412344" cy="492443"/>
          </a:xfrm>
          <a:prstGeom prst="rect">
            <a:avLst/>
          </a:prstGeom>
          <a:noFill/>
          <a:ln>
            <a:noFill/>
          </a:ln>
        </p:spPr>
        <p:txBody>
          <a:bodyPr anchorCtr="0" anchor="t" bIns="0" lIns="0" spcFirstLastPara="1" rIns="0" wrap="square" tIns="0">
            <a:spAutoFit/>
          </a:bodyPr>
          <a:lstStyle/>
          <a:p>
            <a:pPr indent="-457200" lvl="0" marL="457200" rtl="0" algn="l">
              <a:spcBef>
                <a:spcPts val="0"/>
              </a:spcBef>
              <a:spcAft>
                <a:spcPts val="0"/>
              </a:spcAft>
              <a:buClr>
                <a:schemeClr val="dk1"/>
              </a:buClr>
              <a:buSzPts val="3200"/>
              <a:buFont typeface="Noto Sans Symbols"/>
              <a:buChar char="❑"/>
            </a:pPr>
            <a:r>
              <a:rPr lang="en-US" sz="3200">
                <a:latin typeface="Cambria"/>
                <a:ea typeface="Cambria"/>
                <a:cs typeface="Cambria"/>
                <a:sym typeface="Cambria"/>
              </a:rPr>
              <a:t>Partition, recursive call, pivot selection</a:t>
            </a:r>
            <a:endParaRPr/>
          </a:p>
        </p:txBody>
      </p:sp>
      <p:cxnSp>
        <p:nvCxnSpPr>
          <p:cNvPr id="3383" name="Google Shape;3383;p150"/>
          <p:cNvCxnSpPr>
            <a:stCxn id="3384" idx="0"/>
            <a:endCxn id="3385" idx="2"/>
          </p:cNvCxnSpPr>
          <p:nvPr/>
        </p:nvCxnSpPr>
        <p:spPr>
          <a:xfrm flipH="1" rot="10800000">
            <a:off x="5245205" y="5600089"/>
            <a:ext cx="1600800" cy="884700"/>
          </a:xfrm>
          <a:prstGeom prst="straightConnector1">
            <a:avLst/>
          </a:prstGeom>
          <a:noFill/>
          <a:ln cap="flat" cmpd="sng" w="19050">
            <a:solidFill>
              <a:schemeClr val="dk1"/>
            </a:solidFill>
            <a:prstDash val="solid"/>
            <a:round/>
            <a:headEnd len="med" w="med" type="none"/>
            <a:tailEnd len="med" w="med" type="none"/>
          </a:ln>
        </p:spPr>
      </p:cxnSp>
      <p:cxnSp>
        <p:nvCxnSpPr>
          <p:cNvPr id="3386" name="Google Shape;3386;p150"/>
          <p:cNvCxnSpPr>
            <a:stCxn id="3387" idx="0"/>
            <a:endCxn id="3385" idx="2"/>
          </p:cNvCxnSpPr>
          <p:nvPr/>
        </p:nvCxnSpPr>
        <p:spPr>
          <a:xfrm rot="10800000">
            <a:off x="6846075" y="5600005"/>
            <a:ext cx="1564500" cy="877800"/>
          </a:xfrm>
          <a:prstGeom prst="straightConnector1">
            <a:avLst/>
          </a:prstGeom>
          <a:noFill/>
          <a:ln cap="flat" cmpd="sng" w="19050">
            <a:solidFill>
              <a:schemeClr val="dk1"/>
            </a:solidFill>
            <a:prstDash val="solid"/>
            <a:round/>
            <a:headEnd len="med" w="med" type="none"/>
            <a:tailEnd len="med" w="med" type="none"/>
          </a:ln>
        </p:spPr>
      </p:cxnSp>
      <p:cxnSp>
        <p:nvCxnSpPr>
          <p:cNvPr id="3388" name="Google Shape;3388;p150"/>
          <p:cNvCxnSpPr>
            <a:stCxn id="3389" idx="0"/>
            <a:endCxn id="3387" idx="2"/>
          </p:cNvCxnSpPr>
          <p:nvPr/>
        </p:nvCxnSpPr>
        <p:spPr>
          <a:xfrm flipH="1" rot="10800000">
            <a:off x="7706254" y="7104109"/>
            <a:ext cx="704400" cy="877800"/>
          </a:xfrm>
          <a:prstGeom prst="straightConnector1">
            <a:avLst/>
          </a:prstGeom>
          <a:noFill/>
          <a:ln cap="flat" cmpd="sng" w="19050">
            <a:solidFill>
              <a:schemeClr val="dk1"/>
            </a:solidFill>
            <a:prstDash val="solid"/>
            <a:round/>
            <a:headEnd len="med" w="med" type="none"/>
            <a:tailEnd len="med" w="med" type="none"/>
          </a:ln>
        </p:spPr>
      </p:cxnSp>
      <p:cxnSp>
        <p:nvCxnSpPr>
          <p:cNvPr id="3390" name="Google Shape;3390;p150"/>
          <p:cNvCxnSpPr>
            <a:stCxn id="3387" idx="2"/>
            <a:endCxn id="3391" idx="0"/>
          </p:cNvCxnSpPr>
          <p:nvPr/>
        </p:nvCxnSpPr>
        <p:spPr>
          <a:xfrm>
            <a:off x="8410575" y="7104126"/>
            <a:ext cx="739200" cy="877800"/>
          </a:xfrm>
          <a:prstGeom prst="straightConnector1">
            <a:avLst/>
          </a:prstGeom>
          <a:noFill/>
          <a:ln cap="flat" cmpd="sng" w="19050">
            <a:solidFill>
              <a:schemeClr val="dk1"/>
            </a:solidFill>
            <a:prstDash val="solid"/>
            <a:round/>
            <a:headEnd len="med" w="med" type="none"/>
            <a:tailEnd len="med" w="med" type="none"/>
          </a:ln>
        </p:spPr>
      </p:cxnSp>
      <p:sp>
        <p:nvSpPr>
          <p:cNvPr id="3385" name="Google Shape;3385;p150"/>
          <p:cNvSpPr/>
          <p:nvPr/>
        </p:nvSpPr>
        <p:spPr>
          <a:xfrm>
            <a:off x="4966970" y="4973702"/>
            <a:ext cx="3757930" cy="626321"/>
          </a:xfrm>
          <a:prstGeom prst="roundRect">
            <a:avLst>
              <a:gd fmla="val 16667" name="adj"/>
            </a:avLst>
          </a:prstGeom>
          <a:solidFill>
            <a:schemeClr val="accent1"/>
          </a:solidFill>
          <a:ln cap="flat"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 </a:t>
            </a:r>
            <a:r>
              <a:rPr lang="en-US" sz="3200" u="sng">
                <a:solidFill>
                  <a:srgbClr val="FF0000"/>
                </a:solidFill>
                <a:latin typeface="Cambria"/>
                <a:ea typeface="Cambria"/>
                <a:cs typeface="Cambria"/>
                <a:sym typeface="Cambria"/>
              </a:rPr>
              <a:t>2</a:t>
            </a:r>
            <a:r>
              <a:rPr lang="en-US" sz="3200">
                <a:solidFill>
                  <a:schemeClr val="dk1"/>
                </a:solidFill>
                <a:latin typeface="Cambria"/>
                <a:ea typeface="Cambria"/>
                <a:cs typeface="Cambria"/>
                <a:sym typeface="Cambria"/>
              </a:rPr>
              <a:t>  4  3  1</a:t>
            </a:r>
            <a:r>
              <a:rPr lang="en-US" sz="3200">
                <a:solidFill>
                  <a:schemeClr val="accent1"/>
                </a:solidFill>
                <a:latin typeface="Cambria"/>
                <a:ea typeface="Cambria"/>
                <a:cs typeface="Cambria"/>
                <a:sym typeface="Cambria"/>
              </a:rPr>
              <a:t> </a:t>
            </a:r>
            <a:r>
              <a:rPr b="1" lang="en-US" sz="3200">
                <a:solidFill>
                  <a:schemeClr val="accent1"/>
                </a:solidFill>
                <a:latin typeface="Cambria"/>
                <a:ea typeface="Cambria"/>
                <a:cs typeface="Cambria"/>
                <a:sym typeface="Cambria"/>
              </a:rPr>
              <a:t>→</a:t>
            </a:r>
            <a:r>
              <a:rPr lang="en-US" sz="3200">
                <a:solidFill>
                  <a:schemeClr val="accent1"/>
                </a:solidFill>
                <a:latin typeface="Cambria"/>
                <a:ea typeface="Cambria"/>
                <a:cs typeface="Cambria"/>
                <a:sym typeface="Cambria"/>
              </a:rPr>
              <a:t>  2  4  7  </a:t>
            </a:r>
            <a:endParaRPr/>
          </a:p>
        </p:txBody>
      </p:sp>
      <p:sp>
        <p:nvSpPr>
          <p:cNvPr id="3387" name="Google Shape;3387;p150"/>
          <p:cNvSpPr/>
          <p:nvPr/>
        </p:nvSpPr>
        <p:spPr>
          <a:xfrm>
            <a:off x="7313930" y="6477805"/>
            <a:ext cx="2193290" cy="626321"/>
          </a:xfrm>
          <a:prstGeom prst="roundRect">
            <a:avLst>
              <a:gd fmla="val 16667" name="adj"/>
            </a:avLst>
          </a:prstGeom>
          <a:solidFill>
            <a:schemeClr val="accent1"/>
          </a:solidFill>
          <a:ln cap="flat" cmpd="sng" w="1905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chemeClr val="accent1"/>
                </a:solidFill>
                <a:latin typeface="Cambria"/>
                <a:ea typeface="Cambria"/>
                <a:cs typeface="Cambria"/>
                <a:sym typeface="Cambria"/>
              </a:rPr>
              <a:t>9  4  </a:t>
            </a:r>
            <a:r>
              <a:rPr b="1" lang="en-US" sz="3200">
                <a:solidFill>
                  <a:schemeClr val="accent1"/>
                </a:solidFill>
                <a:latin typeface="Cambria"/>
                <a:ea typeface="Cambria"/>
                <a:cs typeface="Cambria"/>
                <a:sym typeface="Cambria"/>
              </a:rPr>
              <a:t>→</a:t>
            </a:r>
            <a:r>
              <a:rPr lang="en-US" sz="3200">
                <a:solidFill>
                  <a:schemeClr val="accent1"/>
                </a:solidFill>
                <a:latin typeface="Cambria"/>
                <a:ea typeface="Cambria"/>
                <a:cs typeface="Cambria"/>
                <a:sym typeface="Cambria"/>
              </a:rPr>
              <a:t>  4  </a:t>
            </a:r>
            <a:endParaRPr/>
          </a:p>
        </p:txBody>
      </p:sp>
      <p:sp>
        <p:nvSpPr>
          <p:cNvPr id="3389" name="Google Shape;3389;p150"/>
          <p:cNvSpPr/>
          <p:nvPr/>
        </p:nvSpPr>
        <p:spPr>
          <a:xfrm>
            <a:off x="7188200" y="7981909"/>
            <a:ext cx="1036108" cy="626321"/>
          </a:xfrm>
          <a:prstGeom prst="roundRect">
            <a:avLst>
              <a:gd fmla="val 16667" name="adj"/>
            </a:avLst>
          </a:prstGeom>
          <a:solidFill>
            <a:schemeClr val="folHlink"/>
          </a:solidFill>
          <a:ln cap="flat" cmpd="sng" w="1905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chemeClr val="folHlink"/>
                </a:solidFill>
                <a:latin typeface="Cambria"/>
                <a:ea typeface="Cambria"/>
                <a:cs typeface="Cambria"/>
                <a:sym typeface="Cambria"/>
              </a:rPr>
              <a:t>9 </a:t>
            </a:r>
            <a:r>
              <a:rPr b="1" lang="en-US" sz="3200">
                <a:solidFill>
                  <a:schemeClr val="folHlink"/>
                </a:solidFill>
                <a:latin typeface="Cambria"/>
                <a:ea typeface="Cambria"/>
                <a:cs typeface="Cambria"/>
                <a:sym typeface="Cambria"/>
              </a:rPr>
              <a:t>→</a:t>
            </a:r>
            <a:r>
              <a:rPr lang="en-US" sz="3200">
                <a:solidFill>
                  <a:schemeClr val="folHlink"/>
                </a:solidFill>
                <a:latin typeface="Cambria"/>
                <a:ea typeface="Cambria"/>
                <a:cs typeface="Cambria"/>
                <a:sym typeface="Cambria"/>
              </a:rPr>
              <a:t> </a:t>
            </a:r>
            <a:endParaRPr/>
          </a:p>
        </p:txBody>
      </p:sp>
      <p:sp>
        <p:nvSpPr>
          <p:cNvPr id="3391" name="Google Shape;3391;p150"/>
          <p:cNvSpPr/>
          <p:nvPr/>
        </p:nvSpPr>
        <p:spPr>
          <a:xfrm>
            <a:off x="8645737" y="7981909"/>
            <a:ext cx="1008168" cy="626321"/>
          </a:xfrm>
          <a:prstGeom prst="roundRect">
            <a:avLst>
              <a:gd fmla="val 16667" name="adj"/>
            </a:avLst>
          </a:prstGeom>
          <a:solidFill>
            <a:schemeClr val="folHlink"/>
          </a:solidFill>
          <a:ln cap="flat" cmpd="sng" w="1905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chemeClr val="folHlink"/>
                </a:solidFill>
                <a:latin typeface="Cambria"/>
                <a:ea typeface="Cambria"/>
                <a:cs typeface="Cambria"/>
                <a:sym typeface="Cambria"/>
              </a:rPr>
              <a:t>4 </a:t>
            </a:r>
            <a:r>
              <a:rPr b="1" lang="en-US" sz="3200">
                <a:solidFill>
                  <a:schemeClr val="folHlink"/>
                </a:solidFill>
                <a:latin typeface="Cambria"/>
                <a:ea typeface="Cambria"/>
                <a:cs typeface="Cambria"/>
                <a:sym typeface="Cambria"/>
              </a:rPr>
              <a:t>→</a:t>
            </a:r>
            <a:r>
              <a:rPr lang="en-US" sz="3200">
                <a:solidFill>
                  <a:schemeClr val="folHlink"/>
                </a:solidFill>
                <a:latin typeface="Cambria"/>
                <a:ea typeface="Cambria"/>
                <a:cs typeface="Cambria"/>
                <a:sym typeface="Cambria"/>
              </a:rPr>
              <a:t> </a:t>
            </a:r>
            <a:endParaRPr/>
          </a:p>
        </p:txBody>
      </p:sp>
      <p:sp>
        <p:nvSpPr>
          <p:cNvPr id="3392" name="Google Shape;3392;p150"/>
          <p:cNvSpPr/>
          <p:nvPr/>
        </p:nvSpPr>
        <p:spPr>
          <a:xfrm>
            <a:off x="6524624" y="3467270"/>
            <a:ext cx="7152640" cy="630979"/>
          </a:xfrm>
          <a:prstGeom prst="roundRect">
            <a:avLst>
              <a:gd fmla="val 16667" name="adj"/>
            </a:avLst>
          </a:prstGeom>
          <a:solidFill>
            <a:schemeClr val="accent1"/>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7  2  9  4  3  7  </a:t>
            </a:r>
            <a:r>
              <a:rPr lang="en-US" sz="3200" u="sng">
                <a:solidFill>
                  <a:srgbClr val="000000"/>
                </a:solidFill>
                <a:latin typeface="Cambria"/>
                <a:ea typeface="Cambria"/>
                <a:cs typeface="Cambria"/>
                <a:sym typeface="Cambria"/>
              </a:rPr>
              <a:t>6</a:t>
            </a:r>
            <a:r>
              <a:rPr lang="en-US" sz="3200">
                <a:solidFill>
                  <a:schemeClr val="dk1"/>
                </a:solidFill>
                <a:latin typeface="Cambria"/>
                <a:ea typeface="Cambria"/>
                <a:cs typeface="Cambria"/>
                <a:sym typeface="Cambria"/>
              </a:rPr>
              <a:t>  1</a:t>
            </a:r>
            <a:r>
              <a:rPr lang="en-US" sz="3200">
                <a:solidFill>
                  <a:schemeClr val="accent1"/>
                </a:solidFill>
                <a:latin typeface="Cambria"/>
                <a:ea typeface="Cambria"/>
                <a:cs typeface="Cambria"/>
                <a:sym typeface="Cambria"/>
              </a:rPr>
              <a:t> </a:t>
            </a:r>
            <a:r>
              <a:rPr b="1" lang="en-US" sz="3200">
                <a:solidFill>
                  <a:schemeClr val="accent1"/>
                </a:solidFill>
                <a:latin typeface="Cambria"/>
                <a:ea typeface="Cambria"/>
                <a:cs typeface="Cambria"/>
                <a:sym typeface="Cambria"/>
              </a:rPr>
              <a:t>→</a:t>
            </a:r>
            <a:r>
              <a:rPr lang="en-US" sz="3200">
                <a:solidFill>
                  <a:schemeClr val="dk1"/>
                </a:solidFill>
                <a:latin typeface="Cambria"/>
                <a:ea typeface="Cambria"/>
                <a:cs typeface="Cambria"/>
                <a:sym typeface="Cambria"/>
              </a:rPr>
              <a:t>  </a:t>
            </a:r>
            <a:r>
              <a:rPr lang="en-US" sz="3200">
                <a:solidFill>
                  <a:schemeClr val="accent1"/>
                </a:solidFill>
                <a:latin typeface="Cambria"/>
                <a:ea typeface="Cambria"/>
                <a:cs typeface="Cambria"/>
                <a:sym typeface="Cambria"/>
              </a:rPr>
              <a:t>1  2  3  4  6  7  8  </a:t>
            </a:r>
            <a:endParaRPr/>
          </a:p>
        </p:txBody>
      </p:sp>
      <p:cxnSp>
        <p:nvCxnSpPr>
          <p:cNvPr id="3393" name="Google Shape;3393;p150"/>
          <p:cNvCxnSpPr>
            <a:stCxn id="3385" idx="0"/>
            <a:endCxn id="3392" idx="2"/>
          </p:cNvCxnSpPr>
          <p:nvPr/>
        </p:nvCxnSpPr>
        <p:spPr>
          <a:xfrm flipH="1" rot="10800000">
            <a:off x="6845935" y="4098302"/>
            <a:ext cx="3255000" cy="875400"/>
          </a:xfrm>
          <a:prstGeom prst="straightConnector1">
            <a:avLst/>
          </a:prstGeom>
          <a:noFill/>
          <a:ln cap="flat" cmpd="sng" w="19050">
            <a:solidFill>
              <a:schemeClr val="dk1"/>
            </a:solidFill>
            <a:prstDash val="solid"/>
            <a:round/>
            <a:headEnd len="med" w="med" type="none"/>
            <a:tailEnd len="med" w="med" type="none"/>
          </a:ln>
        </p:spPr>
      </p:cxnSp>
      <p:cxnSp>
        <p:nvCxnSpPr>
          <p:cNvPr id="3394" name="Google Shape;3394;p150"/>
          <p:cNvCxnSpPr>
            <a:stCxn id="3395" idx="0"/>
            <a:endCxn id="3392" idx="2"/>
          </p:cNvCxnSpPr>
          <p:nvPr/>
        </p:nvCxnSpPr>
        <p:spPr>
          <a:xfrm rot="10800000">
            <a:off x="10100915" y="4098302"/>
            <a:ext cx="3227100" cy="875400"/>
          </a:xfrm>
          <a:prstGeom prst="straightConnector1">
            <a:avLst/>
          </a:prstGeom>
          <a:noFill/>
          <a:ln cap="flat" cmpd="sng" w="19050">
            <a:solidFill>
              <a:schemeClr val="dk1"/>
            </a:solidFill>
            <a:prstDash val="solid"/>
            <a:round/>
            <a:headEnd len="med" w="med" type="none"/>
            <a:tailEnd len="med" w="med" type="none"/>
          </a:ln>
        </p:spPr>
      </p:cxnSp>
      <p:cxnSp>
        <p:nvCxnSpPr>
          <p:cNvPr id="3396" name="Google Shape;3396;p150"/>
          <p:cNvCxnSpPr/>
          <p:nvPr/>
        </p:nvCxnSpPr>
        <p:spPr>
          <a:xfrm flipH="1">
            <a:off x="6748144" y="4361349"/>
            <a:ext cx="782320" cy="223520"/>
          </a:xfrm>
          <a:prstGeom prst="straightConnector1">
            <a:avLst/>
          </a:prstGeom>
          <a:noFill/>
          <a:ln cap="flat" cmpd="sng" w="76200">
            <a:solidFill>
              <a:schemeClr val="dk1"/>
            </a:solidFill>
            <a:prstDash val="solid"/>
            <a:round/>
            <a:headEnd len="med" w="med" type="none"/>
            <a:tailEnd len="med" w="med" type="triangle"/>
          </a:ln>
        </p:spPr>
      </p:cxnSp>
      <p:sp>
        <p:nvSpPr>
          <p:cNvPr id="3395" name="Google Shape;3395;p150"/>
          <p:cNvSpPr/>
          <p:nvPr/>
        </p:nvSpPr>
        <p:spPr>
          <a:xfrm>
            <a:off x="11449050" y="4973702"/>
            <a:ext cx="3757930" cy="626321"/>
          </a:xfrm>
          <a:prstGeom prst="roundRect">
            <a:avLst>
              <a:gd fmla="val 16667" name="adj"/>
            </a:avLst>
          </a:prstGeom>
          <a:solidFill>
            <a:schemeClr val="accent1"/>
          </a:solidFill>
          <a:ln cap="flat" cmpd="sng" w="1905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chemeClr val="accent1"/>
                </a:solidFill>
                <a:latin typeface="Cambria"/>
                <a:ea typeface="Cambria"/>
                <a:cs typeface="Cambria"/>
                <a:sym typeface="Cambria"/>
              </a:rPr>
              <a:t>3  8  6  1  </a:t>
            </a:r>
            <a:r>
              <a:rPr b="1" lang="en-US" sz="3200">
                <a:solidFill>
                  <a:schemeClr val="accent1"/>
                </a:solidFill>
                <a:latin typeface="Cambria"/>
                <a:ea typeface="Cambria"/>
                <a:cs typeface="Cambria"/>
                <a:sym typeface="Cambria"/>
              </a:rPr>
              <a:t>→</a:t>
            </a:r>
            <a:r>
              <a:rPr lang="en-US" sz="3200">
                <a:solidFill>
                  <a:schemeClr val="accent1"/>
                </a:solidFill>
                <a:latin typeface="Cambria"/>
                <a:ea typeface="Cambria"/>
                <a:cs typeface="Cambria"/>
                <a:sym typeface="Cambria"/>
              </a:rPr>
              <a:t>  1  3  8  </a:t>
            </a:r>
            <a:endParaRPr/>
          </a:p>
        </p:txBody>
      </p:sp>
      <p:sp>
        <p:nvSpPr>
          <p:cNvPr id="3397" name="Google Shape;3397;p150"/>
          <p:cNvSpPr/>
          <p:nvPr/>
        </p:nvSpPr>
        <p:spPr>
          <a:xfrm>
            <a:off x="11218545" y="6482462"/>
            <a:ext cx="1057063" cy="626321"/>
          </a:xfrm>
          <a:prstGeom prst="roundRect">
            <a:avLst>
              <a:gd fmla="val 16667" name="adj"/>
            </a:avLst>
          </a:prstGeom>
          <a:solidFill>
            <a:schemeClr val="folHlink"/>
          </a:solidFill>
          <a:ln cap="flat" cmpd="sng" w="1905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chemeClr val="folHlink"/>
                </a:solidFill>
                <a:latin typeface="Cambria"/>
                <a:ea typeface="Cambria"/>
                <a:cs typeface="Cambria"/>
                <a:sym typeface="Cambria"/>
              </a:rPr>
              <a:t>3 </a:t>
            </a:r>
            <a:r>
              <a:rPr b="1" lang="en-US" sz="3200">
                <a:solidFill>
                  <a:schemeClr val="folHlink"/>
                </a:solidFill>
                <a:latin typeface="Cambria"/>
                <a:ea typeface="Cambria"/>
                <a:cs typeface="Cambria"/>
                <a:sym typeface="Cambria"/>
              </a:rPr>
              <a:t>→</a:t>
            </a:r>
            <a:r>
              <a:rPr lang="en-US" sz="3200">
                <a:solidFill>
                  <a:schemeClr val="folHlink"/>
                </a:solidFill>
                <a:latin typeface="Cambria"/>
                <a:ea typeface="Cambria"/>
                <a:cs typeface="Cambria"/>
                <a:sym typeface="Cambria"/>
              </a:rPr>
              <a:t> 3</a:t>
            </a:r>
            <a:endParaRPr/>
          </a:p>
        </p:txBody>
      </p:sp>
      <p:sp>
        <p:nvSpPr>
          <p:cNvPr id="3398" name="Google Shape;3398;p150"/>
          <p:cNvSpPr/>
          <p:nvPr/>
        </p:nvSpPr>
        <p:spPr>
          <a:xfrm>
            <a:off x="14347824" y="6482462"/>
            <a:ext cx="1017482" cy="626321"/>
          </a:xfrm>
          <a:prstGeom prst="roundRect">
            <a:avLst>
              <a:gd fmla="val 16667" name="adj"/>
            </a:avLst>
          </a:prstGeom>
          <a:solidFill>
            <a:schemeClr val="folHlink"/>
          </a:solidFill>
          <a:ln cap="flat" cmpd="sng" w="1905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chemeClr val="folHlink"/>
                </a:solidFill>
                <a:latin typeface="Cambria"/>
                <a:ea typeface="Cambria"/>
                <a:cs typeface="Cambria"/>
                <a:sym typeface="Cambria"/>
              </a:rPr>
              <a:t>8 </a:t>
            </a:r>
            <a:r>
              <a:rPr b="1" lang="en-US" sz="3200">
                <a:solidFill>
                  <a:schemeClr val="folHlink"/>
                </a:solidFill>
                <a:latin typeface="Cambria"/>
                <a:ea typeface="Cambria"/>
                <a:cs typeface="Cambria"/>
                <a:sym typeface="Cambria"/>
              </a:rPr>
              <a:t>→</a:t>
            </a:r>
            <a:r>
              <a:rPr lang="en-US" sz="3200">
                <a:solidFill>
                  <a:schemeClr val="folHlink"/>
                </a:solidFill>
                <a:latin typeface="Cambria"/>
                <a:ea typeface="Cambria"/>
                <a:cs typeface="Cambria"/>
                <a:sym typeface="Cambria"/>
              </a:rPr>
              <a:t> </a:t>
            </a:r>
            <a:endParaRPr/>
          </a:p>
        </p:txBody>
      </p:sp>
      <p:cxnSp>
        <p:nvCxnSpPr>
          <p:cNvPr id="3399" name="Google Shape;3399;p150"/>
          <p:cNvCxnSpPr>
            <a:stCxn id="3397" idx="0"/>
            <a:endCxn id="3395" idx="2"/>
          </p:cNvCxnSpPr>
          <p:nvPr/>
        </p:nvCxnSpPr>
        <p:spPr>
          <a:xfrm flipH="1" rot="10800000">
            <a:off x="11747076" y="5600162"/>
            <a:ext cx="1581000" cy="882300"/>
          </a:xfrm>
          <a:prstGeom prst="straightConnector1">
            <a:avLst/>
          </a:prstGeom>
          <a:noFill/>
          <a:ln cap="flat" cmpd="sng" w="19050">
            <a:solidFill>
              <a:schemeClr val="dk1"/>
            </a:solidFill>
            <a:prstDash val="solid"/>
            <a:round/>
            <a:headEnd len="med" w="med" type="none"/>
            <a:tailEnd len="med" w="med" type="none"/>
          </a:ln>
        </p:spPr>
      </p:cxnSp>
      <p:cxnSp>
        <p:nvCxnSpPr>
          <p:cNvPr id="3400" name="Google Shape;3400;p150"/>
          <p:cNvCxnSpPr>
            <a:stCxn id="3398" idx="0"/>
            <a:endCxn id="3395" idx="2"/>
          </p:cNvCxnSpPr>
          <p:nvPr/>
        </p:nvCxnSpPr>
        <p:spPr>
          <a:xfrm rot="10800000">
            <a:off x="13328065" y="5600162"/>
            <a:ext cx="1528500" cy="882300"/>
          </a:xfrm>
          <a:prstGeom prst="straightConnector1">
            <a:avLst/>
          </a:prstGeom>
          <a:noFill/>
          <a:ln cap="flat" cmpd="sng" w="19050">
            <a:solidFill>
              <a:schemeClr val="dk1"/>
            </a:solidFill>
            <a:prstDash val="solid"/>
            <a:round/>
            <a:headEnd len="med" w="med" type="none"/>
            <a:tailEnd len="med" w="med" type="none"/>
          </a:ln>
        </p:spPr>
      </p:cxnSp>
      <p:sp>
        <p:nvSpPr>
          <p:cNvPr id="3384" name="Google Shape;3384;p150"/>
          <p:cNvSpPr/>
          <p:nvPr/>
        </p:nvSpPr>
        <p:spPr>
          <a:xfrm>
            <a:off x="4736464" y="6484789"/>
            <a:ext cx="1017482" cy="626322"/>
          </a:xfrm>
          <a:prstGeom prst="roundRect">
            <a:avLst>
              <a:gd fmla="val 16667" name="adj"/>
            </a:avLst>
          </a:prstGeom>
          <a:solidFill>
            <a:schemeClr val="folHlink"/>
          </a:solidFill>
          <a:ln cap="flat" cmpd="sng" w="1905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chemeClr val="folHlink"/>
                </a:solidFill>
                <a:latin typeface="Cambria"/>
                <a:ea typeface="Cambria"/>
                <a:cs typeface="Cambria"/>
                <a:sym typeface="Cambria"/>
              </a:rPr>
              <a:t>2 </a:t>
            </a:r>
            <a:r>
              <a:rPr b="1" lang="en-US" sz="3200">
                <a:solidFill>
                  <a:schemeClr val="folHlink"/>
                </a:solidFill>
                <a:latin typeface="Cambria"/>
                <a:ea typeface="Cambria"/>
                <a:cs typeface="Cambria"/>
                <a:sym typeface="Cambria"/>
              </a:rPr>
              <a:t>→</a:t>
            </a:r>
            <a:r>
              <a:rPr lang="en-US" sz="3200">
                <a:solidFill>
                  <a:schemeClr val="folHlink"/>
                </a:solidFill>
                <a:latin typeface="Cambria"/>
                <a:ea typeface="Cambria"/>
                <a:cs typeface="Cambria"/>
                <a:sym typeface="Cambria"/>
              </a:rPr>
              <a:t> </a:t>
            </a:r>
            <a:endParaRPr/>
          </a:p>
        </p:txBody>
      </p:sp>
      <p:sp>
        <p:nvSpPr>
          <p:cNvPr id="3401" name="Google Shape;3401;p150"/>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5" name="Shape 3405"/>
        <p:cNvGrpSpPr/>
        <p:nvPr/>
      </p:nvGrpSpPr>
      <p:grpSpPr>
        <a:xfrm>
          <a:off x="0" y="0"/>
          <a:ext cx="0" cy="0"/>
          <a:chOff x="0" y="0"/>
          <a:chExt cx="0" cy="0"/>
        </a:xfrm>
      </p:grpSpPr>
      <p:sp>
        <p:nvSpPr>
          <p:cNvPr descr="Rectangle: Click to edit Master text styles&#10;Second level&#10;Third level&#10;Fourth level&#10;Fifth level" id="3406" name="Google Shape;3406;p151"/>
          <p:cNvSpPr txBox="1"/>
          <p:nvPr>
            <p:ph idx="1" type="body"/>
          </p:nvPr>
        </p:nvSpPr>
        <p:spPr>
          <a:xfrm>
            <a:off x="558800" y="2521481"/>
            <a:ext cx="11399520" cy="492443"/>
          </a:xfrm>
          <a:prstGeom prst="rect">
            <a:avLst/>
          </a:prstGeom>
          <a:noFill/>
          <a:ln>
            <a:noFill/>
          </a:ln>
        </p:spPr>
        <p:txBody>
          <a:bodyPr anchorCtr="0" anchor="t" bIns="0" lIns="0" spcFirstLastPara="1" rIns="0" wrap="square" tIns="0">
            <a:spAutoFit/>
          </a:bodyPr>
          <a:lstStyle/>
          <a:p>
            <a:pPr indent="-457200" lvl="0" marL="457200" rtl="0" algn="l">
              <a:spcBef>
                <a:spcPts val="0"/>
              </a:spcBef>
              <a:spcAft>
                <a:spcPts val="0"/>
              </a:spcAft>
              <a:buClr>
                <a:schemeClr val="dk1"/>
              </a:buClr>
              <a:buSzPts val="3200"/>
              <a:buFont typeface="Noto Sans Symbols"/>
              <a:buChar char="❑"/>
            </a:pPr>
            <a:r>
              <a:rPr lang="en-US" sz="3200">
                <a:latin typeface="Cambria"/>
                <a:ea typeface="Cambria"/>
                <a:cs typeface="Cambria"/>
                <a:sym typeface="Cambria"/>
              </a:rPr>
              <a:t>Partition, recursive call, base case</a:t>
            </a:r>
            <a:endParaRPr/>
          </a:p>
        </p:txBody>
      </p:sp>
      <p:cxnSp>
        <p:nvCxnSpPr>
          <p:cNvPr id="3407" name="Google Shape;3407;p151"/>
          <p:cNvCxnSpPr>
            <a:stCxn id="3408" idx="0"/>
            <a:endCxn id="3409" idx="2"/>
          </p:cNvCxnSpPr>
          <p:nvPr/>
        </p:nvCxnSpPr>
        <p:spPr>
          <a:xfrm flipH="1" rot="10800000">
            <a:off x="4477384" y="5509298"/>
            <a:ext cx="1438800" cy="877800"/>
          </a:xfrm>
          <a:prstGeom prst="straightConnector1">
            <a:avLst/>
          </a:prstGeom>
          <a:noFill/>
          <a:ln cap="flat" cmpd="sng" w="19050">
            <a:solidFill>
              <a:schemeClr val="dk1"/>
            </a:solidFill>
            <a:prstDash val="solid"/>
            <a:round/>
            <a:headEnd len="med" w="med" type="none"/>
            <a:tailEnd len="med" w="med" type="none"/>
          </a:ln>
        </p:spPr>
      </p:cxnSp>
      <p:cxnSp>
        <p:nvCxnSpPr>
          <p:cNvPr id="3410" name="Google Shape;3410;p151"/>
          <p:cNvCxnSpPr>
            <a:stCxn id="3411" idx="0"/>
            <a:endCxn id="3409" idx="2"/>
          </p:cNvCxnSpPr>
          <p:nvPr/>
        </p:nvCxnSpPr>
        <p:spPr>
          <a:xfrm rot="10800000">
            <a:off x="5916435" y="5509298"/>
            <a:ext cx="1564500" cy="877800"/>
          </a:xfrm>
          <a:prstGeom prst="straightConnector1">
            <a:avLst/>
          </a:prstGeom>
          <a:noFill/>
          <a:ln cap="flat" cmpd="sng" w="19050">
            <a:solidFill>
              <a:schemeClr val="dk1"/>
            </a:solidFill>
            <a:prstDash val="solid"/>
            <a:round/>
            <a:headEnd len="med" w="med" type="none"/>
            <a:tailEnd len="med" w="med" type="none"/>
          </a:ln>
        </p:spPr>
      </p:cxnSp>
      <p:cxnSp>
        <p:nvCxnSpPr>
          <p:cNvPr id="3412" name="Google Shape;3412;p151"/>
          <p:cNvCxnSpPr>
            <a:stCxn id="3413" idx="0"/>
            <a:endCxn id="3411" idx="2"/>
          </p:cNvCxnSpPr>
          <p:nvPr/>
        </p:nvCxnSpPr>
        <p:spPr>
          <a:xfrm flipH="1" rot="10800000">
            <a:off x="6776614" y="7013402"/>
            <a:ext cx="704400" cy="877800"/>
          </a:xfrm>
          <a:prstGeom prst="straightConnector1">
            <a:avLst/>
          </a:prstGeom>
          <a:noFill/>
          <a:ln cap="flat" cmpd="sng" w="19050">
            <a:solidFill>
              <a:schemeClr val="dk1"/>
            </a:solidFill>
            <a:prstDash val="solid"/>
            <a:round/>
            <a:headEnd len="med" w="med" type="none"/>
            <a:tailEnd len="med" w="med" type="none"/>
          </a:ln>
        </p:spPr>
      </p:cxnSp>
      <p:cxnSp>
        <p:nvCxnSpPr>
          <p:cNvPr id="3414" name="Google Shape;3414;p151"/>
          <p:cNvCxnSpPr>
            <a:stCxn id="3411" idx="2"/>
            <a:endCxn id="3415" idx="0"/>
          </p:cNvCxnSpPr>
          <p:nvPr/>
        </p:nvCxnSpPr>
        <p:spPr>
          <a:xfrm>
            <a:off x="7480935" y="7013419"/>
            <a:ext cx="739200" cy="877800"/>
          </a:xfrm>
          <a:prstGeom prst="straightConnector1">
            <a:avLst/>
          </a:prstGeom>
          <a:noFill/>
          <a:ln cap="flat" cmpd="sng" w="19050">
            <a:solidFill>
              <a:schemeClr val="dk1"/>
            </a:solidFill>
            <a:prstDash val="solid"/>
            <a:round/>
            <a:headEnd len="med" w="med" type="none"/>
            <a:tailEnd len="med" w="med" type="none"/>
          </a:ln>
        </p:spPr>
      </p:cxnSp>
      <p:sp>
        <p:nvSpPr>
          <p:cNvPr id="3409" name="Google Shape;3409;p151"/>
          <p:cNvSpPr/>
          <p:nvPr/>
        </p:nvSpPr>
        <p:spPr>
          <a:xfrm>
            <a:off x="4037330" y="4882995"/>
            <a:ext cx="3757930" cy="626321"/>
          </a:xfrm>
          <a:prstGeom prst="roundRect">
            <a:avLst>
              <a:gd fmla="val 16667" name="adj"/>
            </a:avLst>
          </a:prstGeom>
          <a:solidFill>
            <a:schemeClr val="accent1"/>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  </a:t>
            </a:r>
            <a:r>
              <a:rPr lang="en-US" sz="3200" u="sng">
                <a:solidFill>
                  <a:srgbClr val="000000"/>
                </a:solidFill>
                <a:latin typeface="Cambria"/>
                <a:ea typeface="Cambria"/>
                <a:cs typeface="Cambria"/>
                <a:sym typeface="Cambria"/>
              </a:rPr>
              <a:t>2</a:t>
            </a:r>
            <a:r>
              <a:rPr lang="en-US" sz="3200">
                <a:solidFill>
                  <a:schemeClr val="dk1"/>
                </a:solidFill>
                <a:latin typeface="Cambria"/>
                <a:ea typeface="Cambria"/>
                <a:cs typeface="Cambria"/>
                <a:sym typeface="Cambria"/>
              </a:rPr>
              <a:t>  4  3  1</a:t>
            </a:r>
            <a:r>
              <a:rPr lang="en-US" sz="3200">
                <a:solidFill>
                  <a:schemeClr val="accent1"/>
                </a:solidFill>
                <a:latin typeface="Cambria"/>
                <a:ea typeface="Cambria"/>
                <a:cs typeface="Cambria"/>
                <a:sym typeface="Cambria"/>
              </a:rPr>
              <a:t> </a:t>
            </a:r>
            <a:r>
              <a:rPr b="1" lang="en-US" sz="3200">
                <a:solidFill>
                  <a:schemeClr val="accent1"/>
                </a:solidFill>
                <a:latin typeface="Cambria"/>
                <a:ea typeface="Cambria"/>
                <a:cs typeface="Cambria"/>
                <a:sym typeface="Cambria"/>
              </a:rPr>
              <a:t>→→</a:t>
            </a:r>
            <a:r>
              <a:rPr lang="en-US" sz="3200">
                <a:solidFill>
                  <a:schemeClr val="accent1"/>
                </a:solidFill>
                <a:latin typeface="Cambria"/>
                <a:ea typeface="Cambria"/>
                <a:cs typeface="Cambria"/>
                <a:sym typeface="Cambria"/>
              </a:rPr>
              <a:t>  2  4    </a:t>
            </a:r>
            <a:endParaRPr/>
          </a:p>
        </p:txBody>
      </p:sp>
      <p:sp>
        <p:nvSpPr>
          <p:cNvPr id="3408" name="Google Shape;3408;p151"/>
          <p:cNvSpPr/>
          <p:nvPr/>
        </p:nvSpPr>
        <p:spPr>
          <a:xfrm>
            <a:off x="3806824" y="6387098"/>
            <a:ext cx="1341120" cy="626321"/>
          </a:xfrm>
          <a:prstGeom prst="roundRect">
            <a:avLst>
              <a:gd fmla="val 16667" name="adj"/>
            </a:avLst>
          </a:prstGeom>
          <a:solidFill>
            <a:schemeClr val="folHlink"/>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rgbClr val="FFFF00"/>
                </a:solidFill>
                <a:latin typeface="Cambria"/>
                <a:ea typeface="Cambria"/>
                <a:cs typeface="Cambria"/>
                <a:sym typeface="Cambria"/>
              </a:rPr>
              <a:t>1 </a:t>
            </a:r>
            <a:r>
              <a:rPr b="1" lang="en-US" sz="3200">
                <a:solidFill>
                  <a:srgbClr val="FFFF00"/>
                </a:solidFill>
                <a:latin typeface="Cambria"/>
                <a:ea typeface="Cambria"/>
                <a:cs typeface="Cambria"/>
                <a:sym typeface="Cambria"/>
              </a:rPr>
              <a:t>→</a:t>
            </a:r>
            <a:r>
              <a:rPr lang="en-US" sz="3200">
                <a:solidFill>
                  <a:srgbClr val="FFFF00"/>
                </a:solidFill>
                <a:latin typeface="Cambria"/>
                <a:ea typeface="Cambria"/>
                <a:cs typeface="Cambria"/>
                <a:sym typeface="Cambria"/>
              </a:rPr>
              <a:t> 1</a:t>
            </a:r>
            <a:endParaRPr/>
          </a:p>
        </p:txBody>
      </p:sp>
      <p:sp>
        <p:nvSpPr>
          <p:cNvPr id="3411" name="Google Shape;3411;p151"/>
          <p:cNvSpPr/>
          <p:nvPr/>
        </p:nvSpPr>
        <p:spPr>
          <a:xfrm>
            <a:off x="6384290" y="6387098"/>
            <a:ext cx="2193290" cy="626321"/>
          </a:xfrm>
          <a:prstGeom prst="roundRect">
            <a:avLst>
              <a:gd fmla="val 16667" name="adj"/>
            </a:avLst>
          </a:prstGeom>
          <a:solidFill>
            <a:schemeClr val="accent1"/>
          </a:solidFill>
          <a:ln cap="flat" cmpd="sng" w="1905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chemeClr val="accent1"/>
                </a:solidFill>
                <a:latin typeface="Cambria"/>
                <a:ea typeface="Cambria"/>
                <a:cs typeface="Cambria"/>
                <a:sym typeface="Cambria"/>
              </a:rPr>
              <a:t>9  4  </a:t>
            </a:r>
            <a:r>
              <a:rPr b="1" lang="en-US" sz="3200">
                <a:solidFill>
                  <a:schemeClr val="accent1"/>
                </a:solidFill>
                <a:latin typeface="Cambria"/>
                <a:ea typeface="Cambria"/>
                <a:cs typeface="Cambria"/>
                <a:sym typeface="Cambria"/>
              </a:rPr>
              <a:t>→</a:t>
            </a:r>
            <a:r>
              <a:rPr lang="en-US" sz="3200">
                <a:solidFill>
                  <a:schemeClr val="accent1"/>
                </a:solidFill>
                <a:latin typeface="Cambria"/>
                <a:ea typeface="Cambria"/>
                <a:cs typeface="Cambria"/>
                <a:sym typeface="Cambria"/>
              </a:rPr>
              <a:t>  4  9</a:t>
            </a:r>
            <a:endParaRPr/>
          </a:p>
        </p:txBody>
      </p:sp>
      <p:sp>
        <p:nvSpPr>
          <p:cNvPr id="3413" name="Google Shape;3413;p151"/>
          <p:cNvSpPr/>
          <p:nvPr/>
        </p:nvSpPr>
        <p:spPr>
          <a:xfrm>
            <a:off x="6258560" y="7891202"/>
            <a:ext cx="1036108" cy="626321"/>
          </a:xfrm>
          <a:prstGeom prst="roundRect">
            <a:avLst>
              <a:gd fmla="val 16667" name="adj"/>
            </a:avLst>
          </a:prstGeom>
          <a:solidFill>
            <a:schemeClr val="folHlink"/>
          </a:solidFill>
          <a:ln cap="flat" cmpd="sng" w="1905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chemeClr val="folHlink"/>
                </a:solidFill>
                <a:latin typeface="Cambria"/>
                <a:ea typeface="Cambria"/>
                <a:cs typeface="Cambria"/>
                <a:sym typeface="Cambria"/>
              </a:rPr>
              <a:t>9 </a:t>
            </a:r>
            <a:r>
              <a:rPr b="1" lang="en-US" sz="3200">
                <a:solidFill>
                  <a:schemeClr val="folHlink"/>
                </a:solidFill>
                <a:latin typeface="Cambria"/>
                <a:ea typeface="Cambria"/>
                <a:cs typeface="Cambria"/>
                <a:sym typeface="Cambria"/>
              </a:rPr>
              <a:t>→</a:t>
            </a:r>
            <a:r>
              <a:rPr lang="en-US" sz="3200">
                <a:solidFill>
                  <a:schemeClr val="folHlink"/>
                </a:solidFill>
                <a:latin typeface="Cambria"/>
                <a:ea typeface="Cambria"/>
                <a:cs typeface="Cambria"/>
                <a:sym typeface="Cambria"/>
              </a:rPr>
              <a:t> </a:t>
            </a:r>
            <a:endParaRPr/>
          </a:p>
        </p:txBody>
      </p:sp>
      <p:sp>
        <p:nvSpPr>
          <p:cNvPr id="3415" name="Google Shape;3415;p151"/>
          <p:cNvSpPr/>
          <p:nvPr/>
        </p:nvSpPr>
        <p:spPr>
          <a:xfrm>
            <a:off x="7716097" y="7891202"/>
            <a:ext cx="1008168" cy="626321"/>
          </a:xfrm>
          <a:prstGeom prst="roundRect">
            <a:avLst>
              <a:gd fmla="val 16667" name="adj"/>
            </a:avLst>
          </a:prstGeom>
          <a:solidFill>
            <a:schemeClr val="folHlink"/>
          </a:solidFill>
          <a:ln cap="flat" cmpd="sng" w="1905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chemeClr val="folHlink"/>
                </a:solidFill>
                <a:latin typeface="Cambria"/>
                <a:ea typeface="Cambria"/>
                <a:cs typeface="Cambria"/>
                <a:sym typeface="Cambria"/>
              </a:rPr>
              <a:t>4 </a:t>
            </a:r>
            <a:r>
              <a:rPr b="1" lang="en-US" sz="3200">
                <a:solidFill>
                  <a:schemeClr val="folHlink"/>
                </a:solidFill>
                <a:latin typeface="Cambria"/>
                <a:ea typeface="Cambria"/>
                <a:cs typeface="Cambria"/>
                <a:sym typeface="Cambria"/>
              </a:rPr>
              <a:t>→</a:t>
            </a:r>
            <a:r>
              <a:rPr lang="en-US" sz="3200">
                <a:solidFill>
                  <a:schemeClr val="folHlink"/>
                </a:solidFill>
                <a:latin typeface="Cambria"/>
                <a:ea typeface="Cambria"/>
                <a:cs typeface="Cambria"/>
                <a:sym typeface="Cambria"/>
              </a:rPr>
              <a:t> </a:t>
            </a:r>
            <a:endParaRPr/>
          </a:p>
        </p:txBody>
      </p:sp>
      <p:sp>
        <p:nvSpPr>
          <p:cNvPr id="3416" name="Google Shape;3416;p151"/>
          <p:cNvSpPr/>
          <p:nvPr/>
        </p:nvSpPr>
        <p:spPr>
          <a:xfrm>
            <a:off x="5594984" y="3376563"/>
            <a:ext cx="7152640" cy="630979"/>
          </a:xfrm>
          <a:prstGeom prst="roundRect">
            <a:avLst>
              <a:gd fmla="val 16667" name="adj"/>
            </a:avLst>
          </a:prstGeom>
          <a:solidFill>
            <a:schemeClr val="accent1"/>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7  2  9  4 3  7  </a:t>
            </a:r>
            <a:r>
              <a:rPr lang="en-US" sz="3200" u="sng">
                <a:solidFill>
                  <a:srgbClr val="000000"/>
                </a:solidFill>
                <a:latin typeface="Cambria"/>
                <a:ea typeface="Cambria"/>
                <a:cs typeface="Cambria"/>
                <a:sym typeface="Cambria"/>
              </a:rPr>
              <a:t>6</a:t>
            </a:r>
            <a:r>
              <a:rPr lang="en-US" sz="3200">
                <a:solidFill>
                  <a:schemeClr val="dk1"/>
                </a:solidFill>
                <a:latin typeface="Cambria"/>
                <a:ea typeface="Cambria"/>
                <a:cs typeface="Cambria"/>
                <a:sym typeface="Cambria"/>
              </a:rPr>
              <a:t>  1</a:t>
            </a:r>
            <a:r>
              <a:rPr lang="en-US" sz="3200">
                <a:solidFill>
                  <a:schemeClr val="accent1"/>
                </a:solidFill>
                <a:latin typeface="Cambria"/>
                <a:ea typeface="Cambria"/>
                <a:cs typeface="Cambria"/>
                <a:sym typeface="Cambria"/>
              </a:rPr>
              <a:t> </a:t>
            </a:r>
            <a:r>
              <a:rPr b="1" lang="en-US" sz="3200">
                <a:solidFill>
                  <a:schemeClr val="accent1"/>
                </a:solidFill>
                <a:latin typeface="Cambria"/>
                <a:ea typeface="Cambria"/>
                <a:cs typeface="Cambria"/>
                <a:sym typeface="Cambria"/>
              </a:rPr>
              <a:t>→</a:t>
            </a:r>
            <a:r>
              <a:rPr lang="en-US" sz="3200">
                <a:solidFill>
                  <a:schemeClr val="accent1"/>
                </a:solidFill>
                <a:latin typeface="Cambria"/>
                <a:ea typeface="Cambria"/>
                <a:cs typeface="Cambria"/>
                <a:sym typeface="Cambria"/>
              </a:rPr>
              <a:t> </a:t>
            </a:r>
            <a:r>
              <a:rPr b="1" lang="en-US" sz="3200">
                <a:solidFill>
                  <a:schemeClr val="accent1"/>
                </a:solidFill>
                <a:latin typeface="Cambria"/>
                <a:ea typeface="Cambria"/>
                <a:cs typeface="Cambria"/>
                <a:sym typeface="Cambria"/>
              </a:rPr>
              <a:t>→</a:t>
            </a:r>
            <a:r>
              <a:rPr lang="en-US" sz="3200">
                <a:solidFill>
                  <a:schemeClr val="dk1"/>
                </a:solidFill>
                <a:latin typeface="Cambria"/>
                <a:ea typeface="Cambria"/>
                <a:cs typeface="Cambria"/>
                <a:sym typeface="Cambria"/>
              </a:rPr>
              <a:t>  </a:t>
            </a:r>
            <a:r>
              <a:rPr lang="en-US" sz="3200">
                <a:solidFill>
                  <a:schemeClr val="accent1"/>
                </a:solidFill>
                <a:latin typeface="Cambria"/>
                <a:ea typeface="Cambria"/>
                <a:cs typeface="Cambria"/>
                <a:sym typeface="Cambria"/>
              </a:rPr>
              <a:t>1  2  3  4  6  7  </a:t>
            </a:r>
            <a:endParaRPr/>
          </a:p>
        </p:txBody>
      </p:sp>
      <p:cxnSp>
        <p:nvCxnSpPr>
          <p:cNvPr id="3417" name="Google Shape;3417;p151"/>
          <p:cNvCxnSpPr>
            <a:stCxn id="3409" idx="0"/>
            <a:endCxn id="3416" idx="2"/>
          </p:cNvCxnSpPr>
          <p:nvPr/>
        </p:nvCxnSpPr>
        <p:spPr>
          <a:xfrm flipH="1" rot="10800000">
            <a:off x="5916295" y="4007595"/>
            <a:ext cx="3255000" cy="875400"/>
          </a:xfrm>
          <a:prstGeom prst="straightConnector1">
            <a:avLst/>
          </a:prstGeom>
          <a:noFill/>
          <a:ln cap="flat" cmpd="sng" w="19050">
            <a:solidFill>
              <a:schemeClr val="dk1"/>
            </a:solidFill>
            <a:prstDash val="solid"/>
            <a:round/>
            <a:headEnd len="med" w="med" type="none"/>
            <a:tailEnd len="med" w="med" type="none"/>
          </a:ln>
        </p:spPr>
      </p:cxnSp>
      <p:cxnSp>
        <p:nvCxnSpPr>
          <p:cNvPr id="3418" name="Google Shape;3418;p151"/>
          <p:cNvCxnSpPr>
            <a:stCxn id="3419" idx="0"/>
            <a:endCxn id="3416" idx="2"/>
          </p:cNvCxnSpPr>
          <p:nvPr/>
        </p:nvCxnSpPr>
        <p:spPr>
          <a:xfrm rot="10800000">
            <a:off x="9171275" y="4007595"/>
            <a:ext cx="3227100" cy="875400"/>
          </a:xfrm>
          <a:prstGeom prst="straightConnector1">
            <a:avLst/>
          </a:prstGeom>
          <a:noFill/>
          <a:ln cap="flat" cmpd="sng" w="19050">
            <a:solidFill>
              <a:schemeClr val="dk1"/>
            </a:solidFill>
            <a:prstDash val="solid"/>
            <a:round/>
            <a:headEnd len="med" w="med" type="none"/>
            <a:tailEnd len="med" w="med" type="none"/>
          </a:ln>
        </p:spPr>
      </p:cxnSp>
      <p:cxnSp>
        <p:nvCxnSpPr>
          <p:cNvPr id="3420" name="Google Shape;3420;p151"/>
          <p:cNvCxnSpPr/>
          <p:nvPr/>
        </p:nvCxnSpPr>
        <p:spPr>
          <a:xfrm flipH="1">
            <a:off x="4030344" y="5723522"/>
            <a:ext cx="782320" cy="447040"/>
          </a:xfrm>
          <a:prstGeom prst="straightConnector1">
            <a:avLst/>
          </a:prstGeom>
          <a:noFill/>
          <a:ln cap="flat" cmpd="sng" w="76200">
            <a:solidFill>
              <a:schemeClr val="dk1"/>
            </a:solidFill>
            <a:prstDash val="solid"/>
            <a:round/>
            <a:headEnd len="med" w="med" type="none"/>
            <a:tailEnd len="med" w="med" type="triangle"/>
          </a:ln>
        </p:spPr>
      </p:cxnSp>
      <p:sp>
        <p:nvSpPr>
          <p:cNvPr id="3419" name="Google Shape;3419;p151"/>
          <p:cNvSpPr/>
          <p:nvPr/>
        </p:nvSpPr>
        <p:spPr>
          <a:xfrm>
            <a:off x="10519410" y="4882995"/>
            <a:ext cx="3757930" cy="626321"/>
          </a:xfrm>
          <a:prstGeom prst="roundRect">
            <a:avLst>
              <a:gd fmla="val 16667" name="adj"/>
            </a:avLst>
          </a:prstGeom>
          <a:solidFill>
            <a:schemeClr val="accent1"/>
          </a:solidFill>
          <a:ln cap="flat" cmpd="sng" w="1905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chemeClr val="accent1"/>
                </a:solidFill>
                <a:latin typeface="Cambria"/>
                <a:ea typeface="Cambria"/>
                <a:cs typeface="Cambria"/>
                <a:sym typeface="Cambria"/>
              </a:rPr>
              <a:t>3  8  6  1  </a:t>
            </a:r>
            <a:r>
              <a:rPr b="1" lang="en-US" sz="3200">
                <a:solidFill>
                  <a:schemeClr val="accent1"/>
                </a:solidFill>
                <a:latin typeface="Cambria"/>
                <a:ea typeface="Cambria"/>
                <a:cs typeface="Cambria"/>
                <a:sym typeface="Cambria"/>
              </a:rPr>
              <a:t>→</a:t>
            </a:r>
            <a:r>
              <a:rPr lang="en-US" sz="3200">
                <a:solidFill>
                  <a:schemeClr val="accent1"/>
                </a:solidFill>
                <a:latin typeface="Cambria"/>
                <a:ea typeface="Cambria"/>
                <a:cs typeface="Cambria"/>
                <a:sym typeface="Cambria"/>
              </a:rPr>
              <a:t>  1  3  8  </a:t>
            </a:r>
            <a:endParaRPr/>
          </a:p>
        </p:txBody>
      </p:sp>
      <p:sp>
        <p:nvSpPr>
          <p:cNvPr id="3421" name="Google Shape;3421;p151"/>
          <p:cNvSpPr/>
          <p:nvPr/>
        </p:nvSpPr>
        <p:spPr>
          <a:xfrm>
            <a:off x="10288905" y="6391755"/>
            <a:ext cx="1057063" cy="626321"/>
          </a:xfrm>
          <a:prstGeom prst="roundRect">
            <a:avLst>
              <a:gd fmla="val 16667" name="adj"/>
            </a:avLst>
          </a:prstGeom>
          <a:solidFill>
            <a:schemeClr val="folHlink"/>
          </a:solidFill>
          <a:ln cap="flat" cmpd="sng" w="1905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chemeClr val="folHlink"/>
                </a:solidFill>
                <a:latin typeface="Cambria"/>
                <a:ea typeface="Cambria"/>
                <a:cs typeface="Cambria"/>
                <a:sym typeface="Cambria"/>
              </a:rPr>
              <a:t>3 </a:t>
            </a:r>
            <a:r>
              <a:rPr b="1" lang="en-US" sz="3200">
                <a:solidFill>
                  <a:schemeClr val="folHlink"/>
                </a:solidFill>
                <a:latin typeface="Cambria"/>
                <a:ea typeface="Cambria"/>
                <a:cs typeface="Cambria"/>
                <a:sym typeface="Cambria"/>
              </a:rPr>
              <a:t>→</a:t>
            </a:r>
            <a:r>
              <a:rPr lang="en-US" sz="3200">
                <a:solidFill>
                  <a:schemeClr val="folHlink"/>
                </a:solidFill>
                <a:latin typeface="Cambria"/>
                <a:ea typeface="Cambria"/>
                <a:cs typeface="Cambria"/>
                <a:sym typeface="Cambria"/>
              </a:rPr>
              <a:t> </a:t>
            </a:r>
            <a:endParaRPr/>
          </a:p>
        </p:txBody>
      </p:sp>
      <p:sp>
        <p:nvSpPr>
          <p:cNvPr id="3422" name="Google Shape;3422;p151"/>
          <p:cNvSpPr/>
          <p:nvPr/>
        </p:nvSpPr>
        <p:spPr>
          <a:xfrm>
            <a:off x="13418184" y="6391755"/>
            <a:ext cx="1017482" cy="626321"/>
          </a:xfrm>
          <a:prstGeom prst="roundRect">
            <a:avLst>
              <a:gd fmla="val 16667" name="adj"/>
            </a:avLst>
          </a:prstGeom>
          <a:solidFill>
            <a:schemeClr val="folHlink"/>
          </a:solidFill>
          <a:ln cap="flat" cmpd="sng" w="1905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chemeClr val="folHlink"/>
                </a:solidFill>
                <a:latin typeface="Cambria"/>
                <a:ea typeface="Cambria"/>
                <a:cs typeface="Cambria"/>
                <a:sym typeface="Cambria"/>
              </a:rPr>
              <a:t>8 </a:t>
            </a:r>
            <a:r>
              <a:rPr b="1" lang="en-US" sz="3200">
                <a:solidFill>
                  <a:schemeClr val="folHlink"/>
                </a:solidFill>
                <a:latin typeface="Cambria"/>
                <a:ea typeface="Cambria"/>
                <a:cs typeface="Cambria"/>
                <a:sym typeface="Cambria"/>
              </a:rPr>
              <a:t>→</a:t>
            </a:r>
            <a:r>
              <a:rPr lang="en-US" sz="3200">
                <a:solidFill>
                  <a:schemeClr val="folHlink"/>
                </a:solidFill>
                <a:latin typeface="Cambria"/>
                <a:ea typeface="Cambria"/>
                <a:cs typeface="Cambria"/>
                <a:sym typeface="Cambria"/>
              </a:rPr>
              <a:t> </a:t>
            </a:r>
            <a:endParaRPr/>
          </a:p>
        </p:txBody>
      </p:sp>
      <p:cxnSp>
        <p:nvCxnSpPr>
          <p:cNvPr id="3423" name="Google Shape;3423;p151"/>
          <p:cNvCxnSpPr>
            <a:stCxn id="3421" idx="0"/>
            <a:endCxn id="3419" idx="2"/>
          </p:cNvCxnSpPr>
          <p:nvPr/>
        </p:nvCxnSpPr>
        <p:spPr>
          <a:xfrm flipH="1" rot="10800000">
            <a:off x="10817437" y="5509455"/>
            <a:ext cx="1581000" cy="882300"/>
          </a:xfrm>
          <a:prstGeom prst="straightConnector1">
            <a:avLst/>
          </a:prstGeom>
          <a:noFill/>
          <a:ln cap="flat" cmpd="sng" w="19050">
            <a:solidFill>
              <a:schemeClr val="dk1"/>
            </a:solidFill>
            <a:prstDash val="solid"/>
            <a:round/>
            <a:headEnd len="med" w="med" type="none"/>
            <a:tailEnd len="med" w="med" type="none"/>
          </a:ln>
        </p:spPr>
      </p:cxnSp>
      <p:cxnSp>
        <p:nvCxnSpPr>
          <p:cNvPr id="3424" name="Google Shape;3424;p151"/>
          <p:cNvCxnSpPr>
            <a:stCxn id="3422" idx="0"/>
            <a:endCxn id="3419" idx="2"/>
          </p:cNvCxnSpPr>
          <p:nvPr/>
        </p:nvCxnSpPr>
        <p:spPr>
          <a:xfrm rot="10800000">
            <a:off x="12398425" y="5509455"/>
            <a:ext cx="1528500" cy="882300"/>
          </a:xfrm>
          <a:prstGeom prst="straightConnector1">
            <a:avLst/>
          </a:prstGeom>
          <a:noFill/>
          <a:ln cap="flat" cmpd="sng" w="19050">
            <a:solidFill>
              <a:schemeClr val="dk1"/>
            </a:solidFill>
            <a:prstDash val="solid"/>
            <a:round/>
            <a:headEnd len="med" w="med" type="none"/>
            <a:tailEnd len="med" w="med" type="none"/>
          </a:ln>
        </p:spPr>
      </p:cxnSp>
      <p:sp>
        <p:nvSpPr>
          <p:cNvPr id="3425" name="Google Shape;3425;p151"/>
          <p:cNvSpPr txBox="1"/>
          <p:nvPr>
            <p:ph type="title"/>
          </p:nvPr>
        </p:nvSpPr>
        <p:spPr>
          <a:xfrm>
            <a:off x="216534" y="1376598"/>
            <a:ext cx="12517120" cy="2769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Execution Example (cont.)</a:t>
            </a:r>
            <a:endParaRPr/>
          </a:p>
        </p:txBody>
      </p:sp>
      <p:sp>
        <p:nvSpPr>
          <p:cNvPr id="3426" name="Google Shape;3426;p151"/>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0" name="Shape 3430"/>
        <p:cNvGrpSpPr/>
        <p:nvPr/>
      </p:nvGrpSpPr>
      <p:grpSpPr>
        <a:xfrm>
          <a:off x="0" y="0"/>
          <a:ext cx="0" cy="0"/>
          <a:chOff x="0" y="0"/>
          <a:chExt cx="0" cy="0"/>
        </a:xfrm>
      </p:grpSpPr>
      <p:sp>
        <p:nvSpPr>
          <p:cNvPr descr="Rectangle: Click to edit Master text styles&#10;Second level&#10;Third level&#10;Fourth level&#10;Fifth level" id="3431" name="Google Shape;3431;p152"/>
          <p:cNvSpPr txBox="1"/>
          <p:nvPr>
            <p:ph idx="1" type="body"/>
          </p:nvPr>
        </p:nvSpPr>
        <p:spPr>
          <a:xfrm>
            <a:off x="991870" y="2392652"/>
            <a:ext cx="11399520" cy="492443"/>
          </a:xfrm>
          <a:prstGeom prst="rect">
            <a:avLst/>
          </a:prstGeom>
          <a:noFill/>
          <a:ln>
            <a:noFill/>
          </a:ln>
        </p:spPr>
        <p:txBody>
          <a:bodyPr anchorCtr="0" anchor="t" bIns="0" lIns="0" spcFirstLastPara="1" rIns="0" wrap="square" tIns="0">
            <a:spAutoFit/>
          </a:bodyPr>
          <a:lstStyle/>
          <a:p>
            <a:pPr indent="-457200" lvl="0" marL="457200" rtl="0" algn="l">
              <a:spcBef>
                <a:spcPts val="0"/>
              </a:spcBef>
              <a:spcAft>
                <a:spcPts val="0"/>
              </a:spcAft>
              <a:buClr>
                <a:schemeClr val="dk1"/>
              </a:buClr>
              <a:buSzPts val="3200"/>
              <a:buFont typeface="Noto Sans Symbols"/>
              <a:buChar char="❑"/>
            </a:pPr>
            <a:r>
              <a:rPr lang="en-US" sz="3200">
                <a:latin typeface="Cambria"/>
                <a:ea typeface="Cambria"/>
                <a:cs typeface="Cambria"/>
                <a:sym typeface="Cambria"/>
              </a:rPr>
              <a:t>Recursive call, …, base case, join</a:t>
            </a:r>
            <a:endParaRPr/>
          </a:p>
        </p:txBody>
      </p:sp>
      <p:sp>
        <p:nvSpPr>
          <p:cNvPr id="3432" name="Google Shape;3432;p152"/>
          <p:cNvSpPr/>
          <p:nvPr/>
        </p:nvSpPr>
        <p:spPr>
          <a:xfrm>
            <a:off x="10512426" y="5306273"/>
            <a:ext cx="3757930" cy="626321"/>
          </a:xfrm>
          <a:prstGeom prst="roundRect">
            <a:avLst>
              <a:gd fmla="val 16667" name="adj"/>
            </a:avLst>
          </a:prstGeom>
          <a:solidFill>
            <a:schemeClr val="accent1"/>
          </a:solidFill>
          <a:ln cap="flat" cmpd="sng" w="1905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chemeClr val="accent1"/>
                </a:solidFill>
                <a:latin typeface="Cambria"/>
                <a:ea typeface="Cambria"/>
                <a:cs typeface="Cambria"/>
                <a:sym typeface="Cambria"/>
              </a:rPr>
              <a:t>3  8  6  1  </a:t>
            </a:r>
            <a:r>
              <a:rPr b="1" lang="en-US" sz="3200">
                <a:solidFill>
                  <a:schemeClr val="accent1"/>
                </a:solidFill>
                <a:latin typeface="Cambria"/>
                <a:ea typeface="Cambria"/>
                <a:cs typeface="Cambria"/>
                <a:sym typeface="Cambria"/>
              </a:rPr>
              <a:t>→</a:t>
            </a:r>
            <a:r>
              <a:rPr lang="en-US" sz="3200">
                <a:solidFill>
                  <a:schemeClr val="accent1"/>
                </a:solidFill>
                <a:latin typeface="Cambria"/>
                <a:ea typeface="Cambria"/>
                <a:cs typeface="Cambria"/>
                <a:sym typeface="Cambria"/>
              </a:rPr>
              <a:t>  1  3  8  </a:t>
            </a:r>
            <a:endParaRPr/>
          </a:p>
        </p:txBody>
      </p:sp>
      <p:sp>
        <p:nvSpPr>
          <p:cNvPr id="3433" name="Google Shape;3433;p152"/>
          <p:cNvSpPr/>
          <p:nvPr/>
        </p:nvSpPr>
        <p:spPr>
          <a:xfrm>
            <a:off x="10281921" y="6815033"/>
            <a:ext cx="1057063" cy="626321"/>
          </a:xfrm>
          <a:prstGeom prst="roundRect">
            <a:avLst>
              <a:gd fmla="val 16667" name="adj"/>
            </a:avLst>
          </a:prstGeom>
          <a:solidFill>
            <a:schemeClr val="folHlink"/>
          </a:solidFill>
          <a:ln cap="flat" cmpd="sng" w="1905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chemeClr val="folHlink"/>
                </a:solidFill>
                <a:latin typeface="Cambria"/>
                <a:ea typeface="Cambria"/>
                <a:cs typeface="Cambria"/>
                <a:sym typeface="Cambria"/>
              </a:rPr>
              <a:t>3 </a:t>
            </a:r>
            <a:r>
              <a:rPr b="1" lang="en-US" sz="3200">
                <a:solidFill>
                  <a:schemeClr val="folHlink"/>
                </a:solidFill>
                <a:latin typeface="Cambria"/>
                <a:ea typeface="Cambria"/>
                <a:cs typeface="Cambria"/>
                <a:sym typeface="Cambria"/>
              </a:rPr>
              <a:t>→</a:t>
            </a:r>
            <a:r>
              <a:rPr lang="en-US" sz="3200">
                <a:solidFill>
                  <a:schemeClr val="folHlink"/>
                </a:solidFill>
                <a:latin typeface="Cambria"/>
                <a:ea typeface="Cambria"/>
                <a:cs typeface="Cambria"/>
                <a:sym typeface="Cambria"/>
              </a:rPr>
              <a:t> </a:t>
            </a:r>
            <a:endParaRPr/>
          </a:p>
        </p:txBody>
      </p:sp>
      <p:sp>
        <p:nvSpPr>
          <p:cNvPr id="3434" name="Google Shape;3434;p152"/>
          <p:cNvSpPr/>
          <p:nvPr/>
        </p:nvSpPr>
        <p:spPr>
          <a:xfrm>
            <a:off x="13411200" y="6815033"/>
            <a:ext cx="1017482" cy="626321"/>
          </a:xfrm>
          <a:prstGeom prst="roundRect">
            <a:avLst>
              <a:gd fmla="val 16667" name="adj"/>
            </a:avLst>
          </a:prstGeom>
          <a:solidFill>
            <a:schemeClr val="folHlink"/>
          </a:solidFill>
          <a:ln cap="flat" cmpd="sng" w="1905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chemeClr val="folHlink"/>
                </a:solidFill>
                <a:latin typeface="Cambria"/>
                <a:ea typeface="Cambria"/>
                <a:cs typeface="Cambria"/>
                <a:sym typeface="Cambria"/>
              </a:rPr>
              <a:t>8 </a:t>
            </a:r>
            <a:r>
              <a:rPr b="1" lang="en-US" sz="3200">
                <a:solidFill>
                  <a:schemeClr val="folHlink"/>
                </a:solidFill>
                <a:latin typeface="Cambria"/>
                <a:ea typeface="Cambria"/>
                <a:cs typeface="Cambria"/>
                <a:sym typeface="Cambria"/>
              </a:rPr>
              <a:t>→</a:t>
            </a:r>
            <a:r>
              <a:rPr lang="en-US" sz="3200">
                <a:solidFill>
                  <a:schemeClr val="folHlink"/>
                </a:solidFill>
                <a:latin typeface="Cambria"/>
                <a:ea typeface="Cambria"/>
                <a:cs typeface="Cambria"/>
                <a:sym typeface="Cambria"/>
              </a:rPr>
              <a:t> </a:t>
            </a:r>
            <a:endParaRPr/>
          </a:p>
        </p:txBody>
      </p:sp>
      <p:cxnSp>
        <p:nvCxnSpPr>
          <p:cNvPr id="3435" name="Google Shape;3435;p152"/>
          <p:cNvCxnSpPr>
            <a:stCxn id="3433" idx="0"/>
            <a:endCxn id="3432" idx="2"/>
          </p:cNvCxnSpPr>
          <p:nvPr/>
        </p:nvCxnSpPr>
        <p:spPr>
          <a:xfrm flipH="1" rot="10800000">
            <a:off x="10810453" y="5932733"/>
            <a:ext cx="1581000" cy="882300"/>
          </a:xfrm>
          <a:prstGeom prst="straightConnector1">
            <a:avLst/>
          </a:prstGeom>
          <a:noFill/>
          <a:ln cap="flat" cmpd="sng" w="19050">
            <a:solidFill>
              <a:schemeClr val="dk1"/>
            </a:solidFill>
            <a:prstDash val="solid"/>
            <a:round/>
            <a:headEnd len="med" w="med" type="none"/>
            <a:tailEnd len="med" w="med" type="none"/>
          </a:ln>
        </p:spPr>
      </p:cxnSp>
      <p:cxnSp>
        <p:nvCxnSpPr>
          <p:cNvPr id="3436" name="Google Shape;3436;p152"/>
          <p:cNvCxnSpPr>
            <a:stCxn id="3434" idx="0"/>
            <a:endCxn id="3432" idx="2"/>
          </p:cNvCxnSpPr>
          <p:nvPr/>
        </p:nvCxnSpPr>
        <p:spPr>
          <a:xfrm rot="10800000">
            <a:off x="12391441" y="5932733"/>
            <a:ext cx="1528500" cy="882300"/>
          </a:xfrm>
          <a:prstGeom prst="straightConnector1">
            <a:avLst/>
          </a:prstGeom>
          <a:noFill/>
          <a:ln cap="flat" cmpd="sng" w="19050">
            <a:solidFill>
              <a:schemeClr val="dk1"/>
            </a:solidFill>
            <a:prstDash val="solid"/>
            <a:round/>
            <a:headEnd len="med" w="med" type="none"/>
            <a:tailEnd len="med" w="med" type="none"/>
          </a:ln>
        </p:spPr>
      </p:cxnSp>
      <p:sp>
        <p:nvSpPr>
          <p:cNvPr id="3437" name="Google Shape;3437;p152"/>
          <p:cNvSpPr/>
          <p:nvPr/>
        </p:nvSpPr>
        <p:spPr>
          <a:xfrm>
            <a:off x="5588000" y="3799841"/>
            <a:ext cx="7152640" cy="630979"/>
          </a:xfrm>
          <a:prstGeom prst="roundRect">
            <a:avLst>
              <a:gd fmla="val 16667" name="adj"/>
            </a:avLst>
          </a:prstGeom>
          <a:solidFill>
            <a:schemeClr val="accent1"/>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7  2  9  4 3  7  </a:t>
            </a:r>
            <a:r>
              <a:rPr lang="en-US" sz="3200" u="sng">
                <a:solidFill>
                  <a:srgbClr val="000000"/>
                </a:solidFill>
                <a:latin typeface="Cambria"/>
                <a:ea typeface="Cambria"/>
                <a:cs typeface="Cambria"/>
                <a:sym typeface="Cambria"/>
              </a:rPr>
              <a:t>6</a:t>
            </a:r>
            <a:r>
              <a:rPr lang="en-US" sz="3200">
                <a:solidFill>
                  <a:schemeClr val="dk1"/>
                </a:solidFill>
                <a:latin typeface="Cambria"/>
                <a:ea typeface="Cambria"/>
                <a:cs typeface="Cambria"/>
                <a:sym typeface="Cambria"/>
              </a:rPr>
              <a:t>  1</a:t>
            </a:r>
            <a:r>
              <a:rPr lang="en-US" sz="3200">
                <a:solidFill>
                  <a:schemeClr val="accent1"/>
                </a:solidFill>
                <a:latin typeface="Cambria"/>
                <a:ea typeface="Cambria"/>
                <a:cs typeface="Cambria"/>
                <a:sym typeface="Cambria"/>
              </a:rPr>
              <a:t> </a:t>
            </a:r>
            <a:r>
              <a:rPr b="1" lang="en-US" sz="3200">
                <a:solidFill>
                  <a:schemeClr val="accent1"/>
                </a:solidFill>
                <a:latin typeface="Cambria"/>
                <a:ea typeface="Cambria"/>
                <a:cs typeface="Cambria"/>
                <a:sym typeface="Cambria"/>
              </a:rPr>
              <a:t>→</a:t>
            </a:r>
            <a:r>
              <a:rPr lang="en-US" sz="3200">
                <a:solidFill>
                  <a:schemeClr val="dk1"/>
                </a:solidFill>
                <a:latin typeface="Cambria"/>
                <a:ea typeface="Cambria"/>
                <a:cs typeface="Cambria"/>
                <a:sym typeface="Cambria"/>
              </a:rPr>
              <a:t>  </a:t>
            </a:r>
            <a:r>
              <a:rPr lang="en-US" sz="3200">
                <a:solidFill>
                  <a:schemeClr val="accent1"/>
                </a:solidFill>
                <a:latin typeface="Cambria"/>
                <a:ea typeface="Cambria"/>
                <a:cs typeface="Cambria"/>
                <a:sym typeface="Cambria"/>
              </a:rPr>
              <a:t>1  2  3  4  6  7  8  </a:t>
            </a:r>
            <a:endParaRPr/>
          </a:p>
        </p:txBody>
      </p:sp>
      <p:cxnSp>
        <p:nvCxnSpPr>
          <p:cNvPr id="3438" name="Google Shape;3438;p152"/>
          <p:cNvCxnSpPr>
            <a:stCxn id="3439" idx="0"/>
            <a:endCxn id="3437" idx="2"/>
          </p:cNvCxnSpPr>
          <p:nvPr/>
        </p:nvCxnSpPr>
        <p:spPr>
          <a:xfrm flipH="1" rot="10800000">
            <a:off x="6122354" y="4430873"/>
            <a:ext cx="3042000" cy="875400"/>
          </a:xfrm>
          <a:prstGeom prst="straightConnector1">
            <a:avLst/>
          </a:prstGeom>
          <a:noFill/>
          <a:ln cap="flat" cmpd="sng" w="19050">
            <a:solidFill>
              <a:schemeClr val="dk1"/>
            </a:solidFill>
            <a:prstDash val="solid"/>
            <a:round/>
            <a:headEnd len="med" w="med" type="none"/>
            <a:tailEnd len="med" w="med" type="none"/>
          </a:ln>
        </p:spPr>
      </p:cxnSp>
      <p:cxnSp>
        <p:nvCxnSpPr>
          <p:cNvPr id="3440" name="Google Shape;3440;p152"/>
          <p:cNvCxnSpPr>
            <a:stCxn id="3432" idx="0"/>
            <a:endCxn id="3437" idx="2"/>
          </p:cNvCxnSpPr>
          <p:nvPr/>
        </p:nvCxnSpPr>
        <p:spPr>
          <a:xfrm rot="10800000">
            <a:off x="9164291" y="4430873"/>
            <a:ext cx="3227100" cy="875400"/>
          </a:xfrm>
          <a:prstGeom prst="straightConnector1">
            <a:avLst/>
          </a:prstGeom>
          <a:noFill/>
          <a:ln cap="flat" cmpd="sng" w="19050">
            <a:solidFill>
              <a:schemeClr val="dk1"/>
            </a:solidFill>
            <a:prstDash val="solid"/>
            <a:round/>
            <a:headEnd len="med" w="med" type="none"/>
            <a:tailEnd len="med" w="med" type="none"/>
          </a:ln>
        </p:spPr>
      </p:cxnSp>
      <p:cxnSp>
        <p:nvCxnSpPr>
          <p:cNvPr id="3441" name="Google Shape;3441;p152"/>
          <p:cNvCxnSpPr>
            <a:stCxn id="3442" idx="0"/>
            <a:endCxn id="3439" idx="2"/>
          </p:cNvCxnSpPr>
          <p:nvPr/>
        </p:nvCxnSpPr>
        <p:spPr>
          <a:xfrm flipH="1" rot="10800000">
            <a:off x="4470400" y="5932504"/>
            <a:ext cx="1652100" cy="880200"/>
          </a:xfrm>
          <a:prstGeom prst="straightConnector1">
            <a:avLst/>
          </a:prstGeom>
          <a:noFill/>
          <a:ln cap="flat" cmpd="sng" w="19050">
            <a:solidFill>
              <a:schemeClr val="dk1"/>
            </a:solidFill>
            <a:prstDash val="solid"/>
            <a:round/>
            <a:headEnd len="med" w="med" type="none"/>
            <a:tailEnd len="med" w="med" type="none"/>
          </a:ln>
        </p:spPr>
      </p:cxnSp>
      <p:cxnSp>
        <p:nvCxnSpPr>
          <p:cNvPr id="3443" name="Google Shape;3443;p152"/>
          <p:cNvCxnSpPr>
            <a:stCxn id="3444" idx="0"/>
            <a:endCxn id="3439" idx="2"/>
          </p:cNvCxnSpPr>
          <p:nvPr/>
        </p:nvCxnSpPr>
        <p:spPr>
          <a:xfrm rot="10800000">
            <a:off x="6122294" y="5932504"/>
            <a:ext cx="1425000" cy="880200"/>
          </a:xfrm>
          <a:prstGeom prst="straightConnector1">
            <a:avLst/>
          </a:prstGeom>
          <a:noFill/>
          <a:ln cap="flat" cmpd="sng" w="19050">
            <a:solidFill>
              <a:schemeClr val="dk1"/>
            </a:solidFill>
            <a:prstDash val="solid"/>
            <a:round/>
            <a:headEnd len="med" w="med" type="none"/>
            <a:tailEnd len="med" w="med" type="none"/>
          </a:ln>
        </p:spPr>
      </p:cxnSp>
      <p:cxnSp>
        <p:nvCxnSpPr>
          <p:cNvPr id="3445" name="Google Shape;3445;p152"/>
          <p:cNvCxnSpPr>
            <a:stCxn id="3446" idx="0"/>
            <a:endCxn id="3444" idx="2"/>
          </p:cNvCxnSpPr>
          <p:nvPr/>
        </p:nvCxnSpPr>
        <p:spPr>
          <a:xfrm flipH="1" rot="10800000">
            <a:off x="6769630" y="7439080"/>
            <a:ext cx="777600" cy="875400"/>
          </a:xfrm>
          <a:prstGeom prst="straightConnector1">
            <a:avLst/>
          </a:prstGeom>
          <a:noFill/>
          <a:ln cap="flat" cmpd="sng" w="19050">
            <a:solidFill>
              <a:schemeClr val="dk1"/>
            </a:solidFill>
            <a:prstDash val="solid"/>
            <a:round/>
            <a:headEnd len="med" w="med" type="none"/>
            <a:tailEnd len="med" w="med" type="none"/>
          </a:ln>
        </p:spPr>
      </p:cxnSp>
      <p:cxnSp>
        <p:nvCxnSpPr>
          <p:cNvPr id="3447" name="Google Shape;3447;p152"/>
          <p:cNvCxnSpPr>
            <a:stCxn id="3444" idx="2"/>
            <a:endCxn id="3448" idx="0"/>
          </p:cNvCxnSpPr>
          <p:nvPr/>
        </p:nvCxnSpPr>
        <p:spPr>
          <a:xfrm>
            <a:off x="7547294" y="7439026"/>
            <a:ext cx="765900" cy="875400"/>
          </a:xfrm>
          <a:prstGeom prst="straightConnector1">
            <a:avLst/>
          </a:prstGeom>
          <a:noFill/>
          <a:ln cap="flat" cmpd="sng" w="19050">
            <a:solidFill>
              <a:schemeClr val="dk1"/>
            </a:solidFill>
            <a:prstDash val="solid"/>
            <a:round/>
            <a:headEnd len="med" w="med" type="none"/>
            <a:tailEnd len="med" w="med" type="none"/>
          </a:ln>
        </p:spPr>
      </p:cxnSp>
      <p:sp>
        <p:nvSpPr>
          <p:cNvPr id="3439" name="Google Shape;3439;p152"/>
          <p:cNvSpPr/>
          <p:nvPr/>
        </p:nvSpPr>
        <p:spPr>
          <a:xfrm>
            <a:off x="4030347" y="5306273"/>
            <a:ext cx="4184014" cy="626321"/>
          </a:xfrm>
          <a:prstGeom prst="roundRect">
            <a:avLst>
              <a:gd fmla="val 16667" name="adj"/>
            </a:avLst>
          </a:prstGeom>
          <a:solidFill>
            <a:schemeClr val="accent1"/>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rgbClr val="000000"/>
                </a:solidFill>
                <a:latin typeface="Cambria"/>
                <a:ea typeface="Cambria"/>
                <a:cs typeface="Cambria"/>
                <a:sym typeface="Cambria"/>
              </a:rPr>
              <a:t>2</a:t>
            </a:r>
            <a:r>
              <a:rPr lang="en-US" sz="3200">
                <a:solidFill>
                  <a:schemeClr val="dk1"/>
                </a:solidFill>
                <a:latin typeface="Cambria"/>
                <a:ea typeface="Cambria"/>
                <a:cs typeface="Cambria"/>
                <a:sym typeface="Cambria"/>
              </a:rPr>
              <a:t>  4  3  1 </a:t>
            </a:r>
            <a:r>
              <a:rPr lang="en-US" sz="3200">
                <a:solidFill>
                  <a:schemeClr val="accent1"/>
                </a:solidFill>
                <a:latin typeface="Cambria"/>
                <a:ea typeface="Cambria"/>
                <a:cs typeface="Cambria"/>
                <a:sym typeface="Cambria"/>
              </a:rPr>
              <a:t> </a:t>
            </a:r>
            <a:r>
              <a:rPr b="1" lang="en-US" sz="3200">
                <a:solidFill>
                  <a:srgbClr val="000000"/>
                </a:solidFill>
                <a:latin typeface="Cambria"/>
                <a:ea typeface="Cambria"/>
                <a:cs typeface="Cambria"/>
                <a:sym typeface="Cambria"/>
              </a:rPr>
              <a:t>→</a:t>
            </a:r>
            <a:r>
              <a:rPr lang="en-US" sz="3200">
                <a:solidFill>
                  <a:schemeClr val="dk2"/>
                </a:solidFill>
                <a:latin typeface="Cambria"/>
                <a:ea typeface="Cambria"/>
                <a:cs typeface="Cambria"/>
                <a:sym typeface="Cambria"/>
              </a:rPr>
              <a:t>  1  </a:t>
            </a:r>
            <a:r>
              <a:rPr lang="en-US" sz="3200" u="sng">
                <a:solidFill>
                  <a:srgbClr val="000000"/>
                </a:solidFill>
                <a:latin typeface="Cambria"/>
                <a:ea typeface="Cambria"/>
                <a:cs typeface="Cambria"/>
                <a:sym typeface="Cambria"/>
              </a:rPr>
              <a:t>2</a:t>
            </a:r>
            <a:r>
              <a:rPr lang="en-US" sz="3200">
                <a:solidFill>
                  <a:srgbClr val="000000"/>
                </a:solidFill>
                <a:latin typeface="Cambria"/>
                <a:ea typeface="Cambria"/>
                <a:cs typeface="Cambria"/>
                <a:sym typeface="Cambria"/>
              </a:rPr>
              <a:t> </a:t>
            </a:r>
            <a:r>
              <a:rPr lang="en-US" sz="3200">
                <a:solidFill>
                  <a:schemeClr val="dk2"/>
                </a:solidFill>
                <a:latin typeface="Cambria"/>
                <a:ea typeface="Cambria"/>
                <a:cs typeface="Cambria"/>
                <a:sym typeface="Cambria"/>
              </a:rPr>
              <a:t> 3  4</a:t>
            </a:r>
            <a:endParaRPr/>
          </a:p>
        </p:txBody>
      </p:sp>
      <p:sp>
        <p:nvSpPr>
          <p:cNvPr id="3442" name="Google Shape;3442;p152"/>
          <p:cNvSpPr/>
          <p:nvPr/>
        </p:nvSpPr>
        <p:spPr>
          <a:xfrm>
            <a:off x="3799840" y="6812704"/>
            <a:ext cx="1341120" cy="626322"/>
          </a:xfrm>
          <a:prstGeom prst="roundRect">
            <a:avLst>
              <a:gd fmla="val 16667" name="adj"/>
            </a:avLst>
          </a:prstGeom>
          <a:solidFill>
            <a:schemeClr val="folHlink"/>
          </a:solidFill>
          <a:ln cap="flat" cmpd="sng" w="190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rgbClr val="FFFF00"/>
                </a:solidFill>
                <a:latin typeface="Cambria"/>
                <a:ea typeface="Cambria"/>
                <a:cs typeface="Cambria"/>
                <a:sym typeface="Cambria"/>
              </a:rPr>
              <a:t>1 </a:t>
            </a:r>
            <a:r>
              <a:rPr b="1" lang="en-US" sz="3200">
                <a:solidFill>
                  <a:srgbClr val="FFFF00"/>
                </a:solidFill>
                <a:latin typeface="Cambria"/>
                <a:ea typeface="Cambria"/>
                <a:cs typeface="Cambria"/>
                <a:sym typeface="Cambria"/>
              </a:rPr>
              <a:t>→</a:t>
            </a:r>
            <a:r>
              <a:rPr lang="en-US" sz="3200">
                <a:solidFill>
                  <a:srgbClr val="FFFF00"/>
                </a:solidFill>
                <a:latin typeface="Cambria"/>
                <a:ea typeface="Cambria"/>
                <a:cs typeface="Cambria"/>
                <a:sym typeface="Cambria"/>
              </a:rPr>
              <a:t> 1</a:t>
            </a:r>
            <a:endParaRPr/>
          </a:p>
        </p:txBody>
      </p:sp>
      <p:sp>
        <p:nvSpPr>
          <p:cNvPr id="3444" name="Google Shape;3444;p152"/>
          <p:cNvSpPr/>
          <p:nvPr/>
        </p:nvSpPr>
        <p:spPr>
          <a:xfrm>
            <a:off x="6377307" y="6812704"/>
            <a:ext cx="2339974" cy="626322"/>
          </a:xfrm>
          <a:prstGeom prst="roundRect">
            <a:avLst>
              <a:gd fmla="val 16667" name="adj"/>
            </a:avLst>
          </a:prstGeom>
          <a:solidFill>
            <a:schemeClr val="accent1"/>
          </a:solidFill>
          <a:ln cap="flat" cmpd="sng" w="190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4  </a:t>
            </a:r>
            <a:r>
              <a:rPr lang="en-US" sz="3200" u="sng">
                <a:solidFill>
                  <a:srgbClr val="000000"/>
                </a:solidFill>
                <a:latin typeface="Cambria"/>
                <a:ea typeface="Cambria"/>
                <a:cs typeface="Cambria"/>
                <a:sym typeface="Cambria"/>
              </a:rPr>
              <a:t>3</a:t>
            </a:r>
            <a:r>
              <a:rPr lang="en-US" sz="3200">
                <a:solidFill>
                  <a:schemeClr val="dk1"/>
                </a:solidFill>
                <a:latin typeface="Cambria"/>
                <a:ea typeface="Cambria"/>
                <a:cs typeface="Cambria"/>
                <a:sym typeface="Cambria"/>
              </a:rPr>
              <a:t>  </a:t>
            </a:r>
            <a:r>
              <a:rPr b="1" lang="en-US" sz="3200">
                <a:solidFill>
                  <a:srgbClr val="000000"/>
                </a:solidFill>
                <a:latin typeface="Cambria"/>
                <a:ea typeface="Cambria"/>
                <a:cs typeface="Cambria"/>
                <a:sym typeface="Cambria"/>
              </a:rPr>
              <a:t>→</a:t>
            </a:r>
            <a:r>
              <a:rPr lang="en-US" sz="3200">
                <a:solidFill>
                  <a:schemeClr val="accent1"/>
                </a:solidFill>
                <a:latin typeface="Cambria"/>
                <a:ea typeface="Cambria"/>
                <a:cs typeface="Cambria"/>
                <a:sym typeface="Cambria"/>
              </a:rPr>
              <a:t> </a:t>
            </a:r>
            <a:r>
              <a:rPr lang="en-US" sz="3200">
                <a:solidFill>
                  <a:srgbClr val="000000"/>
                </a:solidFill>
                <a:latin typeface="Cambria"/>
                <a:ea typeface="Cambria"/>
                <a:cs typeface="Cambria"/>
                <a:sym typeface="Cambria"/>
              </a:rPr>
              <a:t> </a:t>
            </a:r>
            <a:r>
              <a:rPr lang="en-US" sz="3200" u="sng">
                <a:solidFill>
                  <a:srgbClr val="000000"/>
                </a:solidFill>
                <a:latin typeface="Cambria"/>
                <a:ea typeface="Cambria"/>
                <a:cs typeface="Cambria"/>
                <a:sym typeface="Cambria"/>
              </a:rPr>
              <a:t>3</a:t>
            </a:r>
            <a:r>
              <a:rPr lang="en-US" sz="3200">
                <a:solidFill>
                  <a:srgbClr val="000000"/>
                </a:solidFill>
                <a:latin typeface="Cambria"/>
                <a:ea typeface="Cambria"/>
                <a:cs typeface="Cambria"/>
                <a:sym typeface="Cambria"/>
              </a:rPr>
              <a:t>  </a:t>
            </a:r>
            <a:r>
              <a:rPr lang="en-US" sz="3200">
                <a:solidFill>
                  <a:schemeClr val="dk2"/>
                </a:solidFill>
                <a:latin typeface="Cambria"/>
                <a:ea typeface="Cambria"/>
                <a:cs typeface="Cambria"/>
                <a:sym typeface="Cambria"/>
              </a:rPr>
              <a:t>4</a:t>
            </a:r>
            <a:endParaRPr/>
          </a:p>
        </p:txBody>
      </p:sp>
      <p:sp>
        <p:nvSpPr>
          <p:cNvPr id="3446" name="Google Shape;3446;p152"/>
          <p:cNvSpPr/>
          <p:nvPr/>
        </p:nvSpPr>
        <p:spPr>
          <a:xfrm>
            <a:off x="6251576" y="8314480"/>
            <a:ext cx="1036108" cy="626321"/>
          </a:xfrm>
          <a:prstGeom prst="roundRect">
            <a:avLst>
              <a:gd fmla="val 16667" name="adj"/>
            </a:avLst>
          </a:prstGeom>
          <a:solidFill>
            <a:schemeClr val="folHlink"/>
          </a:solidFill>
          <a:ln cap="flat" cmpd="sng" w="190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chemeClr val="folHlink"/>
                </a:solidFill>
                <a:latin typeface="Cambria"/>
                <a:ea typeface="Cambria"/>
                <a:cs typeface="Cambria"/>
                <a:sym typeface="Cambria"/>
              </a:rPr>
              <a:t>9 </a:t>
            </a:r>
            <a:r>
              <a:rPr b="1" lang="en-US" sz="3200">
                <a:solidFill>
                  <a:schemeClr val="folHlink"/>
                </a:solidFill>
                <a:latin typeface="Cambria"/>
                <a:ea typeface="Cambria"/>
                <a:cs typeface="Cambria"/>
                <a:sym typeface="Cambria"/>
              </a:rPr>
              <a:t>→</a:t>
            </a:r>
            <a:r>
              <a:rPr lang="en-US" sz="3200">
                <a:solidFill>
                  <a:schemeClr val="folHlink"/>
                </a:solidFill>
                <a:latin typeface="Cambria"/>
                <a:ea typeface="Cambria"/>
                <a:cs typeface="Cambria"/>
                <a:sym typeface="Cambria"/>
              </a:rPr>
              <a:t> </a:t>
            </a:r>
            <a:endParaRPr/>
          </a:p>
        </p:txBody>
      </p:sp>
      <p:sp>
        <p:nvSpPr>
          <p:cNvPr id="3448" name="Google Shape;3448;p152"/>
          <p:cNvSpPr/>
          <p:nvPr/>
        </p:nvSpPr>
        <p:spPr>
          <a:xfrm>
            <a:off x="7709113" y="8314480"/>
            <a:ext cx="1208404" cy="626321"/>
          </a:xfrm>
          <a:prstGeom prst="roundRect">
            <a:avLst>
              <a:gd fmla="val 16667" name="adj"/>
            </a:avLst>
          </a:prstGeom>
          <a:solidFill>
            <a:schemeClr val="folHlink"/>
          </a:solidFill>
          <a:ln cap="flat" cmpd="sng" w="190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rgbClr val="FFFF00"/>
                </a:solidFill>
                <a:latin typeface="Cambria"/>
                <a:ea typeface="Cambria"/>
                <a:cs typeface="Cambria"/>
                <a:sym typeface="Cambria"/>
              </a:rPr>
              <a:t>4 </a:t>
            </a:r>
            <a:r>
              <a:rPr b="1" lang="en-US" sz="3200">
                <a:solidFill>
                  <a:srgbClr val="FFFF00"/>
                </a:solidFill>
                <a:latin typeface="Cambria"/>
                <a:ea typeface="Cambria"/>
                <a:cs typeface="Cambria"/>
                <a:sym typeface="Cambria"/>
              </a:rPr>
              <a:t>→</a:t>
            </a:r>
            <a:r>
              <a:rPr lang="en-US" sz="3200">
                <a:solidFill>
                  <a:srgbClr val="FFFF00"/>
                </a:solidFill>
                <a:latin typeface="Cambria"/>
                <a:ea typeface="Cambria"/>
                <a:cs typeface="Cambria"/>
                <a:sym typeface="Cambria"/>
              </a:rPr>
              <a:t> 4</a:t>
            </a:r>
            <a:endParaRPr/>
          </a:p>
        </p:txBody>
      </p:sp>
      <p:cxnSp>
        <p:nvCxnSpPr>
          <p:cNvPr id="3449" name="Google Shape;3449;p152"/>
          <p:cNvCxnSpPr/>
          <p:nvPr/>
        </p:nvCxnSpPr>
        <p:spPr>
          <a:xfrm flipH="1">
            <a:off x="3911600" y="6146800"/>
            <a:ext cx="894080" cy="447040"/>
          </a:xfrm>
          <a:prstGeom prst="straightConnector1">
            <a:avLst/>
          </a:prstGeom>
          <a:noFill/>
          <a:ln cap="flat" cmpd="sng" w="76200">
            <a:solidFill>
              <a:schemeClr val="dk2"/>
            </a:solidFill>
            <a:prstDash val="solid"/>
            <a:round/>
            <a:headEnd len="med" w="med" type="triangle"/>
            <a:tailEnd len="med" w="med" type="none"/>
          </a:ln>
        </p:spPr>
      </p:cxnSp>
      <p:cxnSp>
        <p:nvCxnSpPr>
          <p:cNvPr id="3450" name="Google Shape;3450;p152"/>
          <p:cNvCxnSpPr/>
          <p:nvPr/>
        </p:nvCxnSpPr>
        <p:spPr>
          <a:xfrm>
            <a:off x="7040880" y="6146800"/>
            <a:ext cx="894080" cy="447040"/>
          </a:xfrm>
          <a:prstGeom prst="straightConnector1">
            <a:avLst/>
          </a:prstGeom>
          <a:noFill/>
          <a:ln cap="flat" cmpd="sng" w="76200">
            <a:solidFill>
              <a:schemeClr val="dk2"/>
            </a:solidFill>
            <a:prstDash val="solid"/>
            <a:round/>
            <a:headEnd len="med" w="med" type="triangle"/>
            <a:tailEnd len="med" w="med" type="none"/>
          </a:ln>
        </p:spPr>
      </p:cxnSp>
      <p:sp>
        <p:nvSpPr>
          <p:cNvPr id="3451" name="Google Shape;3451;p152"/>
          <p:cNvSpPr txBox="1"/>
          <p:nvPr>
            <p:ph type="title"/>
          </p:nvPr>
        </p:nvSpPr>
        <p:spPr>
          <a:xfrm>
            <a:off x="810894" y="1082907"/>
            <a:ext cx="12517120" cy="2769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Execution Example (cont.)</a:t>
            </a:r>
            <a:endParaRPr/>
          </a:p>
        </p:txBody>
      </p:sp>
      <p:sp>
        <p:nvSpPr>
          <p:cNvPr id="3452" name="Google Shape;3452;p152"/>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6" name="Shape 3456"/>
        <p:cNvGrpSpPr/>
        <p:nvPr/>
      </p:nvGrpSpPr>
      <p:grpSpPr>
        <a:xfrm>
          <a:off x="0" y="0"/>
          <a:ext cx="0" cy="0"/>
          <a:chOff x="0" y="0"/>
          <a:chExt cx="0" cy="0"/>
        </a:xfrm>
      </p:grpSpPr>
      <p:sp>
        <p:nvSpPr>
          <p:cNvPr descr="Rectangle: Click to edit Master text styles&#10;Second level&#10;Third level&#10;Fourth level&#10;Fifth level" id="3457" name="Google Shape;3457;p153"/>
          <p:cNvSpPr txBox="1"/>
          <p:nvPr>
            <p:ph idx="1" type="body"/>
          </p:nvPr>
        </p:nvSpPr>
        <p:spPr>
          <a:xfrm>
            <a:off x="991870" y="2333652"/>
            <a:ext cx="11399520" cy="492443"/>
          </a:xfrm>
          <a:prstGeom prst="rect">
            <a:avLst/>
          </a:prstGeom>
          <a:noFill/>
          <a:ln>
            <a:noFill/>
          </a:ln>
        </p:spPr>
        <p:txBody>
          <a:bodyPr anchorCtr="0" anchor="t" bIns="0" lIns="0" spcFirstLastPara="1" rIns="0" wrap="square" tIns="0">
            <a:spAutoFit/>
          </a:bodyPr>
          <a:lstStyle/>
          <a:p>
            <a:pPr indent="-457200" lvl="0" marL="457200" rtl="0" algn="l">
              <a:spcBef>
                <a:spcPts val="0"/>
              </a:spcBef>
              <a:spcAft>
                <a:spcPts val="0"/>
              </a:spcAft>
              <a:buClr>
                <a:schemeClr val="dk1"/>
              </a:buClr>
              <a:buSzPts val="3200"/>
              <a:buFont typeface="Noto Sans Symbols"/>
              <a:buChar char="❑"/>
            </a:pPr>
            <a:r>
              <a:rPr lang="en-US" sz="3200">
                <a:latin typeface="Cambria"/>
                <a:ea typeface="Cambria"/>
                <a:cs typeface="Cambria"/>
                <a:sym typeface="Cambria"/>
              </a:rPr>
              <a:t>Recursive call, pivot selection</a:t>
            </a:r>
            <a:endParaRPr/>
          </a:p>
        </p:txBody>
      </p:sp>
      <p:sp>
        <p:nvSpPr>
          <p:cNvPr id="3458" name="Google Shape;3458;p153"/>
          <p:cNvSpPr/>
          <p:nvPr/>
        </p:nvSpPr>
        <p:spPr>
          <a:xfrm>
            <a:off x="10512426" y="5306273"/>
            <a:ext cx="3757930" cy="626321"/>
          </a:xfrm>
          <a:prstGeom prst="roundRect">
            <a:avLst>
              <a:gd fmla="val 16667" name="adj"/>
            </a:avLst>
          </a:prstGeom>
          <a:solidFill>
            <a:schemeClr val="accent1"/>
          </a:solidFill>
          <a:ln cap="flat"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7  9  </a:t>
            </a:r>
            <a:r>
              <a:rPr lang="en-US" sz="3200" u="sng">
                <a:solidFill>
                  <a:srgbClr val="000000"/>
                </a:solidFill>
                <a:latin typeface="Cambria"/>
                <a:ea typeface="Cambria"/>
                <a:cs typeface="Cambria"/>
                <a:sym typeface="Cambria"/>
              </a:rPr>
              <a:t>7</a:t>
            </a:r>
            <a:r>
              <a:rPr lang="en-US" sz="3200">
                <a:solidFill>
                  <a:schemeClr val="accent1"/>
                </a:solidFill>
                <a:latin typeface="Cambria"/>
                <a:ea typeface="Cambria"/>
                <a:cs typeface="Cambria"/>
                <a:sym typeface="Cambria"/>
              </a:rPr>
              <a:t>  1  </a:t>
            </a:r>
            <a:r>
              <a:rPr b="1" lang="en-US" sz="3200">
                <a:solidFill>
                  <a:schemeClr val="accent1"/>
                </a:solidFill>
                <a:latin typeface="Cambria"/>
                <a:ea typeface="Cambria"/>
                <a:cs typeface="Cambria"/>
                <a:sym typeface="Cambria"/>
              </a:rPr>
              <a:t>→</a:t>
            </a:r>
            <a:r>
              <a:rPr lang="en-US" sz="3200">
                <a:solidFill>
                  <a:schemeClr val="accent1"/>
                </a:solidFill>
                <a:latin typeface="Cambria"/>
                <a:ea typeface="Cambria"/>
                <a:cs typeface="Cambria"/>
                <a:sym typeface="Cambria"/>
              </a:rPr>
              <a:t>  1  3  8  </a:t>
            </a:r>
            <a:endParaRPr/>
          </a:p>
        </p:txBody>
      </p:sp>
      <p:sp>
        <p:nvSpPr>
          <p:cNvPr id="3459" name="Google Shape;3459;p153"/>
          <p:cNvSpPr/>
          <p:nvPr/>
        </p:nvSpPr>
        <p:spPr>
          <a:xfrm>
            <a:off x="10281920" y="6810376"/>
            <a:ext cx="1017482" cy="626321"/>
          </a:xfrm>
          <a:prstGeom prst="roundRect">
            <a:avLst>
              <a:gd fmla="val 16667" name="adj"/>
            </a:avLst>
          </a:prstGeom>
          <a:solidFill>
            <a:schemeClr val="folHlink"/>
          </a:solidFill>
          <a:ln cap="flat" cmpd="sng" w="1905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chemeClr val="folHlink"/>
                </a:solidFill>
                <a:latin typeface="Cambria"/>
                <a:ea typeface="Cambria"/>
                <a:cs typeface="Cambria"/>
                <a:sym typeface="Cambria"/>
              </a:rPr>
              <a:t>8 </a:t>
            </a:r>
            <a:r>
              <a:rPr b="1" lang="en-US" sz="3200">
                <a:solidFill>
                  <a:schemeClr val="folHlink"/>
                </a:solidFill>
                <a:latin typeface="Cambria"/>
                <a:ea typeface="Cambria"/>
                <a:cs typeface="Cambria"/>
                <a:sym typeface="Cambria"/>
              </a:rPr>
              <a:t>→</a:t>
            </a:r>
            <a:r>
              <a:rPr lang="en-US" sz="3200">
                <a:solidFill>
                  <a:schemeClr val="folHlink"/>
                </a:solidFill>
                <a:latin typeface="Cambria"/>
                <a:ea typeface="Cambria"/>
                <a:cs typeface="Cambria"/>
                <a:sym typeface="Cambria"/>
              </a:rPr>
              <a:t> </a:t>
            </a:r>
            <a:endParaRPr/>
          </a:p>
        </p:txBody>
      </p:sp>
      <p:cxnSp>
        <p:nvCxnSpPr>
          <p:cNvPr id="3460" name="Google Shape;3460;p153"/>
          <p:cNvCxnSpPr>
            <a:stCxn id="3459" idx="0"/>
            <a:endCxn id="3458" idx="2"/>
          </p:cNvCxnSpPr>
          <p:nvPr/>
        </p:nvCxnSpPr>
        <p:spPr>
          <a:xfrm flipH="1" rot="10800000">
            <a:off x="10790661" y="5932576"/>
            <a:ext cx="1600800" cy="877800"/>
          </a:xfrm>
          <a:prstGeom prst="straightConnector1">
            <a:avLst/>
          </a:prstGeom>
          <a:noFill/>
          <a:ln cap="flat" cmpd="sng" w="19050">
            <a:solidFill>
              <a:schemeClr val="dk1"/>
            </a:solidFill>
            <a:prstDash val="solid"/>
            <a:round/>
            <a:headEnd len="med" w="med" type="none"/>
            <a:tailEnd len="med" w="med" type="none"/>
          </a:ln>
        </p:spPr>
      </p:cxnSp>
      <p:cxnSp>
        <p:nvCxnSpPr>
          <p:cNvPr id="3461" name="Google Shape;3461;p153"/>
          <p:cNvCxnSpPr>
            <a:stCxn id="3462" idx="0"/>
            <a:endCxn id="3458" idx="2"/>
          </p:cNvCxnSpPr>
          <p:nvPr/>
        </p:nvCxnSpPr>
        <p:spPr>
          <a:xfrm rot="10800000">
            <a:off x="12391441" y="5932576"/>
            <a:ext cx="1528500" cy="877800"/>
          </a:xfrm>
          <a:prstGeom prst="straightConnector1">
            <a:avLst/>
          </a:prstGeom>
          <a:noFill/>
          <a:ln cap="flat" cmpd="sng" w="19050">
            <a:solidFill>
              <a:schemeClr val="dk1"/>
            </a:solidFill>
            <a:prstDash val="solid"/>
            <a:round/>
            <a:headEnd len="med" w="med" type="none"/>
            <a:tailEnd len="med" w="med" type="none"/>
          </a:ln>
        </p:spPr>
      </p:cxnSp>
      <p:sp>
        <p:nvSpPr>
          <p:cNvPr id="3463" name="Google Shape;3463;p153"/>
          <p:cNvSpPr/>
          <p:nvPr/>
        </p:nvSpPr>
        <p:spPr>
          <a:xfrm>
            <a:off x="5588000" y="3799841"/>
            <a:ext cx="7152640" cy="630979"/>
          </a:xfrm>
          <a:prstGeom prst="roundRect">
            <a:avLst>
              <a:gd fmla="val 16667" name="adj"/>
            </a:avLst>
          </a:prstGeom>
          <a:solidFill>
            <a:schemeClr val="accent1"/>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7  2  9  4 3  7  </a:t>
            </a:r>
            <a:r>
              <a:rPr lang="en-US" sz="3200" u="sng">
                <a:solidFill>
                  <a:srgbClr val="000000"/>
                </a:solidFill>
                <a:latin typeface="Cambria"/>
                <a:ea typeface="Cambria"/>
                <a:cs typeface="Cambria"/>
                <a:sym typeface="Cambria"/>
              </a:rPr>
              <a:t>6</a:t>
            </a:r>
            <a:r>
              <a:rPr lang="en-US" sz="3200">
                <a:solidFill>
                  <a:schemeClr val="dk1"/>
                </a:solidFill>
                <a:latin typeface="Cambria"/>
                <a:ea typeface="Cambria"/>
                <a:cs typeface="Cambria"/>
                <a:sym typeface="Cambria"/>
              </a:rPr>
              <a:t>  1</a:t>
            </a:r>
            <a:r>
              <a:rPr lang="en-US" sz="3200">
                <a:solidFill>
                  <a:schemeClr val="accent1"/>
                </a:solidFill>
                <a:latin typeface="Cambria"/>
                <a:ea typeface="Cambria"/>
                <a:cs typeface="Cambria"/>
                <a:sym typeface="Cambria"/>
              </a:rPr>
              <a:t> </a:t>
            </a:r>
            <a:r>
              <a:rPr b="1" lang="en-US" sz="3200">
                <a:solidFill>
                  <a:schemeClr val="accent1"/>
                </a:solidFill>
                <a:latin typeface="Cambria"/>
                <a:ea typeface="Cambria"/>
                <a:cs typeface="Cambria"/>
                <a:sym typeface="Cambria"/>
              </a:rPr>
              <a:t>→</a:t>
            </a:r>
            <a:r>
              <a:rPr lang="en-US" sz="3200">
                <a:solidFill>
                  <a:schemeClr val="dk1"/>
                </a:solidFill>
                <a:latin typeface="Cambria"/>
                <a:ea typeface="Cambria"/>
                <a:cs typeface="Cambria"/>
                <a:sym typeface="Cambria"/>
              </a:rPr>
              <a:t>  </a:t>
            </a:r>
            <a:r>
              <a:rPr lang="en-US" sz="3200">
                <a:solidFill>
                  <a:schemeClr val="accent1"/>
                </a:solidFill>
                <a:latin typeface="Cambria"/>
                <a:ea typeface="Cambria"/>
                <a:cs typeface="Cambria"/>
                <a:sym typeface="Cambria"/>
              </a:rPr>
              <a:t>1  2  3  4  6  7  8  </a:t>
            </a:r>
            <a:endParaRPr/>
          </a:p>
        </p:txBody>
      </p:sp>
      <p:cxnSp>
        <p:nvCxnSpPr>
          <p:cNvPr id="3464" name="Google Shape;3464;p153"/>
          <p:cNvCxnSpPr>
            <a:stCxn id="3465" idx="0"/>
            <a:endCxn id="3463" idx="2"/>
          </p:cNvCxnSpPr>
          <p:nvPr/>
        </p:nvCxnSpPr>
        <p:spPr>
          <a:xfrm flipH="1" rot="10800000">
            <a:off x="6094414" y="4430873"/>
            <a:ext cx="3069900" cy="875400"/>
          </a:xfrm>
          <a:prstGeom prst="straightConnector1">
            <a:avLst/>
          </a:prstGeom>
          <a:noFill/>
          <a:ln cap="flat" cmpd="sng" w="19050">
            <a:solidFill>
              <a:schemeClr val="dk1"/>
            </a:solidFill>
            <a:prstDash val="solid"/>
            <a:round/>
            <a:headEnd len="med" w="med" type="none"/>
            <a:tailEnd len="med" w="med" type="none"/>
          </a:ln>
        </p:spPr>
      </p:cxnSp>
      <p:cxnSp>
        <p:nvCxnSpPr>
          <p:cNvPr id="3466" name="Google Shape;3466;p153"/>
          <p:cNvCxnSpPr>
            <a:stCxn id="3458" idx="0"/>
            <a:endCxn id="3463" idx="2"/>
          </p:cNvCxnSpPr>
          <p:nvPr/>
        </p:nvCxnSpPr>
        <p:spPr>
          <a:xfrm rot="10800000">
            <a:off x="9164291" y="4430873"/>
            <a:ext cx="3227100" cy="875400"/>
          </a:xfrm>
          <a:prstGeom prst="straightConnector1">
            <a:avLst/>
          </a:prstGeom>
          <a:noFill/>
          <a:ln cap="flat" cmpd="sng" w="19050">
            <a:solidFill>
              <a:schemeClr val="dk1"/>
            </a:solidFill>
            <a:prstDash val="solid"/>
            <a:round/>
            <a:headEnd len="med" w="med" type="none"/>
            <a:tailEnd len="med" w="med" type="none"/>
          </a:ln>
        </p:spPr>
      </p:cxnSp>
      <p:cxnSp>
        <p:nvCxnSpPr>
          <p:cNvPr id="3467" name="Google Shape;3467;p153"/>
          <p:cNvCxnSpPr>
            <a:stCxn id="3468" idx="0"/>
            <a:endCxn id="3465" idx="2"/>
          </p:cNvCxnSpPr>
          <p:nvPr/>
        </p:nvCxnSpPr>
        <p:spPr>
          <a:xfrm flipH="1" rot="10800000">
            <a:off x="4470400" y="5932576"/>
            <a:ext cx="1623900" cy="877800"/>
          </a:xfrm>
          <a:prstGeom prst="straightConnector1">
            <a:avLst/>
          </a:prstGeom>
          <a:noFill/>
          <a:ln cap="flat" cmpd="sng" w="19050">
            <a:solidFill>
              <a:schemeClr val="dk1"/>
            </a:solidFill>
            <a:prstDash val="solid"/>
            <a:round/>
            <a:headEnd len="med" w="med" type="none"/>
            <a:tailEnd len="med" w="med" type="none"/>
          </a:ln>
        </p:spPr>
      </p:cxnSp>
      <p:cxnSp>
        <p:nvCxnSpPr>
          <p:cNvPr id="3469" name="Google Shape;3469;p153"/>
          <p:cNvCxnSpPr>
            <a:stCxn id="3470" idx="0"/>
            <a:endCxn id="3465" idx="2"/>
          </p:cNvCxnSpPr>
          <p:nvPr/>
        </p:nvCxnSpPr>
        <p:spPr>
          <a:xfrm rot="10800000">
            <a:off x="6094394" y="5932576"/>
            <a:ext cx="1452900" cy="877800"/>
          </a:xfrm>
          <a:prstGeom prst="straightConnector1">
            <a:avLst/>
          </a:prstGeom>
          <a:noFill/>
          <a:ln cap="flat" cmpd="sng" w="19050">
            <a:solidFill>
              <a:schemeClr val="dk1"/>
            </a:solidFill>
            <a:prstDash val="solid"/>
            <a:round/>
            <a:headEnd len="med" w="med" type="none"/>
            <a:tailEnd len="med" w="med" type="none"/>
          </a:ln>
        </p:spPr>
      </p:cxnSp>
      <p:cxnSp>
        <p:nvCxnSpPr>
          <p:cNvPr id="3471" name="Google Shape;3471;p153"/>
          <p:cNvCxnSpPr>
            <a:stCxn id="3472" idx="0"/>
            <a:endCxn id="3470" idx="2"/>
          </p:cNvCxnSpPr>
          <p:nvPr/>
        </p:nvCxnSpPr>
        <p:spPr>
          <a:xfrm flipH="1" rot="10800000">
            <a:off x="6769630" y="7436680"/>
            <a:ext cx="777600" cy="877800"/>
          </a:xfrm>
          <a:prstGeom prst="straightConnector1">
            <a:avLst/>
          </a:prstGeom>
          <a:noFill/>
          <a:ln cap="flat" cmpd="sng" w="19050">
            <a:solidFill>
              <a:schemeClr val="dk1"/>
            </a:solidFill>
            <a:prstDash val="solid"/>
            <a:round/>
            <a:headEnd len="med" w="med" type="none"/>
            <a:tailEnd len="med" w="med" type="none"/>
          </a:ln>
        </p:spPr>
      </p:cxnSp>
      <p:cxnSp>
        <p:nvCxnSpPr>
          <p:cNvPr id="3473" name="Google Shape;3473;p153"/>
          <p:cNvCxnSpPr>
            <a:stCxn id="3470" idx="2"/>
            <a:endCxn id="3474" idx="0"/>
          </p:cNvCxnSpPr>
          <p:nvPr/>
        </p:nvCxnSpPr>
        <p:spPr>
          <a:xfrm>
            <a:off x="7547294" y="7436697"/>
            <a:ext cx="777600" cy="877800"/>
          </a:xfrm>
          <a:prstGeom prst="straightConnector1">
            <a:avLst/>
          </a:prstGeom>
          <a:noFill/>
          <a:ln cap="flat" cmpd="sng" w="19050">
            <a:solidFill>
              <a:schemeClr val="dk1"/>
            </a:solidFill>
            <a:prstDash val="solid"/>
            <a:round/>
            <a:headEnd len="med" w="med" type="none"/>
            <a:tailEnd len="med" w="med" type="none"/>
          </a:ln>
        </p:spPr>
      </p:cxnSp>
      <p:sp>
        <p:nvSpPr>
          <p:cNvPr id="3465" name="Google Shape;3465;p153"/>
          <p:cNvSpPr/>
          <p:nvPr/>
        </p:nvSpPr>
        <p:spPr>
          <a:xfrm>
            <a:off x="4030347" y="5306273"/>
            <a:ext cx="4128134" cy="626321"/>
          </a:xfrm>
          <a:prstGeom prst="roundRect">
            <a:avLst>
              <a:gd fmla="val 16667" name="adj"/>
            </a:avLst>
          </a:prstGeom>
          <a:solidFill>
            <a:schemeClr val="accent1"/>
          </a:solidFill>
          <a:ln cap="flat" cmpd="sng" w="190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u="sng">
                <a:solidFill>
                  <a:srgbClr val="000000"/>
                </a:solidFill>
                <a:latin typeface="Cambria"/>
                <a:ea typeface="Cambria"/>
                <a:cs typeface="Cambria"/>
                <a:sym typeface="Cambria"/>
              </a:rPr>
              <a:t>2</a:t>
            </a:r>
            <a:r>
              <a:rPr lang="en-US" sz="3200">
                <a:solidFill>
                  <a:schemeClr val="dk1"/>
                </a:solidFill>
                <a:latin typeface="Cambria"/>
                <a:ea typeface="Cambria"/>
                <a:cs typeface="Cambria"/>
                <a:sym typeface="Cambria"/>
              </a:rPr>
              <a:t>  4  3  1 </a:t>
            </a:r>
            <a:r>
              <a:rPr lang="en-US" sz="3200">
                <a:solidFill>
                  <a:schemeClr val="accent1"/>
                </a:solidFill>
                <a:latin typeface="Cambria"/>
                <a:ea typeface="Cambria"/>
                <a:cs typeface="Cambria"/>
                <a:sym typeface="Cambria"/>
              </a:rPr>
              <a:t> </a:t>
            </a:r>
            <a:r>
              <a:rPr b="1" lang="en-US" sz="3200">
                <a:solidFill>
                  <a:srgbClr val="000000"/>
                </a:solidFill>
                <a:latin typeface="Cambria"/>
                <a:ea typeface="Cambria"/>
                <a:cs typeface="Cambria"/>
                <a:sym typeface="Cambria"/>
              </a:rPr>
              <a:t>→</a:t>
            </a:r>
            <a:r>
              <a:rPr lang="en-US" sz="3200">
                <a:solidFill>
                  <a:schemeClr val="dk2"/>
                </a:solidFill>
                <a:latin typeface="Cambria"/>
                <a:ea typeface="Cambria"/>
                <a:cs typeface="Cambria"/>
                <a:sym typeface="Cambria"/>
              </a:rPr>
              <a:t>  1  </a:t>
            </a:r>
            <a:r>
              <a:rPr lang="en-US" sz="3200" u="sng">
                <a:solidFill>
                  <a:srgbClr val="000000"/>
                </a:solidFill>
                <a:latin typeface="Cambria"/>
                <a:ea typeface="Cambria"/>
                <a:cs typeface="Cambria"/>
                <a:sym typeface="Cambria"/>
              </a:rPr>
              <a:t>2</a:t>
            </a:r>
            <a:r>
              <a:rPr lang="en-US" sz="3200">
                <a:solidFill>
                  <a:srgbClr val="000000"/>
                </a:solidFill>
                <a:latin typeface="Cambria"/>
                <a:ea typeface="Cambria"/>
                <a:cs typeface="Cambria"/>
                <a:sym typeface="Cambria"/>
              </a:rPr>
              <a:t> </a:t>
            </a:r>
            <a:r>
              <a:rPr lang="en-US" sz="3200">
                <a:solidFill>
                  <a:schemeClr val="dk2"/>
                </a:solidFill>
                <a:latin typeface="Cambria"/>
                <a:ea typeface="Cambria"/>
                <a:cs typeface="Cambria"/>
                <a:sym typeface="Cambria"/>
              </a:rPr>
              <a:t> 3  4</a:t>
            </a:r>
            <a:endParaRPr/>
          </a:p>
        </p:txBody>
      </p:sp>
      <p:sp>
        <p:nvSpPr>
          <p:cNvPr id="3468" name="Google Shape;3468;p153"/>
          <p:cNvSpPr/>
          <p:nvPr/>
        </p:nvSpPr>
        <p:spPr>
          <a:xfrm>
            <a:off x="3799840" y="6810376"/>
            <a:ext cx="1341120" cy="626321"/>
          </a:xfrm>
          <a:prstGeom prst="roundRect">
            <a:avLst>
              <a:gd fmla="val 16667" name="adj"/>
            </a:avLst>
          </a:prstGeom>
          <a:solidFill>
            <a:schemeClr val="folHlink"/>
          </a:solidFill>
          <a:ln cap="flat" cmpd="sng" w="190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rgbClr val="FFFF00"/>
                </a:solidFill>
                <a:latin typeface="Cambria"/>
                <a:ea typeface="Cambria"/>
                <a:cs typeface="Cambria"/>
                <a:sym typeface="Cambria"/>
              </a:rPr>
              <a:t>1 </a:t>
            </a:r>
            <a:r>
              <a:rPr b="1" lang="en-US" sz="3200">
                <a:solidFill>
                  <a:srgbClr val="FFFF00"/>
                </a:solidFill>
                <a:latin typeface="Cambria"/>
                <a:ea typeface="Cambria"/>
                <a:cs typeface="Cambria"/>
                <a:sym typeface="Cambria"/>
              </a:rPr>
              <a:t>→</a:t>
            </a:r>
            <a:r>
              <a:rPr lang="en-US" sz="3200">
                <a:solidFill>
                  <a:srgbClr val="FFFF00"/>
                </a:solidFill>
                <a:latin typeface="Cambria"/>
                <a:ea typeface="Cambria"/>
                <a:cs typeface="Cambria"/>
                <a:sym typeface="Cambria"/>
              </a:rPr>
              <a:t> 1</a:t>
            </a:r>
            <a:endParaRPr/>
          </a:p>
        </p:txBody>
      </p:sp>
      <p:sp>
        <p:nvSpPr>
          <p:cNvPr id="3470" name="Google Shape;3470;p153"/>
          <p:cNvSpPr/>
          <p:nvPr/>
        </p:nvSpPr>
        <p:spPr>
          <a:xfrm>
            <a:off x="6377307" y="6810376"/>
            <a:ext cx="2339974" cy="626321"/>
          </a:xfrm>
          <a:prstGeom prst="roundRect">
            <a:avLst>
              <a:gd fmla="val 16667" name="adj"/>
            </a:avLst>
          </a:prstGeom>
          <a:solidFill>
            <a:schemeClr val="accent1"/>
          </a:solidFill>
          <a:ln cap="flat" cmpd="sng" w="190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4  </a:t>
            </a:r>
            <a:r>
              <a:rPr lang="en-US" sz="3200" u="sng">
                <a:solidFill>
                  <a:srgbClr val="000000"/>
                </a:solidFill>
                <a:latin typeface="Cambria"/>
                <a:ea typeface="Cambria"/>
                <a:cs typeface="Cambria"/>
                <a:sym typeface="Cambria"/>
              </a:rPr>
              <a:t>3</a:t>
            </a:r>
            <a:r>
              <a:rPr lang="en-US" sz="3200">
                <a:solidFill>
                  <a:schemeClr val="dk1"/>
                </a:solidFill>
                <a:latin typeface="Cambria"/>
                <a:ea typeface="Cambria"/>
                <a:cs typeface="Cambria"/>
                <a:sym typeface="Cambria"/>
              </a:rPr>
              <a:t>  </a:t>
            </a:r>
            <a:r>
              <a:rPr b="1" lang="en-US" sz="3200">
                <a:solidFill>
                  <a:srgbClr val="000000"/>
                </a:solidFill>
                <a:latin typeface="Cambria"/>
                <a:ea typeface="Cambria"/>
                <a:cs typeface="Cambria"/>
                <a:sym typeface="Cambria"/>
              </a:rPr>
              <a:t>→</a:t>
            </a:r>
            <a:r>
              <a:rPr lang="en-US" sz="3200">
                <a:solidFill>
                  <a:schemeClr val="accent1"/>
                </a:solidFill>
                <a:latin typeface="Cambria"/>
                <a:ea typeface="Cambria"/>
                <a:cs typeface="Cambria"/>
                <a:sym typeface="Cambria"/>
              </a:rPr>
              <a:t> </a:t>
            </a:r>
            <a:r>
              <a:rPr lang="en-US" sz="3200">
                <a:solidFill>
                  <a:srgbClr val="000000"/>
                </a:solidFill>
                <a:latin typeface="Cambria"/>
                <a:ea typeface="Cambria"/>
                <a:cs typeface="Cambria"/>
                <a:sym typeface="Cambria"/>
              </a:rPr>
              <a:t> </a:t>
            </a:r>
            <a:r>
              <a:rPr lang="en-US" sz="3200" u="sng">
                <a:solidFill>
                  <a:srgbClr val="000000"/>
                </a:solidFill>
                <a:latin typeface="Cambria"/>
                <a:ea typeface="Cambria"/>
                <a:cs typeface="Cambria"/>
                <a:sym typeface="Cambria"/>
              </a:rPr>
              <a:t>3</a:t>
            </a:r>
            <a:r>
              <a:rPr lang="en-US" sz="3200">
                <a:solidFill>
                  <a:srgbClr val="000000"/>
                </a:solidFill>
                <a:latin typeface="Cambria"/>
                <a:ea typeface="Cambria"/>
                <a:cs typeface="Cambria"/>
                <a:sym typeface="Cambria"/>
              </a:rPr>
              <a:t>  </a:t>
            </a:r>
            <a:r>
              <a:rPr lang="en-US" sz="3200">
                <a:solidFill>
                  <a:schemeClr val="dk2"/>
                </a:solidFill>
                <a:latin typeface="Cambria"/>
                <a:ea typeface="Cambria"/>
                <a:cs typeface="Cambria"/>
                <a:sym typeface="Cambria"/>
              </a:rPr>
              <a:t>4</a:t>
            </a:r>
            <a:endParaRPr/>
          </a:p>
        </p:txBody>
      </p:sp>
      <p:sp>
        <p:nvSpPr>
          <p:cNvPr id="3472" name="Google Shape;3472;p153"/>
          <p:cNvSpPr/>
          <p:nvPr/>
        </p:nvSpPr>
        <p:spPr>
          <a:xfrm>
            <a:off x="6251576" y="8314480"/>
            <a:ext cx="1036108" cy="626321"/>
          </a:xfrm>
          <a:prstGeom prst="roundRect">
            <a:avLst>
              <a:gd fmla="val 16667" name="adj"/>
            </a:avLst>
          </a:prstGeom>
          <a:solidFill>
            <a:schemeClr val="folHlink"/>
          </a:solidFill>
          <a:ln cap="flat" cmpd="sng" w="190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chemeClr val="folHlink"/>
                </a:solidFill>
                <a:latin typeface="Cambria"/>
                <a:ea typeface="Cambria"/>
                <a:cs typeface="Cambria"/>
                <a:sym typeface="Cambria"/>
              </a:rPr>
              <a:t>9 </a:t>
            </a:r>
            <a:r>
              <a:rPr b="1" lang="en-US" sz="3200">
                <a:solidFill>
                  <a:schemeClr val="folHlink"/>
                </a:solidFill>
                <a:latin typeface="Cambria"/>
                <a:ea typeface="Cambria"/>
                <a:cs typeface="Cambria"/>
                <a:sym typeface="Cambria"/>
              </a:rPr>
              <a:t>→</a:t>
            </a:r>
            <a:r>
              <a:rPr lang="en-US" sz="3200">
                <a:solidFill>
                  <a:schemeClr val="folHlink"/>
                </a:solidFill>
                <a:latin typeface="Cambria"/>
                <a:ea typeface="Cambria"/>
                <a:cs typeface="Cambria"/>
                <a:sym typeface="Cambria"/>
              </a:rPr>
              <a:t> </a:t>
            </a:r>
            <a:endParaRPr/>
          </a:p>
        </p:txBody>
      </p:sp>
      <p:sp>
        <p:nvSpPr>
          <p:cNvPr id="3474" name="Google Shape;3474;p153"/>
          <p:cNvSpPr/>
          <p:nvPr/>
        </p:nvSpPr>
        <p:spPr>
          <a:xfrm>
            <a:off x="7709113" y="8314480"/>
            <a:ext cx="1231688" cy="626321"/>
          </a:xfrm>
          <a:prstGeom prst="roundRect">
            <a:avLst>
              <a:gd fmla="val 16667" name="adj"/>
            </a:avLst>
          </a:prstGeom>
          <a:solidFill>
            <a:schemeClr val="folHlink"/>
          </a:solidFill>
          <a:ln cap="flat" cmpd="sng" w="190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rgbClr val="FFFF00"/>
                </a:solidFill>
                <a:latin typeface="Cambria"/>
                <a:ea typeface="Cambria"/>
                <a:cs typeface="Cambria"/>
                <a:sym typeface="Cambria"/>
              </a:rPr>
              <a:t>4 </a:t>
            </a:r>
            <a:r>
              <a:rPr b="1" lang="en-US" sz="3200">
                <a:solidFill>
                  <a:srgbClr val="FFFF00"/>
                </a:solidFill>
                <a:latin typeface="Cambria"/>
                <a:ea typeface="Cambria"/>
                <a:cs typeface="Cambria"/>
                <a:sym typeface="Cambria"/>
              </a:rPr>
              <a:t>→</a:t>
            </a:r>
            <a:r>
              <a:rPr lang="en-US" sz="3200">
                <a:solidFill>
                  <a:srgbClr val="FFFF00"/>
                </a:solidFill>
                <a:latin typeface="Cambria"/>
                <a:ea typeface="Cambria"/>
                <a:cs typeface="Cambria"/>
                <a:sym typeface="Cambria"/>
              </a:rPr>
              <a:t> 4</a:t>
            </a:r>
            <a:endParaRPr/>
          </a:p>
        </p:txBody>
      </p:sp>
      <p:cxnSp>
        <p:nvCxnSpPr>
          <p:cNvPr id="3475" name="Google Shape;3475;p153"/>
          <p:cNvCxnSpPr/>
          <p:nvPr/>
        </p:nvCxnSpPr>
        <p:spPr>
          <a:xfrm>
            <a:off x="11064240" y="4582160"/>
            <a:ext cx="1005840" cy="335280"/>
          </a:xfrm>
          <a:prstGeom prst="straightConnector1">
            <a:avLst/>
          </a:prstGeom>
          <a:noFill/>
          <a:ln cap="flat" cmpd="sng" w="76200">
            <a:solidFill>
              <a:schemeClr val="dk1"/>
            </a:solidFill>
            <a:prstDash val="solid"/>
            <a:round/>
            <a:headEnd len="med" w="med" type="none"/>
            <a:tailEnd len="med" w="med" type="triangle"/>
          </a:ln>
        </p:spPr>
      </p:cxnSp>
      <p:sp>
        <p:nvSpPr>
          <p:cNvPr id="3462" name="Google Shape;3462;p153"/>
          <p:cNvSpPr/>
          <p:nvPr/>
        </p:nvSpPr>
        <p:spPr>
          <a:xfrm>
            <a:off x="13411200" y="6810376"/>
            <a:ext cx="1017482" cy="626321"/>
          </a:xfrm>
          <a:prstGeom prst="roundRect">
            <a:avLst>
              <a:gd fmla="val 16667" name="adj"/>
            </a:avLst>
          </a:prstGeom>
          <a:solidFill>
            <a:schemeClr val="folHlink"/>
          </a:solidFill>
          <a:ln cap="flat" cmpd="sng" w="1905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chemeClr val="folHlink"/>
                </a:solidFill>
                <a:latin typeface="Cambria"/>
                <a:ea typeface="Cambria"/>
                <a:cs typeface="Cambria"/>
                <a:sym typeface="Cambria"/>
              </a:rPr>
              <a:t>9 </a:t>
            </a:r>
            <a:r>
              <a:rPr b="1" lang="en-US" sz="3200">
                <a:solidFill>
                  <a:schemeClr val="folHlink"/>
                </a:solidFill>
                <a:latin typeface="Cambria"/>
                <a:ea typeface="Cambria"/>
                <a:cs typeface="Cambria"/>
                <a:sym typeface="Cambria"/>
              </a:rPr>
              <a:t>→</a:t>
            </a:r>
            <a:r>
              <a:rPr lang="en-US" sz="3200">
                <a:solidFill>
                  <a:schemeClr val="folHlink"/>
                </a:solidFill>
                <a:latin typeface="Cambria"/>
                <a:ea typeface="Cambria"/>
                <a:cs typeface="Cambria"/>
                <a:sym typeface="Cambria"/>
              </a:rPr>
              <a:t> </a:t>
            </a:r>
            <a:endParaRPr/>
          </a:p>
        </p:txBody>
      </p:sp>
      <p:sp>
        <p:nvSpPr>
          <p:cNvPr id="3476" name="Google Shape;3476;p153"/>
          <p:cNvSpPr txBox="1"/>
          <p:nvPr>
            <p:ph type="title"/>
          </p:nvPr>
        </p:nvSpPr>
        <p:spPr>
          <a:xfrm>
            <a:off x="810894" y="1082907"/>
            <a:ext cx="12517120" cy="2769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Execution Example (cont.)</a:t>
            </a:r>
            <a:endParaRPr/>
          </a:p>
        </p:txBody>
      </p:sp>
      <p:sp>
        <p:nvSpPr>
          <p:cNvPr id="3477" name="Google Shape;3477;p153"/>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1" name="Shape 3481"/>
        <p:cNvGrpSpPr/>
        <p:nvPr/>
      </p:nvGrpSpPr>
      <p:grpSpPr>
        <a:xfrm>
          <a:off x="0" y="0"/>
          <a:ext cx="0" cy="0"/>
          <a:chOff x="0" y="0"/>
          <a:chExt cx="0" cy="0"/>
        </a:xfrm>
      </p:grpSpPr>
      <p:sp>
        <p:nvSpPr>
          <p:cNvPr descr="Rectangle: Click to edit Master text styles&#10;Second level&#10;Third level&#10;Fourth level&#10;Fifth level" id="3482" name="Google Shape;3482;p154"/>
          <p:cNvSpPr txBox="1"/>
          <p:nvPr>
            <p:ph idx="1" type="body"/>
          </p:nvPr>
        </p:nvSpPr>
        <p:spPr>
          <a:xfrm>
            <a:off x="1136227" y="2309125"/>
            <a:ext cx="11399520" cy="492443"/>
          </a:xfrm>
          <a:prstGeom prst="rect">
            <a:avLst/>
          </a:prstGeom>
          <a:noFill/>
          <a:ln>
            <a:noFill/>
          </a:ln>
        </p:spPr>
        <p:txBody>
          <a:bodyPr anchorCtr="0" anchor="t" bIns="0" lIns="0" spcFirstLastPara="1" rIns="0" wrap="square" tIns="0">
            <a:spAutoFit/>
          </a:bodyPr>
          <a:lstStyle/>
          <a:p>
            <a:pPr indent="-457200" lvl="0" marL="457200" rtl="0" algn="l">
              <a:spcBef>
                <a:spcPts val="0"/>
              </a:spcBef>
              <a:spcAft>
                <a:spcPts val="0"/>
              </a:spcAft>
              <a:buClr>
                <a:schemeClr val="dk1"/>
              </a:buClr>
              <a:buSzPts val="3200"/>
              <a:buFont typeface="Noto Sans Symbols"/>
              <a:buChar char="❑"/>
            </a:pPr>
            <a:r>
              <a:rPr lang="en-US" sz="3200">
                <a:latin typeface="Cambria"/>
                <a:ea typeface="Cambria"/>
                <a:cs typeface="Cambria"/>
                <a:sym typeface="Cambria"/>
              </a:rPr>
              <a:t>Partition, …, recursive call, base case</a:t>
            </a:r>
            <a:endParaRPr/>
          </a:p>
        </p:txBody>
      </p:sp>
      <p:sp>
        <p:nvSpPr>
          <p:cNvPr id="3483" name="Google Shape;3483;p154"/>
          <p:cNvSpPr/>
          <p:nvPr/>
        </p:nvSpPr>
        <p:spPr>
          <a:xfrm>
            <a:off x="10512426" y="5306273"/>
            <a:ext cx="3757930" cy="626321"/>
          </a:xfrm>
          <a:prstGeom prst="roundRect">
            <a:avLst>
              <a:gd fmla="val 16667" name="adj"/>
            </a:avLst>
          </a:prstGeom>
          <a:solidFill>
            <a:schemeClr val="accent1"/>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7  9  </a:t>
            </a:r>
            <a:r>
              <a:rPr lang="en-US" sz="3200" u="sng">
                <a:solidFill>
                  <a:srgbClr val="000000"/>
                </a:solidFill>
                <a:latin typeface="Cambria"/>
                <a:ea typeface="Cambria"/>
                <a:cs typeface="Cambria"/>
                <a:sym typeface="Cambria"/>
              </a:rPr>
              <a:t>7</a:t>
            </a:r>
            <a:r>
              <a:rPr lang="en-US" sz="3200">
                <a:solidFill>
                  <a:schemeClr val="accent1"/>
                </a:solidFill>
                <a:latin typeface="Cambria"/>
                <a:ea typeface="Cambria"/>
                <a:cs typeface="Cambria"/>
                <a:sym typeface="Cambria"/>
              </a:rPr>
              <a:t>  1  </a:t>
            </a:r>
            <a:r>
              <a:rPr b="1" lang="en-US" sz="3200">
                <a:solidFill>
                  <a:schemeClr val="accent1"/>
                </a:solidFill>
                <a:latin typeface="Cambria"/>
                <a:ea typeface="Cambria"/>
                <a:cs typeface="Cambria"/>
                <a:sym typeface="Cambria"/>
              </a:rPr>
              <a:t>→</a:t>
            </a:r>
            <a:r>
              <a:rPr lang="en-US" sz="3200">
                <a:solidFill>
                  <a:schemeClr val="accent1"/>
                </a:solidFill>
                <a:latin typeface="Cambria"/>
                <a:ea typeface="Cambria"/>
                <a:cs typeface="Cambria"/>
                <a:sym typeface="Cambria"/>
              </a:rPr>
              <a:t>  1  3  8  </a:t>
            </a:r>
            <a:endParaRPr/>
          </a:p>
        </p:txBody>
      </p:sp>
      <p:sp>
        <p:nvSpPr>
          <p:cNvPr id="3484" name="Google Shape;3484;p154"/>
          <p:cNvSpPr/>
          <p:nvPr/>
        </p:nvSpPr>
        <p:spPr>
          <a:xfrm>
            <a:off x="10281920" y="6810376"/>
            <a:ext cx="1017482" cy="626321"/>
          </a:xfrm>
          <a:prstGeom prst="roundRect">
            <a:avLst>
              <a:gd fmla="val 16667" name="adj"/>
            </a:avLst>
          </a:prstGeom>
          <a:solidFill>
            <a:schemeClr val="folHlink"/>
          </a:solidFill>
          <a:ln cap="flat" cmpd="sng" w="190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chemeClr val="folHlink"/>
                </a:solidFill>
                <a:latin typeface="Cambria"/>
                <a:ea typeface="Cambria"/>
                <a:cs typeface="Cambria"/>
                <a:sym typeface="Cambria"/>
              </a:rPr>
              <a:t>8 </a:t>
            </a:r>
            <a:r>
              <a:rPr b="1" lang="en-US" sz="3200">
                <a:solidFill>
                  <a:schemeClr val="folHlink"/>
                </a:solidFill>
                <a:latin typeface="Cambria"/>
                <a:ea typeface="Cambria"/>
                <a:cs typeface="Cambria"/>
                <a:sym typeface="Cambria"/>
              </a:rPr>
              <a:t>→</a:t>
            </a:r>
            <a:r>
              <a:rPr lang="en-US" sz="3200">
                <a:solidFill>
                  <a:schemeClr val="folHlink"/>
                </a:solidFill>
                <a:latin typeface="Cambria"/>
                <a:ea typeface="Cambria"/>
                <a:cs typeface="Cambria"/>
                <a:sym typeface="Cambria"/>
              </a:rPr>
              <a:t> </a:t>
            </a:r>
            <a:endParaRPr/>
          </a:p>
        </p:txBody>
      </p:sp>
      <p:cxnSp>
        <p:nvCxnSpPr>
          <p:cNvPr id="3485" name="Google Shape;3485;p154"/>
          <p:cNvCxnSpPr>
            <a:stCxn id="3484" idx="0"/>
            <a:endCxn id="3483" idx="2"/>
          </p:cNvCxnSpPr>
          <p:nvPr/>
        </p:nvCxnSpPr>
        <p:spPr>
          <a:xfrm flipH="1" rot="10800000">
            <a:off x="10790661" y="5932576"/>
            <a:ext cx="1600800" cy="877800"/>
          </a:xfrm>
          <a:prstGeom prst="straightConnector1">
            <a:avLst/>
          </a:prstGeom>
          <a:noFill/>
          <a:ln cap="flat" cmpd="sng" w="19050">
            <a:solidFill>
              <a:schemeClr val="dk1"/>
            </a:solidFill>
            <a:prstDash val="solid"/>
            <a:round/>
            <a:headEnd len="med" w="med" type="none"/>
            <a:tailEnd len="med" w="med" type="none"/>
          </a:ln>
        </p:spPr>
      </p:cxnSp>
      <p:cxnSp>
        <p:nvCxnSpPr>
          <p:cNvPr id="3486" name="Google Shape;3486;p154"/>
          <p:cNvCxnSpPr>
            <a:stCxn id="3487" idx="0"/>
            <a:endCxn id="3483" idx="2"/>
          </p:cNvCxnSpPr>
          <p:nvPr/>
        </p:nvCxnSpPr>
        <p:spPr>
          <a:xfrm rot="10800000">
            <a:off x="12391480" y="5932576"/>
            <a:ext cx="1634400" cy="877800"/>
          </a:xfrm>
          <a:prstGeom prst="straightConnector1">
            <a:avLst/>
          </a:prstGeom>
          <a:noFill/>
          <a:ln cap="flat" cmpd="sng" w="19050">
            <a:solidFill>
              <a:schemeClr val="dk1"/>
            </a:solidFill>
            <a:prstDash val="solid"/>
            <a:round/>
            <a:headEnd len="med" w="med" type="none"/>
            <a:tailEnd len="med" w="med" type="none"/>
          </a:ln>
        </p:spPr>
      </p:cxnSp>
      <p:sp>
        <p:nvSpPr>
          <p:cNvPr id="3488" name="Google Shape;3488;p154"/>
          <p:cNvSpPr/>
          <p:nvPr/>
        </p:nvSpPr>
        <p:spPr>
          <a:xfrm>
            <a:off x="5588000" y="3799841"/>
            <a:ext cx="7152640" cy="630979"/>
          </a:xfrm>
          <a:prstGeom prst="roundRect">
            <a:avLst>
              <a:gd fmla="val 16667" name="adj"/>
            </a:avLst>
          </a:prstGeom>
          <a:solidFill>
            <a:schemeClr val="accent1"/>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7  2  9  4 3  7  </a:t>
            </a:r>
            <a:r>
              <a:rPr lang="en-US" sz="3200" u="sng">
                <a:solidFill>
                  <a:srgbClr val="000000"/>
                </a:solidFill>
                <a:latin typeface="Cambria"/>
                <a:ea typeface="Cambria"/>
                <a:cs typeface="Cambria"/>
                <a:sym typeface="Cambria"/>
              </a:rPr>
              <a:t>6</a:t>
            </a:r>
            <a:r>
              <a:rPr lang="en-US" sz="3200">
                <a:solidFill>
                  <a:schemeClr val="dk1"/>
                </a:solidFill>
                <a:latin typeface="Cambria"/>
                <a:ea typeface="Cambria"/>
                <a:cs typeface="Cambria"/>
                <a:sym typeface="Cambria"/>
              </a:rPr>
              <a:t>  1</a:t>
            </a:r>
            <a:r>
              <a:rPr lang="en-US" sz="3200">
                <a:solidFill>
                  <a:schemeClr val="accent1"/>
                </a:solidFill>
                <a:latin typeface="Cambria"/>
                <a:ea typeface="Cambria"/>
                <a:cs typeface="Cambria"/>
                <a:sym typeface="Cambria"/>
              </a:rPr>
              <a:t> </a:t>
            </a:r>
            <a:r>
              <a:rPr b="1" lang="en-US" sz="3200">
                <a:solidFill>
                  <a:schemeClr val="accent1"/>
                </a:solidFill>
                <a:latin typeface="Cambria"/>
                <a:ea typeface="Cambria"/>
                <a:cs typeface="Cambria"/>
                <a:sym typeface="Cambria"/>
              </a:rPr>
              <a:t>→</a:t>
            </a:r>
            <a:r>
              <a:rPr lang="en-US" sz="3200">
                <a:solidFill>
                  <a:schemeClr val="dk1"/>
                </a:solidFill>
                <a:latin typeface="Cambria"/>
                <a:ea typeface="Cambria"/>
                <a:cs typeface="Cambria"/>
                <a:sym typeface="Cambria"/>
              </a:rPr>
              <a:t>  </a:t>
            </a:r>
            <a:r>
              <a:rPr lang="en-US" sz="3200">
                <a:solidFill>
                  <a:schemeClr val="accent1"/>
                </a:solidFill>
                <a:latin typeface="Cambria"/>
                <a:ea typeface="Cambria"/>
                <a:cs typeface="Cambria"/>
                <a:sym typeface="Cambria"/>
              </a:rPr>
              <a:t>1  2  3  4  6  7  8  </a:t>
            </a:r>
            <a:endParaRPr/>
          </a:p>
        </p:txBody>
      </p:sp>
      <p:cxnSp>
        <p:nvCxnSpPr>
          <p:cNvPr id="3489" name="Google Shape;3489;p154"/>
          <p:cNvCxnSpPr>
            <a:stCxn id="3490" idx="0"/>
            <a:endCxn id="3488" idx="2"/>
          </p:cNvCxnSpPr>
          <p:nvPr/>
        </p:nvCxnSpPr>
        <p:spPr>
          <a:xfrm flipH="1" rot="10800000">
            <a:off x="6122354" y="4430873"/>
            <a:ext cx="3042000" cy="875400"/>
          </a:xfrm>
          <a:prstGeom prst="straightConnector1">
            <a:avLst/>
          </a:prstGeom>
          <a:noFill/>
          <a:ln cap="flat" cmpd="sng" w="19050">
            <a:solidFill>
              <a:schemeClr val="dk1"/>
            </a:solidFill>
            <a:prstDash val="solid"/>
            <a:round/>
            <a:headEnd len="med" w="med" type="none"/>
            <a:tailEnd len="med" w="med" type="none"/>
          </a:ln>
        </p:spPr>
      </p:cxnSp>
      <p:cxnSp>
        <p:nvCxnSpPr>
          <p:cNvPr id="3491" name="Google Shape;3491;p154"/>
          <p:cNvCxnSpPr>
            <a:stCxn id="3483" idx="0"/>
            <a:endCxn id="3488" idx="2"/>
          </p:cNvCxnSpPr>
          <p:nvPr/>
        </p:nvCxnSpPr>
        <p:spPr>
          <a:xfrm rot="10800000">
            <a:off x="9164291" y="4430873"/>
            <a:ext cx="3227100" cy="875400"/>
          </a:xfrm>
          <a:prstGeom prst="straightConnector1">
            <a:avLst/>
          </a:prstGeom>
          <a:noFill/>
          <a:ln cap="flat" cmpd="sng" w="19050">
            <a:solidFill>
              <a:schemeClr val="dk1"/>
            </a:solidFill>
            <a:prstDash val="solid"/>
            <a:round/>
            <a:headEnd len="med" w="med" type="none"/>
            <a:tailEnd len="med" w="med" type="none"/>
          </a:ln>
        </p:spPr>
      </p:cxnSp>
      <p:cxnSp>
        <p:nvCxnSpPr>
          <p:cNvPr id="3492" name="Google Shape;3492;p154"/>
          <p:cNvCxnSpPr>
            <a:stCxn id="3493" idx="0"/>
            <a:endCxn id="3490" idx="2"/>
          </p:cNvCxnSpPr>
          <p:nvPr/>
        </p:nvCxnSpPr>
        <p:spPr>
          <a:xfrm flipH="1" rot="10800000">
            <a:off x="4470400" y="5932576"/>
            <a:ext cx="1652100" cy="877800"/>
          </a:xfrm>
          <a:prstGeom prst="straightConnector1">
            <a:avLst/>
          </a:prstGeom>
          <a:noFill/>
          <a:ln cap="flat" cmpd="sng" w="19050">
            <a:solidFill>
              <a:schemeClr val="dk1"/>
            </a:solidFill>
            <a:prstDash val="solid"/>
            <a:round/>
            <a:headEnd len="med" w="med" type="none"/>
            <a:tailEnd len="med" w="med" type="none"/>
          </a:ln>
        </p:spPr>
      </p:cxnSp>
      <p:cxnSp>
        <p:nvCxnSpPr>
          <p:cNvPr id="3494" name="Google Shape;3494;p154"/>
          <p:cNvCxnSpPr>
            <a:stCxn id="3495" idx="0"/>
            <a:endCxn id="3490" idx="2"/>
          </p:cNvCxnSpPr>
          <p:nvPr/>
        </p:nvCxnSpPr>
        <p:spPr>
          <a:xfrm rot="10800000">
            <a:off x="6122294" y="5932576"/>
            <a:ext cx="1425000" cy="877800"/>
          </a:xfrm>
          <a:prstGeom prst="straightConnector1">
            <a:avLst/>
          </a:prstGeom>
          <a:noFill/>
          <a:ln cap="flat" cmpd="sng" w="19050">
            <a:solidFill>
              <a:schemeClr val="dk1"/>
            </a:solidFill>
            <a:prstDash val="solid"/>
            <a:round/>
            <a:headEnd len="med" w="med" type="none"/>
            <a:tailEnd len="med" w="med" type="none"/>
          </a:ln>
        </p:spPr>
      </p:cxnSp>
      <p:cxnSp>
        <p:nvCxnSpPr>
          <p:cNvPr id="3496" name="Google Shape;3496;p154"/>
          <p:cNvCxnSpPr>
            <a:stCxn id="3497" idx="0"/>
            <a:endCxn id="3495" idx="2"/>
          </p:cNvCxnSpPr>
          <p:nvPr/>
        </p:nvCxnSpPr>
        <p:spPr>
          <a:xfrm flipH="1" rot="10800000">
            <a:off x="6769630" y="7436680"/>
            <a:ext cx="777600" cy="877800"/>
          </a:xfrm>
          <a:prstGeom prst="straightConnector1">
            <a:avLst/>
          </a:prstGeom>
          <a:noFill/>
          <a:ln cap="flat" cmpd="sng" w="19050">
            <a:solidFill>
              <a:schemeClr val="dk1"/>
            </a:solidFill>
            <a:prstDash val="solid"/>
            <a:round/>
            <a:headEnd len="med" w="med" type="none"/>
            <a:tailEnd len="med" w="med" type="none"/>
          </a:ln>
        </p:spPr>
      </p:cxnSp>
      <p:cxnSp>
        <p:nvCxnSpPr>
          <p:cNvPr id="3498" name="Google Shape;3498;p154"/>
          <p:cNvCxnSpPr>
            <a:stCxn id="3495" idx="2"/>
            <a:endCxn id="3499" idx="0"/>
          </p:cNvCxnSpPr>
          <p:nvPr/>
        </p:nvCxnSpPr>
        <p:spPr>
          <a:xfrm>
            <a:off x="7547294" y="7436697"/>
            <a:ext cx="765900" cy="877800"/>
          </a:xfrm>
          <a:prstGeom prst="straightConnector1">
            <a:avLst/>
          </a:prstGeom>
          <a:noFill/>
          <a:ln cap="flat" cmpd="sng" w="19050">
            <a:solidFill>
              <a:schemeClr val="dk1"/>
            </a:solidFill>
            <a:prstDash val="solid"/>
            <a:round/>
            <a:headEnd len="med" w="med" type="none"/>
            <a:tailEnd len="med" w="med" type="none"/>
          </a:ln>
        </p:spPr>
      </p:cxnSp>
      <p:sp>
        <p:nvSpPr>
          <p:cNvPr id="3490" name="Google Shape;3490;p154"/>
          <p:cNvSpPr/>
          <p:nvPr/>
        </p:nvSpPr>
        <p:spPr>
          <a:xfrm>
            <a:off x="4030347" y="5306273"/>
            <a:ext cx="4184014" cy="626321"/>
          </a:xfrm>
          <a:prstGeom prst="roundRect">
            <a:avLst>
              <a:gd fmla="val 16667" name="adj"/>
            </a:avLst>
          </a:prstGeom>
          <a:solidFill>
            <a:schemeClr val="accent1"/>
          </a:solidFill>
          <a:ln cap="flat" cmpd="sng" w="190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u="sng">
                <a:solidFill>
                  <a:srgbClr val="000000"/>
                </a:solidFill>
                <a:latin typeface="Cambria"/>
                <a:ea typeface="Cambria"/>
                <a:cs typeface="Cambria"/>
                <a:sym typeface="Cambria"/>
              </a:rPr>
              <a:t>2</a:t>
            </a:r>
            <a:r>
              <a:rPr lang="en-US" sz="3200">
                <a:solidFill>
                  <a:schemeClr val="dk1"/>
                </a:solidFill>
                <a:latin typeface="Cambria"/>
                <a:ea typeface="Cambria"/>
                <a:cs typeface="Cambria"/>
                <a:sym typeface="Cambria"/>
              </a:rPr>
              <a:t>  4  3  1 </a:t>
            </a:r>
            <a:r>
              <a:rPr lang="en-US" sz="3200">
                <a:solidFill>
                  <a:schemeClr val="accent1"/>
                </a:solidFill>
                <a:latin typeface="Cambria"/>
                <a:ea typeface="Cambria"/>
                <a:cs typeface="Cambria"/>
                <a:sym typeface="Cambria"/>
              </a:rPr>
              <a:t> </a:t>
            </a:r>
            <a:r>
              <a:rPr b="1" lang="en-US" sz="3200">
                <a:solidFill>
                  <a:srgbClr val="000000"/>
                </a:solidFill>
                <a:latin typeface="Cambria"/>
                <a:ea typeface="Cambria"/>
                <a:cs typeface="Cambria"/>
                <a:sym typeface="Cambria"/>
              </a:rPr>
              <a:t>→</a:t>
            </a:r>
            <a:r>
              <a:rPr lang="en-US" sz="3200">
                <a:solidFill>
                  <a:schemeClr val="dk2"/>
                </a:solidFill>
                <a:latin typeface="Cambria"/>
                <a:ea typeface="Cambria"/>
                <a:cs typeface="Cambria"/>
                <a:sym typeface="Cambria"/>
              </a:rPr>
              <a:t>  1  </a:t>
            </a:r>
            <a:r>
              <a:rPr lang="en-US" sz="3200" u="sng">
                <a:solidFill>
                  <a:srgbClr val="000000"/>
                </a:solidFill>
                <a:latin typeface="Cambria"/>
                <a:ea typeface="Cambria"/>
                <a:cs typeface="Cambria"/>
                <a:sym typeface="Cambria"/>
              </a:rPr>
              <a:t>2</a:t>
            </a:r>
            <a:r>
              <a:rPr lang="en-US" sz="3200">
                <a:solidFill>
                  <a:srgbClr val="000000"/>
                </a:solidFill>
                <a:latin typeface="Cambria"/>
                <a:ea typeface="Cambria"/>
                <a:cs typeface="Cambria"/>
                <a:sym typeface="Cambria"/>
              </a:rPr>
              <a:t> </a:t>
            </a:r>
            <a:r>
              <a:rPr lang="en-US" sz="3200">
                <a:solidFill>
                  <a:schemeClr val="dk2"/>
                </a:solidFill>
                <a:latin typeface="Cambria"/>
                <a:ea typeface="Cambria"/>
                <a:cs typeface="Cambria"/>
                <a:sym typeface="Cambria"/>
              </a:rPr>
              <a:t> 3  4</a:t>
            </a:r>
            <a:endParaRPr/>
          </a:p>
        </p:txBody>
      </p:sp>
      <p:sp>
        <p:nvSpPr>
          <p:cNvPr id="3493" name="Google Shape;3493;p154"/>
          <p:cNvSpPr/>
          <p:nvPr/>
        </p:nvSpPr>
        <p:spPr>
          <a:xfrm>
            <a:off x="3799840" y="6810376"/>
            <a:ext cx="1341120" cy="626321"/>
          </a:xfrm>
          <a:prstGeom prst="roundRect">
            <a:avLst>
              <a:gd fmla="val 16667" name="adj"/>
            </a:avLst>
          </a:prstGeom>
          <a:solidFill>
            <a:schemeClr val="folHlink"/>
          </a:solidFill>
          <a:ln cap="flat" cmpd="sng" w="190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rgbClr val="FFFF00"/>
                </a:solidFill>
                <a:latin typeface="Cambria"/>
                <a:ea typeface="Cambria"/>
                <a:cs typeface="Cambria"/>
                <a:sym typeface="Cambria"/>
              </a:rPr>
              <a:t>1 </a:t>
            </a:r>
            <a:r>
              <a:rPr b="1" lang="en-US" sz="3200">
                <a:solidFill>
                  <a:srgbClr val="FFFF00"/>
                </a:solidFill>
                <a:latin typeface="Cambria"/>
                <a:ea typeface="Cambria"/>
                <a:cs typeface="Cambria"/>
                <a:sym typeface="Cambria"/>
              </a:rPr>
              <a:t>→</a:t>
            </a:r>
            <a:r>
              <a:rPr lang="en-US" sz="3200">
                <a:solidFill>
                  <a:srgbClr val="FFFF00"/>
                </a:solidFill>
                <a:latin typeface="Cambria"/>
                <a:ea typeface="Cambria"/>
                <a:cs typeface="Cambria"/>
                <a:sym typeface="Cambria"/>
              </a:rPr>
              <a:t> 1</a:t>
            </a:r>
            <a:endParaRPr/>
          </a:p>
        </p:txBody>
      </p:sp>
      <p:sp>
        <p:nvSpPr>
          <p:cNvPr id="3495" name="Google Shape;3495;p154"/>
          <p:cNvSpPr/>
          <p:nvPr/>
        </p:nvSpPr>
        <p:spPr>
          <a:xfrm>
            <a:off x="6377307" y="6810376"/>
            <a:ext cx="2339974" cy="626321"/>
          </a:xfrm>
          <a:prstGeom prst="roundRect">
            <a:avLst>
              <a:gd fmla="val 16667" name="adj"/>
            </a:avLst>
          </a:prstGeom>
          <a:solidFill>
            <a:schemeClr val="accent1"/>
          </a:solidFill>
          <a:ln cap="flat" cmpd="sng" w="190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4  </a:t>
            </a:r>
            <a:r>
              <a:rPr lang="en-US" sz="3200" u="sng">
                <a:solidFill>
                  <a:srgbClr val="000000"/>
                </a:solidFill>
                <a:latin typeface="Cambria"/>
                <a:ea typeface="Cambria"/>
                <a:cs typeface="Cambria"/>
                <a:sym typeface="Cambria"/>
              </a:rPr>
              <a:t>3</a:t>
            </a:r>
            <a:r>
              <a:rPr lang="en-US" sz="3200">
                <a:solidFill>
                  <a:schemeClr val="dk1"/>
                </a:solidFill>
                <a:latin typeface="Cambria"/>
                <a:ea typeface="Cambria"/>
                <a:cs typeface="Cambria"/>
                <a:sym typeface="Cambria"/>
              </a:rPr>
              <a:t>  </a:t>
            </a:r>
            <a:r>
              <a:rPr b="1" lang="en-US" sz="3200">
                <a:solidFill>
                  <a:srgbClr val="000000"/>
                </a:solidFill>
                <a:latin typeface="Cambria"/>
                <a:ea typeface="Cambria"/>
                <a:cs typeface="Cambria"/>
                <a:sym typeface="Cambria"/>
              </a:rPr>
              <a:t>→</a:t>
            </a:r>
            <a:r>
              <a:rPr lang="en-US" sz="3200">
                <a:solidFill>
                  <a:schemeClr val="accent1"/>
                </a:solidFill>
                <a:latin typeface="Cambria"/>
                <a:ea typeface="Cambria"/>
                <a:cs typeface="Cambria"/>
                <a:sym typeface="Cambria"/>
              </a:rPr>
              <a:t> </a:t>
            </a:r>
            <a:r>
              <a:rPr lang="en-US" sz="3200">
                <a:solidFill>
                  <a:srgbClr val="000000"/>
                </a:solidFill>
                <a:latin typeface="Cambria"/>
                <a:ea typeface="Cambria"/>
                <a:cs typeface="Cambria"/>
                <a:sym typeface="Cambria"/>
              </a:rPr>
              <a:t> </a:t>
            </a:r>
            <a:r>
              <a:rPr lang="en-US" sz="3200" u="sng">
                <a:solidFill>
                  <a:srgbClr val="000000"/>
                </a:solidFill>
                <a:latin typeface="Cambria"/>
                <a:ea typeface="Cambria"/>
                <a:cs typeface="Cambria"/>
                <a:sym typeface="Cambria"/>
              </a:rPr>
              <a:t>3</a:t>
            </a:r>
            <a:r>
              <a:rPr lang="en-US" sz="3200">
                <a:solidFill>
                  <a:srgbClr val="000000"/>
                </a:solidFill>
                <a:latin typeface="Cambria"/>
                <a:ea typeface="Cambria"/>
                <a:cs typeface="Cambria"/>
                <a:sym typeface="Cambria"/>
              </a:rPr>
              <a:t>  </a:t>
            </a:r>
            <a:r>
              <a:rPr lang="en-US" sz="3200">
                <a:solidFill>
                  <a:schemeClr val="dk2"/>
                </a:solidFill>
                <a:latin typeface="Cambria"/>
                <a:ea typeface="Cambria"/>
                <a:cs typeface="Cambria"/>
                <a:sym typeface="Cambria"/>
              </a:rPr>
              <a:t>4</a:t>
            </a:r>
            <a:endParaRPr/>
          </a:p>
        </p:txBody>
      </p:sp>
      <p:sp>
        <p:nvSpPr>
          <p:cNvPr id="3497" name="Google Shape;3497;p154"/>
          <p:cNvSpPr/>
          <p:nvPr/>
        </p:nvSpPr>
        <p:spPr>
          <a:xfrm>
            <a:off x="6251576" y="8314480"/>
            <a:ext cx="1036108" cy="626321"/>
          </a:xfrm>
          <a:prstGeom prst="roundRect">
            <a:avLst>
              <a:gd fmla="val 16667" name="adj"/>
            </a:avLst>
          </a:prstGeom>
          <a:solidFill>
            <a:schemeClr val="folHlink"/>
          </a:solidFill>
          <a:ln cap="flat" cmpd="sng" w="190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chemeClr val="folHlink"/>
                </a:solidFill>
                <a:latin typeface="Cambria"/>
                <a:ea typeface="Cambria"/>
                <a:cs typeface="Cambria"/>
                <a:sym typeface="Cambria"/>
              </a:rPr>
              <a:t>9 </a:t>
            </a:r>
            <a:r>
              <a:rPr b="1" lang="en-US" sz="3200">
                <a:solidFill>
                  <a:schemeClr val="folHlink"/>
                </a:solidFill>
                <a:latin typeface="Cambria"/>
                <a:ea typeface="Cambria"/>
                <a:cs typeface="Cambria"/>
                <a:sym typeface="Cambria"/>
              </a:rPr>
              <a:t>→</a:t>
            </a:r>
            <a:r>
              <a:rPr lang="en-US" sz="3200">
                <a:solidFill>
                  <a:schemeClr val="folHlink"/>
                </a:solidFill>
                <a:latin typeface="Cambria"/>
                <a:ea typeface="Cambria"/>
                <a:cs typeface="Cambria"/>
                <a:sym typeface="Cambria"/>
              </a:rPr>
              <a:t> </a:t>
            </a:r>
            <a:endParaRPr/>
          </a:p>
        </p:txBody>
      </p:sp>
      <p:sp>
        <p:nvSpPr>
          <p:cNvPr id="3499" name="Google Shape;3499;p154"/>
          <p:cNvSpPr/>
          <p:nvPr/>
        </p:nvSpPr>
        <p:spPr>
          <a:xfrm>
            <a:off x="7709113" y="8314480"/>
            <a:ext cx="1208404" cy="626321"/>
          </a:xfrm>
          <a:prstGeom prst="roundRect">
            <a:avLst>
              <a:gd fmla="val 16667" name="adj"/>
            </a:avLst>
          </a:prstGeom>
          <a:solidFill>
            <a:schemeClr val="folHlink"/>
          </a:solidFill>
          <a:ln cap="flat" cmpd="sng" w="190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rgbClr val="FFFF00"/>
                </a:solidFill>
                <a:latin typeface="Cambria"/>
                <a:ea typeface="Cambria"/>
                <a:cs typeface="Cambria"/>
                <a:sym typeface="Cambria"/>
              </a:rPr>
              <a:t>4 </a:t>
            </a:r>
            <a:r>
              <a:rPr b="1" lang="en-US" sz="3200">
                <a:solidFill>
                  <a:srgbClr val="FFFF00"/>
                </a:solidFill>
                <a:latin typeface="Cambria"/>
                <a:ea typeface="Cambria"/>
                <a:cs typeface="Cambria"/>
                <a:sym typeface="Cambria"/>
              </a:rPr>
              <a:t>→</a:t>
            </a:r>
            <a:r>
              <a:rPr lang="en-US" sz="3200">
                <a:solidFill>
                  <a:srgbClr val="FFFF00"/>
                </a:solidFill>
                <a:latin typeface="Cambria"/>
                <a:ea typeface="Cambria"/>
                <a:cs typeface="Cambria"/>
                <a:sym typeface="Cambria"/>
              </a:rPr>
              <a:t> 4</a:t>
            </a:r>
            <a:endParaRPr/>
          </a:p>
        </p:txBody>
      </p:sp>
      <p:cxnSp>
        <p:nvCxnSpPr>
          <p:cNvPr id="3500" name="Google Shape;3500;p154"/>
          <p:cNvCxnSpPr/>
          <p:nvPr/>
        </p:nvCxnSpPr>
        <p:spPr>
          <a:xfrm rot="793333">
            <a:off x="13187680" y="6146800"/>
            <a:ext cx="1005840" cy="335280"/>
          </a:xfrm>
          <a:prstGeom prst="straightConnector1">
            <a:avLst/>
          </a:prstGeom>
          <a:noFill/>
          <a:ln cap="flat" cmpd="sng" w="76200">
            <a:solidFill>
              <a:schemeClr val="dk1"/>
            </a:solidFill>
            <a:prstDash val="solid"/>
            <a:round/>
            <a:headEnd len="med" w="med" type="none"/>
            <a:tailEnd len="med" w="med" type="triangle"/>
          </a:ln>
        </p:spPr>
      </p:cxnSp>
      <p:sp>
        <p:nvSpPr>
          <p:cNvPr id="3487" name="Google Shape;3487;p154"/>
          <p:cNvSpPr/>
          <p:nvPr/>
        </p:nvSpPr>
        <p:spPr>
          <a:xfrm>
            <a:off x="13411200" y="6810376"/>
            <a:ext cx="1229360" cy="626321"/>
          </a:xfrm>
          <a:prstGeom prst="roundRect">
            <a:avLst>
              <a:gd fmla="val 16667" name="adj"/>
            </a:avLst>
          </a:prstGeom>
          <a:solidFill>
            <a:schemeClr val="folHlink"/>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rgbClr val="FFFF00"/>
                </a:solidFill>
                <a:latin typeface="Cambria"/>
                <a:ea typeface="Cambria"/>
                <a:cs typeface="Cambria"/>
                <a:sym typeface="Cambria"/>
              </a:rPr>
              <a:t>9 </a:t>
            </a:r>
            <a:r>
              <a:rPr b="1" lang="en-US" sz="3200">
                <a:solidFill>
                  <a:srgbClr val="FFFF00"/>
                </a:solidFill>
                <a:latin typeface="Cambria"/>
                <a:ea typeface="Cambria"/>
                <a:cs typeface="Cambria"/>
                <a:sym typeface="Cambria"/>
              </a:rPr>
              <a:t>→</a:t>
            </a:r>
            <a:r>
              <a:rPr lang="en-US" sz="3200">
                <a:solidFill>
                  <a:srgbClr val="FFFF00"/>
                </a:solidFill>
                <a:latin typeface="Cambria"/>
                <a:ea typeface="Cambria"/>
                <a:cs typeface="Cambria"/>
                <a:sym typeface="Cambria"/>
              </a:rPr>
              <a:t> 9</a:t>
            </a:r>
            <a:endParaRPr/>
          </a:p>
        </p:txBody>
      </p:sp>
      <p:sp>
        <p:nvSpPr>
          <p:cNvPr id="3501" name="Google Shape;3501;p154"/>
          <p:cNvSpPr txBox="1"/>
          <p:nvPr>
            <p:ph type="title"/>
          </p:nvPr>
        </p:nvSpPr>
        <p:spPr>
          <a:xfrm>
            <a:off x="810894" y="1082907"/>
            <a:ext cx="12517120" cy="2769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Execution Example (cont.)</a:t>
            </a:r>
            <a:endParaRPr/>
          </a:p>
        </p:txBody>
      </p:sp>
      <p:sp>
        <p:nvSpPr>
          <p:cNvPr id="3502" name="Google Shape;3502;p154"/>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6" name="Shape 3506"/>
        <p:cNvGrpSpPr/>
        <p:nvPr/>
      </p:nvGrpSpPr>
      <p:grpSpPr>
        <a:xfrm>
          <a:off x="0" y="0"/>
          <a:ext cx="0" cy="0"/>
          <a:chOff x="0" y="0"/>
          <a:chExt cx="0" cy="0"/>
        </a:xfrm>
      </p:grpSpPr>
      <p:sp>
        <p:nvSpPr>
          <p:cNvPr descr="Rectangle: Click to edit Master text styles&#10;Second level&#10;Third level&#10;Fourth level&#10;Fifth level" id="3507" name="Google Shape;3507;p155"/>
          <p:cNvSpPr txBox="1"/>
          <p:nvPr>
            <p:ph idx="1" type="body"/>
          </p:nvPr>
        </p:nvSpPr>
        <p:spPr>
          <a:xfrm>
            <a:off x="991870" y="2429615"/>
            <a:ext cx="11399520" cy="492443"/>
          </a:xfrm>
          <a:prstGeom prst="rect">
            <a:avLst/>
          </a:prstGeom>
          <a:noFill/>
          <a:ln>
            <a:noFill/>
          </a:ln>
        </p:spPr>
        <p:txBody>
          <a:bodyPr anchorCtr="0" anchor="t" bIns="0" lIns="0" spcFirstLastPara="1" rIns="0" wrap="square" tIns="0">
            <a:spAutoFit/>
          </a:bodyPr>
          <a:lstStyle/>
          <a:p>
            <a:pPr indent="-457200" lvl="0" marL="457200" rtl="0" algn="l">
              <a:spcBef>
                <a:spcPts val="0"/>
              </a:spcBef>
              <a:spcAft>
                <a:spcPts val="0"/>
              </a:spcAft>
              <a:buClr>
                <a:schemeClr val="dk1"/>
              </a:buClr>
              <a:buSzPts val="3200"/>
              <a:buFont typeface="Noto Sans Symbols"/>
              <a:buChar char="❑"/>
            </a:pPr>
            <a:r>
              <a:rPr lang="en-US" sz="3200">
                <a:latin typeface="Cambria"/>
                <a:ea typeface="Cambria"/>
                <a:cs typeface="Cambria"/>
                <a:sym typeface="Cambria"/>
              </a:rPr>
              <a:t>Join, join</a:t>
            </a:r>
            <a:endParaRPr/>
          </a:p>
        </p:txBody>
      </p:sp>
      <p:sp>
        <p:nvSpPr>
          <p:cNvPr id="3508" name="Google Shape;3508;p155"/>
          <p:cNvSpPr/>
          <p:nvPr/>
        </p:nvSpPr>
        <p:spPr>
          <a:xfrm>
            <a:off x="10512426" y="5306273"/>
            <a:ext cx="3757930" cy="626321"/>
          </a:xfrm>
          <a:prstGeom prst="roundRect">
            <a:avLst>
              <a:gd fmla="val 16667" name="adj"/>
            </a:avLst>
          </a:prstGeom>
          <a:solidFill>
            <a:schemeClr val="accent1"/>
          </a:solidFill>
          <a:ln cap="flat" cmpd="sng" w="190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rgbClr val="000000"/>
                </a:solidFill>
                <a:latin typeface="Cambria"/>
                <a:ea typeface="Cambria"/>
                <a:cs typeface="Cambria"/>
                <a:sym typeface="Cambria"/>
              </a:rPr>
              <a:t>7</a:t>
            </a:r>
            <a:r>
              <a:rPr lang="en-US" sz="3200">
                <a:solidFill>
                  <a:schemeClr val="dk1"/>
                </a:solidFill>
                <a:latin typeface="Cambria"/>
                <a:ea typeface="Cambria"/>
                <a:cs typeface="Cambria"/>
                <a:sym typeface="Cambria"/>
              </a:rPr>
              <a:t>  9  </a:t>
            </a:r>
            <a:r>
              <a:rPr lang="en-US" sz="3200" u="sng">
                <a:solidFill>
                  <a:srgbClr val="000000"/>
                </a:solidFill>
                <a:latin typeface="Cambria"/>
                <a:ea typeface="Cambria"/>
                <a:cs typeface="Cambria"/>
                <a:sym typeface="Cambria"/>
              </a:rPr>
              <a:t>7</a:t>
            </a:r>
            <a:r>
              <a:rPr lang="en-US" sz="3200">
                <a:solidFill>
                  <a:schemeClr val="accent1"/>
                </a:solidFill>
                <a:latin typeface="Cambria"/>
                <a:ea typeface="Cambria"/>
                <a:cs typeface="Cambria"/>
                <a:sym typeface="Cambria"/>
              </a:rPr>
              <a:t>  </a:t>
            </a:r>
            <a:r>
              <a:rPr lang="en-US" sz="3200">
                <a:solidFill>
                  <a:srgbClr val="000000"/>
                </a:solidFill>
                <a:latin typeface="Cambria"/>
                <a:ea typeface="Cambria"/>
                <a:cs typeface="Cambria"/>
                <a:sym typeface="Cambria"/>
              </a:rPr>
              <a:t> </a:t>
            </a:r>
            <a:r>
              <a:rPr b="1" lang="en-US" sz="3200">
                <a:solidFill>
                  <a:srgbClr val="000000"/>
                </a:solidFill>
                <a:latin typeface="Cambria"/>
                <a:ea typeface="Cambria"/>
                <a:cs typeface="Cambria"/>
                <a:sym typeface="Cambria"/>
              </a:rPr>
              <a:t>→</a:t>
            </a:r>
            <a:r>
              <a:rPr lang="en-US" sz="3200">
                <a:solidFill>
                  <a:schemeClr val="accent1"/>
                </a:solidFill>
                <a:latin typeface="Cambria"/>
                <a:ea typeface="Cambria"/>
                <a:cs typeface="Cambria"/>
                <a:sym typeface="Cambria"/>
              </a:rPr>
              <a:t>  1</a:t>
            </a:r>
            <a:r>
              <a:rPr lang="en-US" sz="3200">
                <a:solidFill>
                  <a:srgbClr val="000000"/>
                </a:solidFill>
                <a:latin typeface="Cambria"/>
                <a:ea typeface="Cambria"/>
                <a:cs typeface="Cambria"/>
                <a:sym typeface="Cambria"/>
              </a:rPr>
              <a:t>7</a:t>
            </a:r>
            <a:r>
              <a:rPr lang="en-US" sz="3200">
                <a:solidFill>
                  <a:schemeClr val="dk1"/>
                </a:solidFill>
                <a:latin typeface="Cambria"/>
                <a:ea typeface="Cambria"/>
                <a:cs typeface="Cambria"/>
                <a:sym typeface="Cambria"/>
              </a:rPr>
              <a:t>  </a:t>
            </a:r>
            <a:r>
              <a:rPr lang="en-US" sz="3200" u="sng">
                <a:solidFill>
                  <a:srgbClr val="000000"/>
                </a:solidFill>
                <a:latin typeface="Cambria"/>
                <a:ea typeface="Cambria"/>
                <a:cs typeface="Cambria"/>
                <a:sym typeface="Cambria"/>
              </a:rPr>
              <a:t>7</a:t>
            </a:r>
            <a:r>
              <a:rPr lang="en-US" sz="3200">
                <a:solidFill>
                  <a:schemeClr val="dk1"/>
                </a:solidFill>
                <a:latin typeface="Cambria"/>
                <a:ea typeface="Cambria"/>
                <a:cs typeface="Cambria"/>
                <a:sym typeface="Cambria"/>
              </a:rPr>
              <a:t>  </a:t>
            </a:r>
            <a:r>
              <a:rPr lang="en-US" sz="3200">
                <a:solidFill>
                  <a:schemeClr val="dk2"/>
                </a:solidFill>
                <a:latin typeface="Cambria"/>
                <a:ea typeface="Cambria"/>
                <a:cs typeface="Cambria"/>
                <a:sym typeface="Cambria"/>
              </a:rPr>
              <a:t>9</a:t>
            </a:r>
            <a:endParaRPr/>
          </a:p>
        </p:txBody>
      </p:sp>
      <p:sp>
        <p:nvSpPr>
          <p:cNvPr id="3509" name="Google Shape;3509;p155"/>
          <p:cNvSpPr/>
          <p:nvPr/>
        </p:nvSpPr>
        <p:spPr>
          <a:xfrm>
            <a:off x="10281920" y="6810376"/>
            <a:ext cx="1017482" cy="626321"/>
          </a:xfrm>
          <a:prstGeom prst="roundRect">
            <a:avLst>
              <a:gd fmla="val 16667" name="adj"/>
            </a:avLst>
          </a:prstGeom>
          <a:solidFill>
            <a:schemeClr val="folHlink"/>
          </a:solidFill>
          <a:ln cap="flat" cmpd="sng" w="190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chemeClr val="folHlink"/>
                </a:solidFill>
                <a:latin typeface="Cambria"/>
                <a:ea typeface="Cambria"/>
                <a:cs typeface="Cambria"/>
                <a:sym typeface="Cambria"/>
              </a:rPr>
              <a:t>8 </a:t>
            </a:r>
            <a:r>
              <a:rPr b="1" lang="en-US" sz="3200">
                <a:solidFill>
                  <a:schemeClr val="folHlink"/>
                </a:solidFill>
                <a:latin typeface="Cambria"/>
                <a:ea typeface="Cambria"/>
                <a:cs typeface="Cambria"/>
                <a:sym typeface="Cambria"/>
              </a:rPr>
              <a:t>→</a:t>
            </a:r>
            <a:r>
              <a:rPr lang="en-US" sz="3200">
                <a:solidFill>
                  <a:schemeClr val="folHlink"/>
                </a:solidFill>
                <a:latin typeface="Cambria"/>
                <a:ea typeface="Cambria"/>
                <a:cs typeface="Cambria"/>
                <a:sym typeface="Cambria"/>
              </a:rPr>
              <a:t> </a:t>
            </a:r>
            <a:endParaRPr/>
          </a:p>
        </p:txBody>
      </p:sp>
      <p:cxnSp>
        <p:nvCxnSpPr>
          <p:cNvPr id="3510" name="Google Shape;3510;p155"/>
          <p:cNvCxnSpPr>
            <a:stCxn id="3509" idx="0"/>
            <a:endCxn id="3508" idx="2"/>
          </p:cNvCxnSpPr>
          <p:nvPr/>
        </p:nvCxnSpPr>
        <p:spPr>
          <a:xfrm flipH="1" rot="10800000">
            <a:off x="10790661" y="5932576"/>
            <a:ext cx="1600800" cy="877800"/>
          </a:xfrm>
          <a:prstGeom prst="straightConnector1">
            <a:avLst/>
          </a:prstGeom>
          <a:noFill/>
          <a:ln cap="flat" cmpd="sng" w="19050">
            <a:solidFill>
              <a:schemeClr val="dk1"/>
            </a:solidFill>
            <a:prstDash val="solid"/>
            <a:round/>
            <a:headEnd len="med" w="med" type="none"/>
            <a:tailEnd len="med" w="med" type="none"/>
          </a:ln>
        </p:spPr>
      </p:cxnSp>
      <p:cxnSp>
        <p:nvCxnSpPr>
          <p:cNvPr id="3511" name="Google Shape;3511;p155"/>
          <p:cNvCxnSpPr>
            <a:stCxn id="3512" idx="0"/>
            <a:endCxn id="3508" idx="2"/>
          </p:cNvCxnSpPr>
          <p:nvPr/>
        </p:nvCxnSpPr>
        <p:spPr>
          <a:xfrm rot="10800000">
            <a:off x="12391480" y="5932576"/>
            <a:ext cx="1634400" cy="877800"/>
          </a:xfrm>
          <a:prstGeom prst="straightConnector1">
            <a:avLst/>
          </a:prstGeom>
          <a:noFill/>
          <a:ln cap="flat" cmpd="sng" w="19050">
            <a:solidFill>
              <a:schemeClr val="dk1"/>
            </a:solidFill>
            <a:prstDash val="solid"/>
            <a:round/>
            <a:headEnd len="med" w="med" type="none"/>
            <a:tailEnd len="med" w="med" type="none"/>
          </a:ln>
        </p:spPr>
      </p:cxnSp>
      <p:sp>
        <p:nvSpPr>
          <p:cNvPr id="3513" name="Google Shape;3513;p155"/>
          <p:cNvSpPr/>
          <p:nvPr/>
        </p:nvSpPr>
        <p:spPr>
          <a:xfrm>
            <a:off x="5588000" y="3799841"/>
            <a:ext cx="7711440" cy="630979"/>
          </a:xfrm>
          <a:prstGeom prst="roundRect">
            <a:avLst>
              <a:gd fmla="val 16667" name="adj"/>
            </a:avLst>
          </a:prstGeom>
          <a:solidFill>
            <a:schemeClr val="accent1"/>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7  2  9  4  3  7  </a:t>
            </a:r>
            <a:r>
              <a:rPr lang="en-US" sz="3200" u="sng">
                <a:solidFill>
                  <a:srgbClr val="000000"/>
                </a:solidFill>
                <a:latin typeface="Cambria"/>
                <a:ea typeface="Cambria"/>
                <a:cs typeface="Cambria"/>
                <a:sym typeface="Cambria"/>
              </a:rPr>
              <a:t>6</a:t>
            </a:r>
            <a:r>
              <a:rPr lang="en-US" sz="3200">
                <a:solidFill>
                  <a:schemeClr val="dk1"/>
                </a:solidFill>
                <a:latin typeface="Cambria"/>
                <a:ea typeface="Cambria"/>
                <a:cs typeface="Cambria"/>
                <a:sym typeface="Cambria"/>
              </a:rPr>
              <a:t>  1  </a:t>
            </a:r>
            <a:r>
              <a:rPr b="1" lang="en-US" sz="3200">
                <a:solidFill>
                  <a:srgbClr val="000000"/>
                </a:solidFill>
                <a:latin typeface="Cambria"/>
                <a:ea typeface="Cambria"/>
                <a:cs typeface="Cambria"/>
                <a:sym typeface="Cambria"/>
              </a:rPr>
              <a:t>→</a:t>
            </a:r>
            <a:r>
              <a:rPr lang="en-US" sz="3200">
                <a:solidFill>
                  <a:schemeClr val="dk1"/>
                </a:solidFill>
                <a:latin typeface="Cambria"/>
                <a:ea typeface="Cambria"/>
                <a:cs typeface="Cambria"/>
                <a:sym typeface="Cambria"/>
              </a:rPr>
              <a:t> </a:t>
            </a:r>
            <a:r>
              <a:rPr lang="en-US" sz="3200">
                <a:solidFill>
                  <a:schemeClr val="dk2"/>
                </a:solidFill>
                <a:latin typeface="Cambria"/>
                <a:ea typeface="Cambria"/>
                <a:cs typeface="Cambria"/>
                <a:sym typeface="Cambria"/>
              </a:rPr>
              <a:t>1  2  3  4  </a:t>
            </a:r>
            <a:r>
              <a:rPr lang="en-US" sz="3200" u="sng">
                <a:solidFill>
                  <a:srgbClr val="000000"/>
                </a:solidFill>
                <a:latin typeface="Cambria"/>
                <a:ea typeface="Cambria"/>
                <a:cs typeface="Cambria"/>
                <a:sym typeface="Cambria"/>
              </a:rPr>
              <a:t>6</a:t>
            </a:r>
            <a:r>
              <a:rPr lang="en-US" sz="3200">
                <a:solidFill>
                  <a:srgbClr val="000000"/>
                </a:solidFill>
                <a:latin typeface="Cambria"/>
                <a:ea typeface="Cambria"/>
                <a:cs typeface="Cambria"/>
                <a:sym typeface="Cambria"/>
              </a:rPr>
              <a:t>  </a:t>
            </a:r>
            <a:r>
              <a:rPr lang="en-US" sz="3200">
                <a:solidFill>
                  <a:schemeClr val="dk2"/>
                </a:solidFill>
                <a:latin typeface="Cambria"/>
                <a:ea typeface="Cambria"/>
                <a:cs typeface="Cambria"/>
                <a:sym typeface="Cambria"/>
              </a:rPr>
              <a:t>7  7  9</a:t>
            </a:r>
            <a:endParaRPr/>
          </a:p>
        </p:txBody>
      </p:sp>
      <p:cxnSp>
        <p:nvCxnSpPr>
          <p:cNvPr id="3514" name="Google Shape;3514;p155"/>
          <p:cNvCxnSpPr>
            <a:stCxn id="3515" idx="0"/>
            <a:endCxn id="3513" idx="2"/>
          </p:cNvCxnSpPr>
          <p:nvPr/>
        </p:nvCxnSpPr>
        <p:spPr>
          <a:xfrm flipH="1" rot="10800000">
            <a:off x="6094414" y="4430873"/>
            <a:ext cx="3349200" cy="875400"/>
          </a:xfrm>
          <a:prstGeom prst="straightConnector1">
            <a:avLst/>
          </a:prstGeom>
          <a:noFill/>
          <a:ln cap="flat" cmpd="sng" w="19050">
            <a:solidFill>
              <a:schemeClr val="dk1"/>
            </a:solidFill>
            <a:prstDash val="solid"/>
            <a:round/>
            <a:headEnd len="med" w="med" type="none"/>
            <a:tailEnd len="med" w="med" type="none"/>
          </a:ln>
        </p:spPr>
      </p:cxnSp>
      <p:cxnSp>
        <p:nvCxnSpPr>
          <p:cNvPr id="3516" name="Google Shape;3516;p155"/>
          <p:cNvCxnSpPr>
            <a:stCxn id="3508" idx="0"/>
            <a:endCxn id="3513" idx="2"/>
          </p:cNvCxnSpPr>
          <p:nvPr/>
        </p:nvCxnSpPr>
        <p:spPr>
          <a:xfrm rot="10800000">
            <a:off x="9443591" y="4430873"/>
            <a:ext cx="2947800" cy="875400"/>
          </a:xfrm>
          <a:prstGeom prst="straightConnector1">
            <a:avLst/>
          </a:prstGeom>
          <a:noFill/>
          <a:ln cap="flat" cmpd="sng" w="19050">
            <a:solidFill>
              <a:schemeClr val="dk1"/>
            </a:solidFill>
            <a:prstDash val="solid"/>
            <a:round/>
            <a:headEnd len="med" w="med" type="none"/>
            <a:tailEnd len="med" w="med" type="none"/>
          </a:ln>
        </p:spPr>
      </p:cxnSp>
      <p:cxnSp>
        <p:nvCxnSpPr>
          <p:cNvPr id="3517" name="Google Shape;3517;p155"/>
          <p:cNvCxnSpPr>
            <a:stCxn id="3518" idx="0"/>
            <a:endCxn id="3515" idx="2"/>
          </p:cNvCxnSpPr>
          <p:nvPr/>
        </p:nvCxnSpPr>
        <p:spPr>
          <a:xfrm flipH="1" rot="10800000">
            <a:off x="4470400" y="5932576"/>
            <a:ext cx="1623900" cy="877800"/>
          </a:xfrm>
          <a:prstGeom prst="straightConnector1">
            <a:avLst/>
          </a:prstGeom>
          <a:noFill/>
          <a:ln cap="flat" cmpd="sng" w="19050">
            <a:solidFill>
              <a:schemeClr val="dk1"/>
            </a:solidFill>
            <a:prstDash val="solid"/>
            <a:round/>
            <a:headEnd len="med" w="med" type="none"/>
            <a:tailEnd len="med" w="med" type="none"/>
          </a:ln>
        </p:spPr>
      </p:cxnSp>
      <p:cxnSp>
        <p:nvCxnSpPr>
          <p:cNvPr id="3519" name="Google Shape;3519;p155"/>
          <p:cNvCxnSpPr>
            <a:stCxn id="3520" idx="0"/>
            <a:endCxn id="3515" idx="2"/>
          </p:cNvCxnSpPr>
          <p:nvPr/>
        </p:nvCxnSpPr>
        <p:spPr>
          <a:xfrm rot="10800000">
            <a:off x="6094394" y="5932576"/>
            <a:ext cx="1452900" cy="877800"/>
          </a:xfrm>
          <a:prstGeom prst="straightConnector1">
            <a:avLst/>
          </a:prstGeom>
          <a:noFill/>
          <a:ln cap="flat" cmpd="sng" w="19050">
            <a:solidFill>
              <a:schemeClr val="dk1"/>
            </a:solidFill>
            <a:prstDash val="solid"/>
            <a:round/>
            <a:headEnd len="med" w="med" type="none"/>
            <a:tailEnd len="med" w="med" type="none"/>
          </a:ln>
        </p:spPr>
      </p:cxnSp>
      <p:cxnSp>
        <p:nvCxnSpPr>
          <p:cNvPr id="3521" name="Google Shape;3521;p155"/>
          <p:cNvCxnSpPr>
            <a:stCxn id="3522" idx="0"/>
            <a:endCxn id="3520" idx="2"/>
          </p:cNvCxnSpPr>
          <p:nvPr/>
        </p:nvCxnSpPr>
        <p:spPr>
          <a:xfrm flipH="1" rot="10800000">
            <a:off x="6769630" y="7436680"/>
            <a:ext cx="777600" cy="877800"/>
          </a:xfrm>
          <a:prstGeom prst="straightConnector1">
            <a:avLst/>
          </a:prstGeom>
          <a:noFill/>
          <a:ln cap="flat" cmpd="sng" w="19050">
            <a:solidFill>
              <a:schemeClr val="dk1"/>
            </a:solidFill>
            <a:prstDash val="solid"/>
            <a:round/>
            <a:headEnd len="med" w="med" type="none"/>
            <a:tailEnd len="med" w="med" type="none"/>
          </a:ln>
        </p:spPr>
      </p:cxnSp>
      <p:cxnSp>
        <p:nvCxnSpPr>
          <p:cNvPr id="3523" name="Google Shape;3523;p155"/>
          <p:cNvCxnSpPr>
            <a:stCxn id="3520" idx="2"/>
            <a:endCxn id="3524" idx="0"/>
          </p:cNvCxnSpPr>
          <p:nvPr/>
        </p:nvCxnSpPr>
        <p:spPr>
          <a:xfrm>
            <a:off x="7547294" y="7436697"/>
            <a:ext cx="765900" cy="877800"/>
          </a:xfrm>
          <a:prstGeom prst="straightConnector1">
            <a:avLst/>
          </a:prstGeom>
          <a:noFill/>
          <a:ln cap="flat" cmpd="sng" w="19050">
            <a:solidFill>
              <a:schemeClr val="dk1"/>
            </a:solidFill>
            <a:prstDash val="solid"/>
            <a:round/>
            <a:headEnd len="med" w="med" type="none"/>
            <a:tailEnd len="med" w="med" type="none"/>
          </a:ln>
        </p:spPr>
      </p:cxnSp>
      <p:sp>
        <p:nvSpPr>
          <p:cNvPr id="3515" name="Google Shape;3515;p155"/>
          <p:cNvSpPr/>
          <p:nvPr/>
        </p:nvSpPr>
        <p:spPr>
          <a:xfrm>
            <a:off x="4030347" y="5306273"/>
            <a:ext cx="4128134" cy="626321"/>
          </a:xfrm>
          <a:prstGeom prst="roundRect">
            <a:avLst>
              <a:gd fmla="val 16667" name="adj"/>
            </a:avLst>
          </a:prstGeom>
          <a:solidFill>
            <a:schemeClr val="accent1"/>
          </a:solidFill>
          <a:ln cap="flat" cmpd="sng" w="190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u="sng">
                <a:solidFill>
                  <a:srgbClr val="000000"/>
                </a:solidFill>
                <a:latin typeface="Cambria"/>
                <a:ea typeface="Cambria"/>
                <a:cs typeface="Cambria"/>
                <a:sym typeface="Cambria"/>
              </a:rPr>
              <a:t>2</a:t>
            </a:r>
            <a:r>
              <a:rPr lang="en-US" sz="3200">
                <a:solidFill>
                  <a:schemeClr val="dk1"/>
                </a:solidFill>
                <a:latin typeface="Cambria"/>
                <a:ea typeface="Cambria"/>
                <a:cs typeface="Cambria"/>
                <a:sym typeface="Cambria"/>
              </a:rPr>
              <a:t>  4  3  1 </a:t>
            </a:r>
            <a:r>
              <a:rPr lang="en-US" sz="3200">
                <a:solidFill>
                  <a:schemeClr val="accent1"/>
                </a:solidFill>
                <a:latin typeface="Cambria"/>
                <a:ea typeface="Cambria"/>
                <a:cs typeface="Cambria"/>
                <a:sym typeface="Cambria"/>
              </a:rPr>
              <a:t> </a:t>
            </a:r>
            <a:r>
              <a:rPr b="1" lang="en-US" sz="3200">
                <a:solidFill>
                  <a:srgbClr val="000000"/>
                </a:solidFill>
                <a:latin typeface="Cambria"/>
                <a:ea typeface="Cambria"/>
                <a:cs typeface="Cambria"/>
                <a:sym typeface="Cambria"/>
              </a:rPr>
              <a:t>→</a:t>
            </a:r>
            <a:r>
              <a:rPr lang="en-US" sz="3200">
                <a:solidFill>
                  <a:schemeClr val="dk2"/>
                </a:solidFill>
                <a:latin typeface="Cambria"/>
                <a:ea typeface="Cambria"/>
                <a:cs typeface="Cambria"/>
                <a:sym typeface="Cambria"/>
              </a:rPr>
              <a:t>  1  </a:t>
            </a:r>
            <a:r>
              <a:rPr lang="en-US" sz="3200" u="sng">
                <a:solidFill>
                  <a:srgbClr val="000000"/>
                </a:solidFill>
                <a:latin typeface="Cambria"/>
                <a:ea typeface="Cambria"/>
                <a:cs typeface="Cambria"/>
                <a:sym typeface="Cambria"/>
              </a:rPr>
              <a:t>2</a:t>
            </a:r>
            <a:r>
              <a:rPr lang="en-US" sz="3200">
                <a:solidFill>
                  <a:srgbClr val="000000"/>
                </a:solidFill>
                <a:latin typeface="Cambria"/>
                <a:ea typeface="Cambria"/>
                <a:cs typeface="Cambria"/>
                <a:sym typeface="Cambria"/>
              </a:rPr>
              <a:t> </a:t>
            </a:r>
            <a:r>
              <a:rPr lang="en-US" sz="3200">
                <a:solidFill>
                  <a:schemeClr val="dk2"/>
                </a:solidFill>
                <a:latin typeface="Cambria"/>
                <a:ea typeface="Cambria"/>
                <a:cs typeface="Cambria"/>
                <a:sym typeface="Cambria"/>
              </a:rPr>
              <a:t> 3  4</a:t>
            </a:r>
            <a:endParaRPr/>
          </a:p>
        </p:txBody>
      </p:sp>
      <p:sp>
        <p:nvSpPr>
          <p:cNvPr id="3518" name="Google Shape;3518;p155"/>
          <p:cNvSpPr/>
          <p:nvPr/>
        </p:nvSpPr>
        <p:spPr>
          <a:xfrm>
            <a:off x="3799840" y="6810376"/>
            <a:ext cx="1341120" cy="626321"/>
          </a:xfrm>
          <a:prstGeom prst="roundRect">
            <a:avLst>
              <a:gd fmla="val 16667" name="adj"/>
            </a:avLst>
          </a:prstGeom>
          <a:solidFill>
            <a:schemeClr val="folHlink"/>
          </a:solidFill>
          <a:ln cap="flat" cmpd="sng" w="190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rgbClr val="FFFF00"/>
                </a:solidFill>
                <a:latin typeface="Cambria"/>
                <a:ea typeface="Cambria"/>
                <a:cs typeface="Cambria"/>
                <a:sym typeface="Cambria"/>
              </a:rPr>
              <a:t>1 </a:t>
            </a:r>
            <a:r>
              <a:rPr b="1" lang="en-US" sz="3200">
                <a:solidFill>
                  <a:srgbClr val="FFFF00"/>
                </a:solidFill>
                <a:latin typeface="Cambria"/>
                <a:ea typeface="Cambria"/>
                <a:cs typeface="Cambria"/>
                <a:sym typeface="Cambria"/>
              </a:rPr>
              <a:t>→</a:t>
            </a:r>
            <a:r>
              <a:rPr lang="en-US" sz="3200">
                <a:solidFill>
                  <a:srgbClr val="FFFF00"/>
                </a:solidFill>
                <a:latin typeface="Cambria"/>
                <a:ea typeface="Cambria"/>
                <a:cs typeface="Cambria"/>
                <a:sym typeface="Cambria"/>
              </a:rPr>
              <a:t> 1</a:t>
            </a:r>
            <a:endParaRPr/>
          </a:p>
        </p:txBody>
      </p:sp>
      <p:sp>
        <p:nvSpPr>
          <p:cNvPr id="3520" name="Google Shape;3520;p155"/>
          <p:cNvSpPr/>
          <p:nvPr/>
        </p:nvSpPr>
        <p:spPr>
          <a:xfrm>
            <a:off x="6377307" y="6810376"/>
            <a:ext cx="2339974" cy="626321"/>
          </a:xfrm>
          <a:prstGeom prst="roundRect">
            <a:avLst>
              <a:gd fmla="val 16667" name="adj"/>
            </a:avLst>
          </a:prstGeom>
          <a:solidFill>
            <a:schemeClr val="accent1"/>
          </a:solidFill>
          <a:ln cap="flat" cmpd="sng" w="190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4  </a:t>
            </a:r>
            <a:r>
              <a:rPr lang="en-US" sz="3200" u="sng">
                <a:solidFill>
                  <a:srgbClr val="000000"/>
                </a:solidFill>
                <a:latin typeface="Cambria"/>
                <a:ea typeface="Cambria"/>
                <a:cs typeface="Cambria"/>
                <a:sym typeface="Cambria"/>
              </a:rPr>
              <a:t>3</a:t>
            </a:r>
            <a:r>
              <a:rPr lang="en-US" sz="3200">
                <a:solidFill>
                  <a:schemeClr val="dk1"/>
                </a:solidFill>
                <a:latin typeface="Cambria"/>
                <a:ea typeface="Cambria"/>
                <a:cs typeface="Cambria"/>
                <a:sym typeface="Cambria"/>
              </a:rPr>
              <a:t>  </a:t>
            </a:r>
            <a:r>
              <a:rPr b="1" lang="en-US" sz="3200">
                <a:solidFill>
                  <a:srgbClr val="000000"/>
                </a:solidFill>
                <a:latin typeface="Cambria"/>
                <a:ea typeface="Cambria"/>
                <a:cs typeface="Cambria"/>
                <a:sym typeface="Cambria"/>
              </a:rPr>
              <a:t>→</a:t>
            </a:r>
            <a:r>
              <a:rPr lang="en-US" sz="3200">
                <a:solidFill>
                  <a:schemeClr val="accent1"/>
                </a:solidFill>
                <a:latin typeface="Cambria"/>
                <a:ea typeface="Cambria"/>
                <a:cs typeface="Cambria"/>
                <a:sym typeface="Cambria"/>
              </a:rPr>
              <a:t> </a:t>
            </a:r>
            <a:r>
              <a:rPr lang="en-US" sz="3200">
                <a:solidFill>
                  <a:srgbClr val="000000"/>
                </a:solidFill>
                <a:latin typeface="Cambria"/>
                <a:ea typeface="Cambria"/>
                <a:cs typeface="Cambria"/>
                <a:sym typeface="Cambria"/>
              </a:rPr>
              <a:t> </a:t>
            </a:r>
            <a:r>
              <a:rPr lang="en-US" sz="3200" u="sng">
                <a:solidFill>
                  <a:srgbClr val="000000"/>
                </a:solidFill>
                <a:latin typeface="Cambria"/>
                <a:ea typeface="Cambria"/>
                <a:cs typeface="Cambria"/>
                <a:sym typeface="Cambria"/>
              </a:rPr>
              <a:t>3</a:t>
            </a:r>
            <a:r>
              <a:rPr lang="en-US" sz="3200">
                <a:solidFill>
                  <a:srgbClr val="000000"/>
                </a:solidFill>
                <a:latin typeface="Cambria"/>
                <a:ea typeface="Cambria"/>
                <a:cs typeface="Cambria"/>
                <a:sym typeface="Cambria"/>
              </a:rPr>
              <a:t>  </a:t>
            </a:r>
            <a:r>
              <a:rPr lang="en-US" sz="3200">
                <a:solidFill>
                  <a:schemeClr val="dk2"/>
                </a:solidFill>
                <a:latin typeface="Cambria"/>
                <a:ea typeface="Cambria"/>
                <a:cs typeface="Cambria"/>
                <a:sym typeface="Cambria"/>
              </a:rPr>
              <a:t>4</a:t>
            </a:r>
            <a:endParaRPr/>
          </a:p>
        </p:txBody>
      </p:sp>
      <p:sp>
        <p:nvSpPr>
          <p:cNvPr id="3522" name="Google Shape;3522;p155"/>
          <p:cNvSpPr/>
          <p:nvPr/>
        </p:nvSpPr>
        <p:spPr>
          <a:xfrm>
            <a:off x="6251576" y="8314480"/>
            <a:ext cx="1036108" cy="626321"/>
          </a:xfrm>
          <a:prstGeom prst="roundRect">
            <a:avLst>
              <a:gd fmla="val 16667" name="adj"/>
            </a:avLst>
          </a:prstGeom>
          <a:solidFill>
            <a:schemeClr val="folHlink"/>
          </a:solidFill>
          <a:ln cap="flat" cmpd="sng" w="190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chemeClr val="folHlink"/>
                </a:solidFill>
                <a:latin typeface="Cambria"/>
                <a:ea typeface="Cambria"/>
                <a:cs typeface="Cambria"/>
                <a:sym typeface="Cambria"/>
              </a:rPr>
              <a:t>9 </a:t>
            </a:r>
            <a:r>
              <a:rPr b="1" lang="en-US" sz="3200">
                <a:solidFill>
                  <a:schemeClr val="folHlink"/>
                </a:solidFill>
                <a:latin typeface="Cambria"/>
                <a:ea typeface="Cambria"/>
                <a:cs typeface="Cambria"/>
                <a:sym typeface="Cambria"/>
              </a:rPr>
              <a:t>→</a:t>
            </a:r>
            <a:r>
              <a:rPr lang="en-US" sz="3200">
                <a:solidFill>
                  <a:schemeClr val="folHlink"/>
                </a:solidFill>
                <a:latin typeface="Cambria"/>
                <a:ea typeface="Cambria"/>
                <a:cs typeface="Cambria"/>
                <a:sym typeface="Cambria"/>
              </a:rPr>
              <a:t> </a:t>
            </a:r>
            <a:endParaRPr/>
          </a:p>
        </p:txBody>
      </p:sp>
      <p:sp>
        <p:nvSpPr>
          <p:cNvPr id="3524" name="Google Shape;3524;p155"/>
          <p:cNvSpPr/>
          <p:nvPr/>
        </p:nvSpPr>
        <p:spPr>
          <a:xfrm>
            <a:off x="7709113" y="8314480"/>
            <a:ext cx="1208404" cy="626321"/>
          </a:xfrm>
          <a:prstGeom prst="roundRect">
            <a:avLst>
              <a:gd fmla="val 16667" name="adj"/>
            </a:avLst>
          </a:prstGeom>
          <a:solidFill>
            <a:schemeClr val="folHlink"/>
          </a:solidFill>
          <a:ln cap="flat" cmpd="sng" w="190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rgbClr val="FFFF00"/>
                </a:solidFill>
                <a:latin typeface="Cambria"/>
                <a:ea typeface="Cambria"/>
                <a:cs typeface="Cambria"/>
                <a:sym typeface="Cambria"/>
              </a:rPr>
              <a:t>4 </a:t>
            </a:r>
            <a:r>
              <a:rPr b="1" lang="en-US" sz="3200">
                <a:solidFill>
                  <a:srgbClr val="FFFF00"/>
                </a:solidFill>
                <a:latin typeface="Cambria"/>
                <a:ea typeface="Cambria"/>
                <a:cs typeface="Cambria"/>
                <a:sym typeface="Cambria"/>
              </a:rPr>
              <a:t>→</a:t>
            </a:r>
            <a:r>
              <a:rPr lang="en-US" sz="3200">
                <a:solidFill>
                  <a:srgbClr val="FFFF00"/>
                </a:solidFill>
                <a:latin typeface="Cambria"/>
                <a:ea typeface="Cambria"/>
                <a:cs typeface="Cambria"/>
                <a:sym typeface="Cambria"/>
              </a:rPr>
              <a:t> 4</a:t>
            </a:r>
            <a:endParaRPr/>
          </a:p>
        </p:txBody>
      </p:sp>
      <p:sp>
        <p:nvSpPr>
          <p:cNvPr id="3512" name="Google Shape;3512;p155"/>
          <p:cNvSpPr/>
          <p:nvPr/>
        </p:nvSpPr>
        <p:spPr>
          <a:xfrm>
            <a:off x="13411200" y="6810376"/>
            <a:ext cx="1229360" cy="626321"/>
          </a:xfrm>
          <a:prstGeom prst="roundRect">
            <a:avLst>
              <a:gd fmla="val 16667" name="adj"/>
            </a:avLst>
          </a:prstGeom>
          <a:solidFill>
            <a:schemeClr val="folHlink"/>
          </a:solidFill>
          <a:ln cap="flat" cmpd="sng" w="190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rgbClr val="FFFF00"/>
                </a:solidFill>
                <a:latin typeface="Cambria"/>
                <a:ea typeface="Cambria"/>
                <a:cs typeface="Cambria"/>
                <a:sym typeface="Cambria"/>
              </a:rPr>
              <a:t>9 </a:t>
            </a:r>
            <a:r>
              <a:rPr b="1" lang="en-US" sz="3200">
                <a:solidFill>
                  <a:srgbClr val="FFFF00"/>
                </a:solidFill>
                <a:latin typeface="Cambria"/>
                <a:ea typeface="Cambria"/>
                <a:cs typeface="Cambria"/>
                <a:sym typeface="Cambria"/>
              </a:rPr>
              <a:t>→</a:t>
            </a:r>
            <a:r>
              <a:rPr lang="en-US" sz="3200">
                <a:solidFill>
                  <a:srgbClr val="FFFF00"/>
                </a:solidFill>
                <a:latin typeface="Cambria"/>
                <a:ea typeface="Cambria"/>
                <a:cs typeface="Cambria"/>
                <a:sym typeface="Cambria"/>
              </a:rPr>
              <a:t> 9</a:t>
            </a:r>
            <a:endParaRPr/>
          </a:p>
        </p:txBody>
      </p:sp>
      <p:cxnSp>
        <p:nvCxnSpPr>
          <p:cNvPr id="3525" name="Google Shape;3525;p155"/>
          <p:cNvCxnSpPr/>
          <p:nvPr/>
        </p:nvCxnSpPr>
        <p:spPr>
          <a:xfrm flipH="1">
            <a:off x="6258560" y="4582160"/>
            <a:ext cx="1005840" cy="335280"/>
          </a:xfrm>
          <a:prstGeom prst="straightConnector1">
            <a:avLst/>
          </a:prstGeom>
          <a:noFill/>
          <a:ln cap="flat" cmpd="sng" w="76200">
            <a:solidFill>
              <a:schemeClr val="dk2"/>
            </a:solidFill>
            <a:prstDash val="solid"/>
            <a:round/>
            <a:headEnd len="med" w="med" type="triangle"/>
            <a:tailEnd len="med" w="med" type="none"/>
          </a:ln>
        </p:spPr>
      </p:cxnSp>
      <p:cxnSp>
        <p:nvCxnSpPr>
          <p:cNvPr id="3526" name="Google Shape;3526;p155"/>
          <p:cNvCxnSpPr/>
          <p:nvPr/>
        </p:nvCxnSpPr>
        <p:spPr>
          <a:xfrm>
            <a:off x="11064240" y="4582160"/>
            <a:ext cx="1005840" cy="335280"/>
          </a:xfrm>
          <a:prstGeom prst="straightConnector1">
            <a:avLst/>
          </a:prstGeom>
          <a:noFill/>
          <a:ln cap="flat" cmpd="sng" w="76200">
            <a:solidFill>
              <a:schemeClr val="dk2"/>
            </a:solidFill>
            <a:prstDash val="solid"/>
            <a:round/>
            <a:headEnd len="med" w="med" type="triangle"/>
            <a:tailEnd len="med" w="med" type="none"/>
          </a:ln>
        </p:spPr>
      </p:cxnSp>
      <p:sp>
        <p:nvSpPr>
          <p:cNvPr id="3527" name="Google Shape;3527;p155"/>
          <p:cNvSpPr txBox="1"/>
          <p:nvPr>
            <p:ph type="title"/>
          </p:nvPr>
        </p:nvSpPr>
        <p:spPr>
          <a:xfrm>
            <a:off x="810894" y="1082907"/>
            <a:ext cx="12517120" cy="2769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Execution Example (cont.)</a:t>
            </a:r>
            <a:endParaRPr/>
          </a:p>
        </p:txBody>
      </p:sp>
      <p:sp>
        <p:nvSpPr>
          <p:cNvPr id="3528" name="Google Shape;3528;p155"/>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2" name="Shape 3532"/>
        <p:cNvGrpSpPr/>
        <p:nvPr/>
      </p:nvGrpSpPr>
      <p:grpSpPr>
        <a:xfrm>
          <a:off x="0" y="0"/>
          <a:ext cx="0" cy="0"/>
          <a:chOff x="0" y="0"/>
          <a:chExt cx="0" cy="0"/>
        </a:xfrm>
      </p:grpSpPr>
      <p:sp>
        <p:nvSpPr>
          <p:cNvPr id="3533" name="Google Shape;3533;p156"/>
          <p:cNvSpPr txBox="1"/>
          <p:nvPr>
            <p:ph type="title"/>
          </p:nvPr>
        </p:nvSpPr>
        <p:spPr>
          <a:xfrm>
            <a:off x="787400" y="1072308"/>
            <a:ext cx="11399520" cy="2769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Quick-Sort Tree</a:t>
            </a:r>
            <a:endParaRPr sz="4800">
              <a:solidFill>
                <a:srgbClr val="E36C09"/>
              </a:solidFill>
              <a:latin typeface="Cambria"/>
              <a:ea typeface="Cambria"/>
              <a:cs typeface="Cambria"/>
              <a:sym typeface="Cambria"/>
            </a:endParaRPr>
          </a:p>
        </p:txBody>
      </p:sp>
      <p:pic>
        <p:nvPicPr>
          <p:cNvPr id="3534" name="Google Shape;3534;p156"/>
          <p:cNvPicPr preferRelativeResize="0"/>
          <p:nvPr/>
        </p:nvPicPr>
        <p:blipFill rotWithShape="1">
          <a:blip r:embed="rId3">
            <a:alphaModFix/>
          </a:blip>
          <a:srcRect b="0" l="0" r="0" t="0"/>
          <a:stretch/>
        </p:blipFill>
        <p:spPr>
          <a:xfrm>
            <a:off x="2159000" y="3120034"/>
            <a:ext cx="14338610" cy="1507830"/>
          </a:xfrm>
          <a:prstGeom prst="rect">
            <a:avLst/>
          </a:prstGeom>
          <a:noFill/>
          <a:ln>
            <a:noFill/>
          </a:ln>
        </p:spPr>
      </p:pic>
      <p:pic>
        <p:nvPicPr>
          <p:cNvPr id="3535" name="Google Shape;3535;p156"/>
          <p:cNvPicPr preferRelativeResize="0"/>
          <p:nvPr/>
        </p:nvPicPr>
        <p:blipFill rotWithShape="1">
          <a:blip r:embed="rId4">
            <a:alphaModFix/>
          </a:blip>
          <a:srcRect b="0" l="0" r="0" t="0"/>
          <a:stretch/>
        </p:blipFill>
        <p:spPr>
          <a:xfrm>
            <a:off x="2159000" y="5391158"/>
            <a:ext cx="14338610" cy="1507830"/>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9" name="Shape 3539"/>
        <p:cNvGrpSpPr/>
        <p:nvPr/>
      </p:nvGrpSpPr>
      <p:grpSpPr>
        <a:xfrm>
          <a:off x="0" y="0"/>
          <a:ext cx="0" cy="0"/>
          <a:chOff x="0" y="0"/>
          <a:chExt cx="0" cy="0"/>
        </a:xfrm>
      </p:grpSpPr>
      <p:sp>
        <p:nvSpPr>
          <p:cNvPr id="3540" name="Google Shape;3540;p157"/>
          <p:cNvSpPr txBox="1"/>
          <p:nvPr/>
        </p:nvSpPr>
        <p:spPr>
          <a:xfrm>
            <a:off x="2905760" y="2346960"/>
            <a:ext cx="178816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Step 1</a:t>
            </a:r>
            <a:endParaRPr/>
          </a:p>
        </p:txBody>
      </p:sp>
      <p:sp>
        <p:nvSpPr>
          <p:cNvPr id="3541" name="Google Shape;3541;p157"/>
          <p:cNvSpPr txBox="1"/>
          <p:nvPr/>
        </p:nvSpPr>
        <p:spPr>
          <a:xfrm>
            <a:off x="2905760" y="6834278"/>
            <a:ext cx="178816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Step 2</a:t>
            </a:r>
            <a:endParaRPr/>
          </a:p>
        </p:txBody>
      </p:sp>
      <p:pic>
        <p:nvPicPr>
          <p:cNvPr id="3542" name="Google Shape;3542;p157"/>
          <p:cNvPicPr preferRelativeResize="0"/>
          <p:nvPr/>
        </p:nvPicPr>
        <p:blipFill rotWithShape="1">
          <a:blip r:embed="rId3">
            <a:alphaModFix/>
          </a:blip>
          <a:srcRect b="0" l="0" r="0" t="0"/>
          <a:stretch/>
        </p:blipFill>
        <p:spPr>
          <a:xfrm>
            <a:off x="4805680" y="2179320"/>
            <a:ext cx="12517119" cy="3059174"/>
          </a:xfrm>
          <a:prstGeom prst="rect">
            <a:avLst/>
          </a:prstGeom>
          <a:noFill/>
          <a:ln>
            <a:noFill/>
          </a:ln>
        </p:spPr>
      </p:pic>
      <p:pic>
        <p:nvPicPr>
          <p:cNvPr id="3543" name="Google Shape;3543;p157"/>
          <p:cNvPicPr preferRelativeResize="0"/>
          <p:nvPr/>
        </p:nvPicPr>
        <p:blipFill rotWithShape="1">
          <a:blip r:embed="rId4">
            <a:alphaModFix/>
          </a:blip>
          <a:srcRect b="0" l="0" r="0" t="0"/>
          <a:stretch/>
        </p:blipFill>
        <p:spPr>
          <a:xfrm>
            <a:off x="5406390" y="5791200"/>
            <a:ext cx="10849610" cy="3370894"/>
          </a:xfrm>
          <a:prstGeom prst="rect">
            <a:avLst/>
          </a:prstGeom>
          <a:noFill/>
          <a:ln>
            <a:noFill/>
          </a:ln>
        </p:spPr>
      </p:pic>
      <p:sp>
        <p:nvSpPr>
          <p:cNvPr id="3544" name="Google Shape;3544;p157"/>
          <p:cNvSpPr txBox="1"/>
          <p:nvPr>
            <p:ph type="title"/>
          </p:nvPr>
        </p:nvSpPr>
        <p:spPr>
          <a:xfrm>
            <a:off x="787400" y="1072308"/>
            <a:ext cx="11399520" cy="2769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Quick-Sort Tree</a:t>
            </a:r>
            <a:endParaRPr sz="4800">
              <a:solidFill>
                <a:srgbClr val="E36C09"/>
              </a:solidFill>
              <a:latin typeface="Cambria"/>
              <a:ea typeface="Cambria"/>
              <a:cs typeface="Cambria"/>
              <a:sym typeface="Cambri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16"/>
          <p:cNvSpPr txBox="1"/>
          <p:nvPr>
            <p:ph idx="1" type="body"/>
          </p:nvPr>
        </p:nvSpPr>
        <p:spPr>
          <a:xfrm>
            <a:off x="895350" y="3499328"/>
            <a:ext cx="16090900" cy="4235006"/>
          </a:xfrm>
          <a:prstGeom prst="rect">
            <a:avLst/>
          </a:prstGeom>
          <a:noFill/>
          <a:ln>
            <a:noFill/>
          </a:ln>
        </p:spPr>
        <p:txBody>
          <a:bodyPr anchorCtr="0" anchor="t" bIns="0" lIns="0" spcFirstLastPara="1" rIns="0" wrap="square" tIns="0">
            <a:spAutoFit/>
          </a:bodyPr>
          <a:lstStyle/>
          <a:p>
            <a:pPr indent="0" lvl="1" marL="457200" rtl="0" algn="l">
              <a:lnSpc>
                <a:spcPct val="90000"/>
              </a:lnSpc>
              <a:spcBef>
                <a:spcPts val="0"/>
              </a:spcBef>
              <a:spcAft>
                <a:spcPts val="0"/>
              </a:spcAft>
              <a:buClr>
                <a:schemeClr val="lt1"/>
              </a:buClr>
              <a:buSzPts val="3200"/>
              <a:buFont typeface="Noto Sans Symbols"/>
              <a:buNone/>
            </a:pPr>
            <a:r>
              <a:rPr lang="en-US" sz="3200">
                <a:solidFill>
                  <a:schemeClr val="lt1"/>
                </a:solidFill>
                <a:latin typeface="Cambria"/>
                <a:ea typeface="Cambria"/>
                <a:cs typeface="Cambria"/>
                <a:sym typeface="Cambria"/>
              </a:rPr>
              <a:t>_</a:t>
            </a:r>
            <a:endParaRPr/>
          </a:p>
          <a:p>
            <a:pPr indent="0" lvl="1" marL="457200" rtl="0" algn="l">
              <a:lnSpc>
                <a:spcPct val="90000"/>
              </a:lnSpc>
              <a:spcBef>
                <a:spcPts val="640"/>
              </a:spcBef>
              <a:spcAft>
                <a:spcPts val="0"/>
              </a:spcAft>
              <a:buClr>
                <a:schemeClr val="dk1"/>
              </a:buClr>
              <a:buSzPts val="3200"/>
              <a:buFont typeface="Noto Sans Symbols"/>
              <a:buNone/>
            </a:pPr>
            <a:r>
              <a:t/>
            </a:r>
            <a:endParaRPr sz="3200">
              <a:latin typeface="Cambria"/>
              <a:ea typeface="Cambria"/>
              <a:cs typeface="Cambria"/>
              <a:sym typeface="Cambria"/>
            </a:endParaRPr>
          </a:p>
          <a:p>
            <a:pPr indent="0" lvl="1" marL="457200" rtl="0" algn="l">
              <a:lnSpc>
                <a:spcPct val="90000"/>
              </a:lnSpc>
              <a:spcBef>
                <a:spcPts val="640"/>
              </a:spcBef>
              <a:spcAft>
                <a:spcPts val="0"/>
              </a:spcAft>
              <a:buClr>
                <a:schemeClr val="dk1"/>
              </a:buClr>
              <a:buSzPts val="3200"/>
              <a:buFont typeface="Noto Sans Symbols"/>
              <a:buNone/>
            </a:pPr>
            <a:r>
              <a:rPr lang="en-US" sz="3200">
                <a:latin typeface="Cambria"/>
                <a:ea typeface="Cambria"/>
                <a:cs typeface="Cambria"/>
                <a:sym typeface="Cambria"/>
              </a:rPr>
              <a:t>f(32)</a:t>
            </a:r>
            <a:endParaRPr/>
          </a:p>
          <a:p>
            <a:pPr indent="0" lvl="1" marL="457200" rtl="0" algn="l">
              <a:lnSpc>
                <a:spcPct val="90000"/>
              </a:lnSpc>
              <a:spcBef>
                <a:spcPts val="640"/>
              </a:spcBef>
              <a:spcAft>
                <a:spcPts val="0"/>
              </a:spcAft>
              <a:buClr>
                <a:schemeClr val="dk1"/>
              </a:buClr>
              <a:buSzPts val="3200"/>
              <a:buFont typeface="Noto Sans Symbols"/>
              <a:buNone/>
            </a:pPr>
            <a:r>
              <a:rPr lang="en-US" sz="3200">
                <a:latin typeface="Cambria"/>
                <a:ea typeface="Cambria"/>
                <a:cs typeface="Cambria"/>
                <a:sym typeface="Cambria"/>
              </a:rPr>
              <a:t>=</a:t>
            </a:r>
            <a:r>
              <a:rPr lang="en-US" sz="3200">
                <a:solidFill>
                  <a:srgbClr val="FF0000"/>
                </a:solidFill>
                <a:latin typeface="Cambria"/>
                <a:ea typeface="Cambria"/>
                <a:cs typeface="Cambria"/>
                <a:sym typeface="Cambria"/>
              </a:rPr>
              <a:t>32</a:t>
            </a:r>
            <a:r>
              <a:rPr lang="en-US" sz="3200">
                <a:latin typeface="Cambria"/>
                <a:ea typeface="Cambria"/>
                <a:cs typeface="Cambria"/>
                <a:sym typeface="Cambria"/>
              </a:rPr>
              <a:t>+2(f(16))</a:t>
            </a:r>
            <a:endParaRPr/>
          </a:p>
          <a:p>
            <a:pPr indent="0" lvl="1" marL="457200" rtl="0" algn="l">
              <a:lnSpc>
                <a:spcPct val="90000"/>
              </a:lnSpc>
              <a:spcBef>
                <a:spcPts val="640"/>
              </a:spcBef>
              <a:spcAft>
                <a:spcPts val="0"/>
              </a:spcAft>
              <a:buClr>
                <a:schemeClr val="dk1"/>
              </a:buClr>
              <a:buSzPts val="3200"/>
              <a:buFont typeface="Noto Sans Symbols"/>
              <a:buNone/>
            </a:pPr>
            <a:r>
              <a:rPr lang="en-US" sz="3200">
                <a:latin typeface="Cambria"/>
                <a:ea typeface="Cambria"/>
                <a:cs typeface="Cambria"/>
                <a:sym typeface="Cambria"/>
              </a:rPr>
              <a:t>=</a:t>
            </a:r>
            <a:r>
              <a:rPr lang="en-US" sz="3200">
                <a:solidFill>
                  <a:srgbClr val="FF0000"/>
                </a:solidFill>
                <a:latin typeface="Cambria"/>
                <a:ea typeface="Cambria"/>
                <a:cs typeface="Cambria"/>
                <a:sym typeface="Cambria"/>
              </a:rPr>
              <a:t>32</a:t>
            </a:r>
            <a:r>
              <a:rPr lang="en-US" sz="3200">
                <a:latin typeface="Cambria"/>
                <a:ea typeface="Cambria"/>
                <a:cs typeface="Cambria"/>
                <a:sym typeface="Cambria"/>
              </a:rPr>
              <a:t>+</a:t>
            </a:r>
            <a:r>
              <a:rPr lang="en-US" sz="3200">
                <a:solidFill>
                  <a:srgbClr val="FFFF00"/>
                </a:solidFill>
                <a:latin typeface="Cambria"/>
                <a:ea typeface="Cambria"/>
                <a:cs typeface="Cambria"/>
                <a:sym typeface="Cambria"/>
              </a:rPr>
              <a:t>2(16)</a:t>
            </a:r>
            <a:r>
              <a:rPr lang="en-US" sz="3200">
                <a:latin typeface="Cambria"/>
                <a:ea typeface="Cambria"/>
                <a:cs typeface="Cambria"/>
                <a:sym typeface="Cambria"/>
              </a:rPr>
              <a:t>+4(f(8))</a:t>
            </a:r>
            <a:endParaRPr/>
          </a:p>
          <a:p>
            <a:pPr indent="0" lvl="1" marL="457200" rtl="0" algn="l">
              <a:lnSpc>
                <a:spcPct val="90000"/>
              </a:lnSpc>
              <a:spcBef>
                <a:spcPts val="640"/>
              </a:spcBef>
              <a:spcAft>
                <a:spcPts val="0"/>
              </a:spcAft>
              <a:buClr>
                <a:schemeClr val="dk1"/>
              </a:buClr>
              <a:buSzPts val="3200"/>
              <a:buFont typeface="Noto Sans Symbols"/>
              <a:buNone/>
            </a:pPr>
            <a:r>
              <a:rPr lang="en-US" sz="3200">
                <a:latin typeface="Cambria"/>
                <a:ea typeface="Cambria"/>
                <a:cs typeface="Cambria"/>
                <a:sym typeface="Cambria"/>
              </a:rPr>
              <a:t>=</a:t>
            </a:r>
            <a:r>
              <a:rPr lang="en-US" sz="3200">
                <a:solidFill>
                  <a:srgbClr val="FF0000"/>
                </a:solidFill>
                <a:latin typeface="Cambria"/>
                <a:ea typeface="Cambria"/>
                <a:cs typeface="Cambria"/>
                <a:sym typeface="Cambria"/>
              </a:rPr>
              <a:t>32</a:t>
            </a:r>
            <a:r>
              <a:rPr lang="en-US" sz="3200">
                <a:latin typeface="Cambria"/>
                <a:ea typeface="Cambria"/>
                <a:cs typeface="Cambria"/>
                <a:sym typeface="Cambria"/>
              </a:rPr>
              <a:t>+</a:t>
            </a:r>
            <a:r>
              <a:rPr lang="en-US" sz="3200">
                <a:solidFill>
                  <a:srgbClr val="FFFF00"/>
                </a:solidFill>
                <a:latin typeface="Cambria"/>
                <a:ea typeface="Cambria"/>
                <a:cs typeface="Cambria"/>
                <a:sym typeface="Cambria"/>
              </a:rPr>
              <a:t>2(16)</a:t>
            </a:r>
            <a:r>
              <a:rPr lang="en-US" sz="3200">
                <a:latin typeface="Cambria"/>
                <a:ea typeface="Cambria"/>
                <a:cs typeface="Cambria"/>
                <a:sym typeface="Cambria"/>
              </a:rPr>
              <a:t>+</a:t>
            </a:r>
            <a:r>
              <a:rPr lang="en-US" sz="3200">
                <a:solidFill>
                  <a:srgbClr val="00FF00"/>
                </a:solidFill>
                <a:latin typeface="Cambria"/>
                <a:ea typeface="Cambria"/>
                <a:cs typeface="Cambria"/>
                <a:sym typeface="Cambria"/>
              </a:rPr>
              <a:t>4(8)</a:t>
            </a:r>
            <a:r>
              <a:rPr lang="en-US" sz="3200">
                <a:latin typeface="Cambria"/>
                <a:ea typeface="Cambria"/>
                <a:cs typeface="Cambria"/>
                <a:sym typeface="Cambria"/>
              </a:rPr>
              <a:t>+8(f(4))</a:t>
            </a:r>
            <a:endParaRPr/>
          </a:p>
          <a:p>
            <a:pPr indent="0" lvl="1" marL="457200" rtl="0" algn="l">
              <a:lnSpc>
                <a:spcPct val="90000"/>
              </a:lnSpc>
              <a:spcBef>
                <a:spcPts val="640"/>
              </a:spcBef>
              <a:spcAft>
                <a:spcPts val="0"/>
              </a:spcAft>
              <a:buClr>
                <a:schemeClr val="dk1"/>
              </a:buClr>
              <a:buSzPts val="3200"/>
              <a:buFont typeface="Noto Sans Symbols"/>
              <a:buNone/>
            </a:pPr>
            <a:r>
              <a:rPr lang="en-US" sz="3200">
                <a:latin typeface="Cambria"/>
                <a:ea typeface="Cambria"/>
                <a:cs typeface="Cambria"/>
                <a:sym typeface="Cambria"/>
              </a:rPr>
              <a:t>=</a:t>
            </a:r>
            <a:r>
              <a:rPr lang="en-US" sz="3200">
                <a:solidFill>
                  <a:srgbClr val="FF0000"/>
                </a:solidFill>
                <a:latin typeface="Cambria"/>
                <a:ea typeface="Cambria"/>
                <a:cs typeface="Cambria"/>
                <a:sym typeface="Cambria"/>
              </a:rPr>
              <a:t>32</a:t>
            </a:r>
            <a:r>
              <a:rPr lang="en-US" sz="3200">
                <a:latin typeface="Cambria"/>
                <a:ea typeface="Cambria"/>
                <a:cs typeface="Cambria"/>
                <a:sym typeface="Cambria"/>
              </a:rPr>
              <a:t>+</a:t>
            </a:r>
            <a:r>
              <a:rPr lang="en-US" sz="3200">
                <a:solidFill>
                  <a:srgbClr val="FFFF00"/>
                </a:solidFill>
                <a:latin typeface="Cambria"/>
                <a:ea typeface="Cambria"/>
                <a:cs typeface="Cambria"/>
                <a:sym typeface="Cambria"/>
              </a:rPr>
              <a:t>2(16)</a:t>
            </a:r>
            <a:r>
              <a:rPr lang="en-US" sz="3200">
                <a:latin typeface="Cambria"/>
                <a:ea typeface="Cambria"/>
                <a:cs typeface="Cambria"/>
                <a:sym typeface="Cambria"/>
              </a:rPr>
              <a:t>+</a:t>
            </a:r>
            <a:r>
              <a:rPr lang="en-US" sz="3200">
                <a:solidFill>
                  <a:srgbClr val="00FF00"/>
                </a:solidFill>
                <a:latin typeface="Cambria"/>
                <a:ea typeface="Cambria"/>
                <a:cs typeface="Cambria"/>
                <a:sym typeface="Cambria"/>
              </a:rPr>
              <a:t>4(8)</a:t>
            </a:r>
            <a:r>
              <a:rPr lang="en-US" sz="3200">
                <a:latin typeface="Cambria"/>
                <a:ea typeface="Cambria"/>
                <a:cs typeface="Cambria"/>
                <a:sym typeface="Cambria"/>
              </a:rPr>
              <a:t>+</a:t>
            </a:r>
            <a:r>
              <a:rPr lang="en-US" sz="3200">
                <a:solidFill>
                  <a:srgbClr val="FF00FF"/>
                </a:solidFill>
                <a:latin typeface="Cambria"/>
                <a:ea typeface="Cambria"/>
                <a:cs typeface="Cambria"/>
                <a:sym typeface="Cambria"/>
              </a:rPr>
              <a:t>8(4)</a:t>
            </a:r>
            <a:r>
              <a:rPr lang="en-US" sz="3200">
                <a:latin typeface="Cambria"/>
                <a:ea typeface="Cambria"/>
                <a:cs typeface="Cambria"/>
                <a:sym typeface="Cambria"/>
              </a:rPr>
              <a:t>+16(f(2))</a:t>
            </a:r>
            <a:endParaRPr/>
          </a:p>
          <a:p>
            <a:pPr indent="0" lvl="1" marL="457200" rtl="0" algn="l">
              <a:lnSpc>
                <a:spcPct val="90000"/>
              </a:lnSpc>
              <a:spcBef>
                <a:spcPts val="640"/>
              </a:spcBef>
              <a:spcAft>
                <a:spcPts val="0"/>
              </a:spcAft>
              <a:buClr>
                <a:schemeClr val="dk1"/>
              </a:buClr>
              <a:buSzPts val="3200"/>
              <a:buFont typeface="Noto Sans Symbols"/>
              <a:buNone/>
            </a:pPr>
            <a:r>
              <a:rPr lang="en-US" sz="3200">
                <a:latin typeface="Cambria"/>
                <a:ea typeface="Cambria"/>
                <a:cs typeface="Cambria"/>
                <a:sym typeface="Cambria"/>
              </a:rPr>
              <a:t>=</a:t>
            </a:r>
            <a:r>
              <a:rPr lang="en-US" sz="3200">
                <a:solidFill>
                  <a:srgbClr val="FF0000"/>
                </a:solidFill>
                <a:latin typeface="Cambria"/>
                <a:ea typeface="Cambria"/>
                <a:cs typeface="Cambria"/>
                <a:sym typeface="Cambria"/>
              </a:rPr>
              <a:t>32</a:t>
            </a:r>
            <a:r>
              <a:rPr lang="en-US" sz="3200">
                <a:latin typeface="Cambria"/>
                <a:ea typeface="Cambria"/>
                <a:cs typeface="Cambria"/>
                <a:sym typeface="Cambria"/>
              </a:rPr>
              <a:t>+</a:t>
            </a:r>
            <a:r>
              <a:rPr lang="en-US" sz="3200">
                <a:solidFill>
                  <a:srgbClr val="FFFF00"/>
                </a:solidFill>
                <a:latin typeface="Cambria"/>
                <a:ea typeface="Cambria"/>
                <a:cs typeface="Cambria"/>
                <a:sym typeface="Cambria"/>
              </a:rPr>
              <a:t>2(16)</a:t>
            </a:r>
            <a:r>
              <a:rPr lang="en-US" sz="3200">
                <a:latin typeface="Cambria"/>
                <a:ea typeface="Cambria"/>
                <a:cs typeface="Cambria"/>
                <a:sym typeface="Cambria"/>
              </a:rPr>
              <a:t>+</a:t>
            </a:r>
            <a:r>
              <a:rPr lang="en-US" sz="3200">
                <a:solidFill>
                  <a:srgbClr val="00FF00"/>
                </a:solidFill>
                <a:latin typeface="Cambria"/>
                <a:ea typeface="Cambria"/>
                <a:cs typeface="Cambria"/>
                <a:sym typeface="Cambria"/>
              </a:rPr>
              <a:t>4(8)</a:t>
            </a:r>
            <a:r>
              <a:rPr lang="en-US" sz="3200">
                <a:latin typeface="Cambria"/>
                <a:ea typeface="Cambria"/>
                <a:cs typeface="Cambria"/>
                <a:sym typeface="Cambria"/>
              </a:rPr>
              <a:t>+</a:t>
            </a:r>
            <a:r>
              <a:rPr lang="en-US" sz="3200">
                <a:solidFill>
                  <a:srgbClr val="FF00FF"/>
                </a:solidFill>
                <a:latin typeface="Cambria"/>
                <a:ea typeface="Cambria"/>
                <a:cs typeface="Cambria"/>
                <a:sym typeface="Cambria"/>
              </a:rPr>
              <a:t>8(4)</a:t>
            </a:r>
            <a:r>
              <a:rPr lang="en-US" sz="3200">
                <a:latin typeface="Cambria"/>
                <a:ea typeface="Cambria"/>
                <a:cs typeface="Cambria"/>
                <a:sym typeface="Cambria"/>
              </a:rPr>
              <a:t>+</a:t>
            </a:r>
            <a:r>
              <a:rPr lang="en-US" sz="3200">
                <a:solidFill>
                  <a:srgbClr val="FF0000"/>
                </a:solidFill>
                <a:latin typeface="Cambria"/>
                <a:ea typeface="Cambria"/>
                <a:cs typeface="Cambria"/>
                <a:sym typeface="Cambria"/>
              </a:rPr>
              <a:t>16(2)</a:t>
            </a:r>
            <a:r>
              <a:rPr lang="en-US" sz="3200">
                <a:latin typeface="Cambria"/>
                <a:ea typeface="Cambria"/>
                <a:cs typeface="Cambria"/>
                <a:sym typeface="Cambria"/>
              </a:rPr>
              <a:t>+32(f(1))</a:t>
            </a:r>
            <a:endParaRPr/>
          </a:p>
        </p:txBody>
      </p:sp>
      <p:pic>
        <p:nvPicPr>
          <p:cNvPr id="345" name="Google Shape;345;p16"/>
          <p:cNvPicPr preferRelativeResize="0"/>
          <p:nvPr/>
        </p:nvPicPr>
        <p:blipFill rotWithShape="1">
          <a:blip r:embed="rId3">
            <a:alphaModFix/>
          </a:blip>
          <a:srcRect b="0" l="0" r="0" t="0"/>
          <a:stretch/>
        </p:blipFill>
        <p:spPr>
          <a:xfrm>
            <a:off x="910918" y="2165862"/>
            <a:ext cx="4184016" cy="1487806"/>
          </a:xfrm>
          <a:prstGeom prst="rect">
            <a:avLst/>
          </a:prstGeom>
          <a:noFill/>
          <a:ln>
            <a:noFill/>
          </a:ln>
        </p:spPr>
      </p:pic>
      <p:sp>
        <p:nvSpPr>
          <p:cNvPr id="346" name="Google Shape;346;p16"/>
          <p:cNvSpPr/>
          <p:nvPr/>
        </p:nvSpPr>
        <p:spPr>
          <a:xfrm>
            <a:off x="11446087" y="3436621"/>
            <a:ext cx="4184016" cy="526203"/>
          </a:xfrm>
          <a:prstGeom prst="rect">
            <a:avLst/>
          </a:prstGeom>
          <a:solidFill>
            <a:srgbClr val="FF0000"/>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nvGrpSpPr>
          <p:cNvPr id="347" name="Google Shape;347;p16"/>
          <p:cNvGrpSpPr/>
          <p:nvPr/>
        </p:nvGrpSpPr>
        <p:grpSpPr>
          <a:xfrm>
            <a:off x="11399520" y="7101417"/>
            <a:ext cx="4230582" cy="1057063"/>
            <a:chOff x="3797" y="2821"/>
            <a:chExt cx="1817" cy="454"/>
          </a:xfrm>
        </p:grpSpPr>
        <p:sp>
          <p:nvSpPr>
            <p:cNvPr id="348" name="Google Shape;348;p16"/>
            <p:cNvSpPr/>
            <p:nvPr/>
          </p:nvSpPr>
          <p:spPr>
            <a:xfrm>
              <a:off x="5501" y="3049"/>
              <a:ext cx="113" cy="226"/>
            </a:xfrm>
            <a:prstGeom prst="rect">
              <a:avLst/>
            </a:prstGeom>
            <a:solidFill>
              <a:srgbClr val="FF0000"/>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349" name="Google Shape;349;p16"/>
            <p:cNvSpPr/>
            <p:nvPr/>
          </p:nvSpPr>
          <p:spPr>
            <a:xfrm>
              <a:off x="5388" y="3049"/>
              <a:ext cx="112" cy="226"/>
            </a:xfrm>
            <a:prstGeom prst="rect">
              <a:avLst/>
            </a:prstGeom>
            <a:solidFill>
              <a:srgbClr val="FF0000"/>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350" name="Google Shape;350;p16"/>
            <p:cNvCxnSpPr>
              <a:stCxn id="351" idx="2"/>
              <a:endCxn id="349" idx="0"/>
            </p:cNvCxnSpPr>
            <p:nvPr/>
          </p:nvCxnSpPr>
          <p:spPr>
            <a:xfrm>
              <a:off x="5502" y="2821"/>
              <a:ext cx="0" cy="300"/>
            </a:xfrm>
            <a:prstGeom prst="straightConnector1">
              <a:avLst/>
            </a:prstGeom>
            <a:noFill/>
            <a:ln cap="flat" cmpd="sng" w="9525">
              <a:solidFill>
                <a:schemeClr val="dk1"/>
              </a:solidFill>
              <a:prstDash val="solid"/>
              <a:round/>
              <a:headEnd len="med" w="med" type="none"/>
              <a:tailEnd len="med" w="med" type="triangle"/>
            </a:ln>
          </p:spPr>
        </p:cxnSp>
        <p:cxnSp>
          <p:nvCxnSpPr>
            <p:cNvPr id="352" name="Google Shape;352;p16"/>
            <p:cNvCxnSpPr>
              <a:stCxn id="351" idx="2"/>
              <a:endCxn id="348" idx="0"/>
            </p:cNvCxnSpPr>
            <p:nvPr/>
          </p:nvCxnSpPr>
          <p:spPr>
            <a:xfrm>
              <a:off x="5502" y="2821"/>
              <a:ext cx="0" cy="300"/>
            </a:xfrm>
            <a:prstGeom prst="straightConnector1">
              <a:avLst/>
            </a:prstGeom>
            <a:noFill/>
            <a:ln cap="flat" cmpd="sng" w="9525">
              <a:solidFill>
                <a:schemeClr val="dk1"/>
              </a:solidFill>
              <a:prstDash val="solid"/>
              <a:round/>
              <a:headEnd len="med" w="med" type="none"/>
              <a:tailEnd len="med" w="med" type="triangle"/>
            </a:ln>
          </p:spPr>
        </p:cxnSp>
        <p:sp>
          <p:nvSpPr>
            <p:cNvPr id="353" name="Google Shape;353;p16"/>
            <p:cNvSpPr/>
            <p:nvPr/>
          </p:nvSpPr>
          <p:spPr>
            <a:xfrm>
              <a:off x="5274" y="3049"/>
              <a:ext cx="113" cy="226"/>
            </a:xfrm>
            <a:prstGeom prst="rect">
              <a:avLst/>
            </a:prstGeom>
            <a:solidFill>
              <a:srgbClr val="FF0000"/>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354" name="Google Shape;354;p16"/>
            <p:cNvSpPr/>
            <p:nvPr/>
          </p:nvSpPr>
          <p:spPr>
            <a:xfrm>
              <a:off x="5161" y="3049"/>
              <a:ext cx="112" cy="226"/>
            </a:xfrm>
            <a:prstGeom prst="rect">
              <a:avLst/>
            </a:prstGeom>
            <a:solidFill>
              <a:srgbClr val="FF0000"/>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355" name="Google Shape;355;p16"/>
            <p:cNvCxnSpPr>
              <a:stCxn id="356" idx="2"/>
              <a:endCxn id="354" idx="0"/>
            </p:cNvCxnSpPr>
            <p:nvPr/>
          </p:nvCxnSpPr>
          <p:spPr>
            <a:xfrm>
              <a:off x="5275" y="2821"/>
              <a:ext cx="0" cy="300"/>
            </a:xfrm>
            <a:prstGeom prst="straightConnector1">
              <a:avLst/>
            </a:prstGeom>
            <a:noFill/>
            <a:ln cap="flat" cmpd="sng" w="9525">
              <a:solidFill>
                <a:schemeClr val="dk1"/>
              </a:solidFill>
              <a:prstDash val="solid"/>
              <a:round/>
              <a:headEnd len="med" w="med" type="none"/>
              <a:tailEnd len="med" w="med" type="triangle"/>
            </a:ln>
          </p:spPr>
        </p:cxnSp>
        <p:cxnSp>
          <p:nvCxnSpPr>
            <p:cNvPr id="357" name="Google Shape;357;p16"/>
            <p:cNvCxnSpPr>
              <a:stCxn id="356" idx="2"/>
              <a:endCxn id="353" idx="0"/>
            </p:cNvCxnSpPr>
            <p:nvPr/>
          </p:nvCxnSpPr>
          <p:spPr>
            <a:xfrm>
              <a:off x="5275" y="2821"/>
              <a:ext cx="0" cy="300"/>
            </a:xfrm>
            <a:prstGeom prst="straightConnector1">
              <a:avLst/>
            </a:prstGeom>
            <a:noFill/>
            <a:ln cap="flat" cmpd="sng" w="9525">
              <a:solidFill>
                <a:schemeClr val="dk1"/>
              </a:solidFill>
              <a:prstDash val="solid"/>
              <a:round/>
              <a:headEnd len="med" w="med" type="none"/>
              <a:tailEnd len="med" w="med" type="triangle"/>
            </a:ln>
          </p:spPr>
        </p:cxnSp>
        <p:sp>
          <p:nvSpPr>
            <p:cNvPr id="358" name="Google Shape;358;p16"/>
            <p:cNvSpPr/>
            <p:nvPr/>
          </p:nvSpPr>
          <p:spPr>
            <a:xfrm>
              <a:off x="5047" y="3049"/>
              <a:ext cx="113" cy="226"/>
            </a:xfrm>
            <a:prstGeom prst="rect">
              <a:avLst/>
            </a:prstGeom>
            <a:solidFill>
              <a:srgbClr val="FF0000"/>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359" name="Google Shape;359;p16"/>
            <p:cNvSpPr/>
            <p:nvPr/>
          </p:nvSpPr>
          <p:spPr>
            <a:xfrm>
              <a:off x="4933" y="3049"/>
              <a:ext cx="113" cy="226"/>
            </a:xfrm>
            <a:prstGeom prst="rect">
              <a:avLst/>
            </a:prstGeom>
            <a:solidFill>
              <a:srgbClr val="FF0000"/>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360" name="Google Shape;360;p16"/>
            <p:cNvCxnSpPr>
              <a:stCxn id="361" idx="2"/>
              <a:endCxn id="359" idx="0"/>
            </p:cNvCxnSpPr>
            <p:nvPr/>
          </p:nvCxnSpPr>
          <p:spPr>
            <a:xfrm>
              <a:off x="5048" y="2821"/>
              <a:ext cx="0" cy="300"/>
            </a:xfrm>
            <a:prstGeom prst="straightConnector1">
              <a:avLst/>
            </a:prstGeom>
            <a:noFill/>
            <a:ln cap="flat" cmpd="sng" w="9525">
              <a:solidFill>
                <a:schemeClr val="dk1"/>
              </a:solidFill>
              <a:prstDash val="solid"/>
              <a:round/>
              <a:headEnd len="med" w="med" type="none"/>
              <a:tailEnd len="med" w="med" type="triangle"/>
            </a:ln>
          </p:spPr>
        </p:cxnSp>
        <p:cxnSp>
          <p:nvCxnSpPr>
            <p:cNvPr id="362" name="Google Shape;362;p16"/>
            <p:cNvCxnSpPr>
              <a:stCxn id="361" idx="2"/>
              <a:endCxn id="358" idx="0"/>
            </p:cNvCxnSpPr>
            <p:nvPr/>
          </p:nvCxnSpPr>
          <p:spPr>
            <a:xfrm>
              <a:off x="5048" y="2821"/>
              <a:ext cx="0" cy="300"/>
            </a:xfrm>
            <a:prstGeom prst="straightConnector1">
              <a:avLst/>
            </a:prstGeom>
            <a:noFill/>
            <a:ln cap="flat" cmpd="sng" w="9525">
              <a:solidFill>
                <a:schemeClr val="dk1"/>
              </a:solidFill>
              <a:prstDash val="solid"/>
              <a:round/>
              <a:headEnd len="med" w="med" type="none"/>
              <a:tailEnd len="med" w="med" type="triangle"/>
            </a:ln>
          </p:spPr>
        </p:cxnSp>
        <p:sp>
          <p:nvSpPr>
            <p:cNvPr id="363" name="Google Shape;363;p16"/>
            <p:cNvSpPr/>
            <p:nvPr/>
          </p:nvSpPr>
          <p:spPr>
            <a:xfrm>
              <a:off x="4820" y="3049"/>
              <a:ext cx="112" cy="226"/>
            </a:xfrm>
            <a:prstGeom prst="rect">
              <a:avLst/>
            </a:prstGeom>
            <a:solidFill>
              <a:srgbClr val="FF0000"/>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364" name="Google Shape;364;p16"/>
            <p:cNvSpPr/>
            <p:nvPr/>
          </p:nvSpPr>
          <p:spPr>
            <a:xfrm>
              <a:off x="4706" y="3049"/>
              <a:ext cx="113" cy="226"/>
            </a:xfrm>
            <a:prstGeom prst="rect">
              <a:avLst/>
            </a:prstGeom>
            <a:solidFill>
              <a:srgbClr val="FF0000"/>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365" name="Google Shape;365;p16"/>
            <p:cNvCxnSpPr>
              <a:stCxn id="366" idx="2"/>
              <a:endCxn id="364" idx="0"/>
            </p:cNvCxnSpPr>
            <p:nvPr/>
          </p:nvCxnSpPr>
          <p:spPr>
            <a:xfrm>
              <a:off x="4820" y="2821"/>
              <a:ext cx="0" cy="300"/>
            </a:xfrm>
            <a:prstGeom prst="straightConnector1">
              <a:avLst/>
            </a:prstGeom>
            <a:noFill/>
            <a:ln cap="flat" cmpd="sng" w="9525">
              <a:solidFill>
                <a:schemeClr val="dk1"/>
              </a:solidFill>
              <a:prstDash val="solid"/>
              <a:round/>
              <a:headEnd len="med" w="med" type="none"/>
              <a:tailEnd len="med" w="med" type="triangle"/>
            </a:ln>
          </p:spPr>
        </p:cxnSp>
        <p:cxnSp>
          <p:nvCxnSpPr>
            <p:cNvPr id="367" name="Google Shape;367;p16"/>
            <p:cNvCxnSpPr>
              <a:stCxn id="366" idx="2"/>
              <a:endCxn id="363" idx="0"/>
            </p:cNvCxnSpPr>
            <p:nvPr/>
          </p:nvCxnSpPr>
          <p:spPr>
            <a:xfrm>
              <a:off x="4820" y="2821"/>
              <a:ext cx="0" cy="300"/>
            </a:xfrm>
            <a:prstGeom prst="straightConnector1">
              <a:avLst/>
            </a:prstGeom>
            <a:noFill/>
            <a:ln cap="flat" cmpd="sng" w="9525">
              <a:solidFill>
                <a:schemeClr val="dk1"/>
              </a:solidFill>
              <a:prstDash val="solid"/>
              <a:round/>
              <a:headEnd len="med" w="med" type="none"/>
              <a:tailEnd len="med" w="med" type="triangle"/>
            </a:ln>
          </p:spPr>
        </p:cxnSp>
        <p:sp>
          <p:nvSpPr>
            <p:cNvPr id="368" name="Google Shape;368;p16"/>
            <p:cNvSpPr/>
            <p:nvPr/>
          </p:nvSpPr>
          <p:spPr>
            <a:xfrm>
              <a:off x="4592" y="3049"/>
              <a:ext cx="113" cy="226"/>
            </a:xfrm>
            <a:prstGeom prst="rect">
              <a:avLst/>
            </a:prstGeom>
            <a:solidFill>
              <a:srgbClr val="FF0000"/>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369" name="Google Shape;369;p16"/>
            <p:cNvSpPr/>
            <p:nvPr/>
          </p:nvSpPr>
          <p:spPr>
            <a:xfrm>
              <a:off x="4479" y="3049"/>
              <a:ext cx="112" cy="226"/>
            </a:xfrm>
            <a:prstGeom prst="rect">
              <a:avLst/>
            </a:prstGeom>
            <a:solidFill>
              <a:srgbClr val="FF0000"/>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370" name="Google Shape;370;p16"/>
            <p:cNvCxnSpPr>
              <a:stCxn id="371" idx="2"/>
              <a:endCxn id="369" idx="0"/>
            </p:cNvCxnSpPr>
            <p:nvPr/>
          </p:nvCxnSpPr>
          <p:spPr>
            <a:xfrm>
              <a:off x="4593" y="2821"/>
              <a:ext cx="0" cy="300"/>
            </a:xfrm>
            <a:prstGeom prst="straightConnector1">
              <a:avLst/>
            </a:prstGeom>
            <a:noFill/>
            <a:ln cap="flat" cmpd="sng" w="9525">
              <a:solidFill>
                <a:schemeClr val="dk1"/>
              </a:solidFill>
              <a:prstDash val="solid"/>
              <a:round/>
              <a:headEnd len="med" w="med" type="none"/>
              <a:tailEnd len="med" w="med" type="triangle"/>
            </a:ln>
          </p:spPr>
        </p:cxnSp>
        <p:cxnSp>
          <p:nvCxnSpPr>
            <p:cNvPr id="372" name="Google Shape;372;p16"/>
            <p:cNvCxnSpPr>
              <a:stCxn id="371" idx="2"/>
              <a:endCxn id="368" idx="0"/>
            </p:cNvCxnSpPr>
            <p:nvPr/>
          </p:nvCxnSpPr>
          <p:spPr>
            <a:xfrm>
              <a:off x="4593" y="2821"/>
              <a:ext cx="0" cy="300"/>
            </a:xfrm>
            <a:prstGeom prst="straightConnector1">
              <a:avLst/>
            </a:prstGeom>
            <a:noFill/>
            <a:ln cap="flat" cmpd="sng" w="9525">
              <a:solidFill>
                <a:schemeClr val="dk1"/>
              </a:solidFill>
              <a:prstDash val="solid"/>
              <a:round/>
              <a:headEnd len="med" w="med" type="none"/>
              <a:tailEnd len="med" w="med" type="triangle"/>
            </a:ln>
          </p:spPr>
        </p:cxnSp>
        <p:sp>
          <p:nvSpPr>
            <p:cNvPr id="373" name="Google Shape;373;p16"/>
            <p:cNvSpPr/>
            <p:nvPr/>
          </p:nvSpPr>
          <p:spPr>
            <a:xfrm>
              <a:off x="4365" y="3049"/>
              <a:ext cx="113" cy="226"/>
            </a:xfrm>
            <a:prstGeom prst="rect">
              <a:avLst/>
            </a:prstGeom>
            <a:solidFill>
              <a:srgbClr val="FF0000"/>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374" name="Google Shape;374;p16"/>
            <p:cNvSpPr/>
            <p:nvPr/>
          </p:nvSpPr>
          <p:spPr>
            <a:xfrm>
              <a:off x="4251" y="3049"/>
              <a:ext cx="113" cy="226"/>
            </a:xfrm>
            <a:prstGeom prst="rect">
              <a:avLst/>
            </a:prstGeom>
            <a:solidFill>
              <a:srgbClr val="FF0000"/>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375" name="Google Shape;375;p16"/>
            <p:cNvCxnSpPr>
              <a:stCxn id="376" idx="2"/>
              <a:endCxn id="374" idx="0"/>
            </p:cNvCxnSpPr>
            <p:nvPr/>
          </p:nvCxnSpPr>
          <p:spPr>
            <a:xfrm>
              <a:off x="4366" y="2821"/>
              <a:ext cx="0" cy="300"/>
            </a:xfrm>
            <a:prstGeom prst="straightConnector1">
              <a:avLst/>
            </a:prstGeom>
            <a:noFill/>
            <a:ln cap="flat" cmpd="sng" w="9525">
              <a:solidFill>
                <a:schemeClr val="dk1"/>
              </a:solidFill>
              <a:prstDash val="solid"/>
              <a:round/>
              <a:headEnd len="med" w="med" type="none"/>
              <a:tailEnd len="med" w="med" type="triangle"/>
            </a:ln>
          </p:spPr>
        </p:cxnSp>
        <p:cxnSp>
          <p:nvCxnSpPr>
            <p:cNvPr id="377" name="Google Shape;377;p16"/>
            <p:cNvCxnSpPr>
              <a:stCxn id="376" idx="2"/>
              <a:endCxn id="373" idx="0"/>
            </p:cNvCxnSpPr>
            <p:nvPr/>
          </p:nvCxnSpPr>
          <p:spPr>
            <a:xfrm>
              <a:off x="4366" y="2821"/>
              <a:ext cx="0" cy="300"/>
            </a:xfrm>
            <a:prstGeom prst="straightConnector1">
              <a:avLst/>
            </a:prstGeom>
            <a:noFill/>
            <a:ln cap="flat" cmpd="sng" w="9525">
              <a:solidFill>
                <a:schemeClr val="dk1"/>
              </a:solidFill>
              <a:prstDash val="solid"/>
              <a:round/>
              <a:headEnd len="med" w="med" type="none"/>
              <a:tailEnd len="med" w="med" type="triangle"/>
            </a:ln>
          </p:spPr>
        </p:cxnSp>
        <p:sp>
          <p:nvSpPr>
            <p:cNvPr id="378" name="Google Shape;378;p16"/>
            <p:cNvSpPr/>
            <p:nvPr/>
          </p:nvSpPr>
          <p:spPr>
            <a:xfrm>
              <a:off x="4138" y="3049"/>
              <a:ext cx="112" cy="226"/>
            </a:xfrm>
            <a:prstGeom prst="rect">
              <a:avLst/>
            </a:prstGeom>
            <a:solidFill>
              <a:srgbClr val="FF0000"/>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379" name="Google Shape;379;p16"/>
            <p:cNvSpPr/>
            <p:nvPr/>
          </p:nvSpPr>
          <p:spPr>
            <a:xfrm>
              <a:off x="4024" y="3049"/>
              <a:ext cx="113" cy="226"/>
            </a:xfrm>
            <a:prstGeom prst="rect">
              <a:avLst/>
            </a:prstGeom>
            <a:solidFill>
              <a:srgbClr val="FF0000"/>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380" name="Google Shape;380;p16"/>
            <p:cNvCxnSpPr>
              <a:stCxn id="381" idx="2"/>
              <a:endCxn id="379" idx="0"/>
            </p:cNvCxnSpPr>
            <p:nvPr/>
          </p:nvCxnSpPr>
          <p:spPr>
            <a:xfrm>
              <a:off x="4138" y="2821"/>
              <a:ext cx="0" cy="300"/>
            </a:xfrm>
            <a:prstGeom prst="straightConnector1">
              <a:avLst/>
            </a:prstGeom>
            <a:noFill/>
            <a:ln cap="flat" cmpd="sng" w="9525">
              <a:solidFill>
                <a:schemeClr val="dk1"/>
              </a:solidFill>
              <a:prstDash val="solid"/>
              <a:round/>
              <a:headEnd len="med" w="med" type="none"/>
              <a:tailEnd len="med" w="med" type="triangle"/>
            </a:ln>
          </p:spPr>
        </p:cxnSp>
        <p:cxnSp>
          <p:nvCxnSpPr>
            <p:cNvPr id="382" name="Google Shape;382;p16"/>
            <p:cNvCxnSpPr>
              <a:stCxn id="381" idx="2"/>
              <a:endCxn id="378" idx="0"/>
            </p:cNvCxnSpPr>
            <p:nvPr/>
          </p:nvCxnSpPr>
          <p:spPr>
            <a:xfrm>
              <a:off x="4138" y="2821"/>
              <a:ext cx="0" cy="300"/>
            </a:xfrm>
            <a:prstGeom prst="straightConnector1">
              <a:avLst/>
            </a:prstGeom>
            <a:noFill/>
            <a:ln cap="flat" cmpd="sng" w="9525">
              <a:solidFill>
                <a:schemeClr val="dk1"/>
              </a:solidFill>
              <a:prstDash val="solid"/>
              <a:round/>
              <a:headEnd len="med" w="med" type="none"/>
              <a:tailEnd len="med" w="med" type="triangle"/>
            </a:ln>
          </p:spPr>
        </p:cxnSp>
        <p:sp>
          <p:nvSpPr>
            <p:cNvPr id="383" name="Google Shape;383;p16"/>
            <p:cNvSpPr/>
            <p:nvPr/>
          </p:nvSpPr>
          <p:spPr>
            <a:xfrm>
              <a:off x="3911" y="3049"/>
              <a:ext cx="112" cy="226"/>
            </a:xfrm>
            <a:prstGeom prst="rect">
              <a:avLst/>
            </a:prstGeom>
            <a:solidFill>
              <a:srgbClr val="FF0000"/>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384" name="Google Shape;384;p16"/>
            <p:cNvSpPr/>
            <p:nvPr/>
          </p:nvSpPr>
          <p:spPr>
            <a:xfrm>
              <a:off x="3797" y="3049"/>
              <a:ext cx="113" cy="226"/>
            </a:xfrm>
            <a:prstGeom prst="rect">
              <a:avLst/>
            </a:prstGeom>
            <a:solidFill>
              <a:srgbClr val="FF0000"/>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385" name="Google Shape;385;p16"/>
            <p:cNvCxnSpPr>
              <a:stCxn id="386" idx="2"/>
              <a:endCxn id="384" idx="0"/>
            </p:cNvCxnSpPr>
            <p:nvPr/>
          </p:nvCxnSpPr>
          <p:spPr>
            <a:xfrm>
              <a:off x="3911" y="2821"/>
              <a:ext cx="0" cy="300"/>
            </a:xfrm>
            <a:prstGeom prst="straightConnector1">
              <a:avLst/>
            </a:prstGeom>
            <a:noFill/>
            <a:ln cap="flat" cmpd="sng" w="9525">
              <a:solidFill>
                <a:schemeClr val="dk1"/>
              </a:solidFill>
              <a:prstDash val="solid"/>
              <a:round/>
              <a:headEnd len="med" w="med" type="none"/>
              <a:tailEnd len="med" w="med" type="triangle"/>
            </a:ln>
          </p:spPr>
        </p:cxnSp>
        <p:cxnSp>
          <p:nvCxnSpPr>
            <p:cNvPr id="387" name="Google Shape;387;p16"/>
            <p:cNvCxnSpPr>
              <a:stCxn id="386" idx="2"/>
              <a:endCxn id="383" idx="0"/>
            </p:cNvCxnSpPr>
            <p:nvPr/>
          </p:nvCxnSpPr>
          <p:spPr>
            <a:xfrm>
              <a:off x="3911" y="2821"/>
              <a:ext cx="0" cy="300"/>
            </a:xfrm>
            <a:prstGeom prst="straightConnector1">
              <a:avLst/>
            </a:prstGeom>
            <a:noFill/>
            <a:ln cap="flat" cmpd="sng" w="9525">
              <a:solidFill>
                <a:schemeClr val="dk1"/>
              </a:solidFill>
              <a:prstDash val="solid"/>
              <a:round/>
              <a:headEnd len="med" w="med" type="none"/>
              <a:tailEnd len="med" w="med" type="triangle"/>
            </a:ln>
          </p:spPr>
        </p:cxnSp>
      </p:grpSp>
      <p:grpSp>
        <p:nvGrpSpPr>
          <p:cNvPr id="388" name="Google Shape;388;p16"/>
          <p:cNvGrpSpPr/>
          <p:nvPr/>
        </p:nvGrpSpPr>
        <p:grpSpPr>
          <a:xfrm>
            <a:off x="11404177" y="6046683"/>
            <a:ext cx="4225926" cy="1054734"/>
            <a:chOff x="3799" y="2368"/>
            <a:chExt cx="1815" cy="453"/>
          </a:xfrm>
        </p:grpSpPr>
        <p:sp>
          <p:nvSpPr>
            <p:cNvPr id="351" name="Google Shape;351;p16"/>
            <p:cNvSpPr/>
            <p:nvPr/>
          </p:nvSpPr>
          <p:spPr>
            <a:xfrm>
              <a:off x="5389" y="2595"/>
              <a:ext cx="225" cy="226"/>
            </a:xfrm>
            <a:prstGeom prst="rect">
              <a:avLst/>
            </a:prstGeom>
            <a:solidFill>
              <a:srgbClr val="FF00FF"/>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356" name="Google Shape;356;p16"/>
            <p:cNvSpPr/>
            <p:nvPr/>
          </p:nvSpPr>
          <p:spPr>
            <a:xfrm>
              <a:off x="5162" y="2595"/>
              <a:ext cx="225" cy="226"/>
            </a:xfrm>
            <a:prstGeom prst="rect">
              <a:avLst/>
            </a:prstGeom>
            <a:solidFill>
              <a:srgbClr val="FF00FF"/>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389" name="Google Shape;389;p16"/>
            <p:cNvCxnSpPr>
              <a:stCxn id="390" idx="2"/>
              <a:endCxn id="356" idx="0"/>
            </p:cNvCxnSpPr>
            <p:nvPr/>
          </p:nvCxnSpPr>
          <p:spPr>
            <a:xfrm>
              <a:off x="5390" y="2368"/>
              <a:ext cx="0" cy="300"/>
            </a:xfrm>
            <a:prstGeom prst="straightConnector1">
              <a:avLst/>
            </a:prstGeom>
            <a:noFill/>
            <a:ln cap="flat" cmpd="sng" w="9525">
              <a:solidFill>
                <a:schemeClr val="dk1"/>
              </a:solidFill>
              <a:prstDash val="solid"/>
              <a:round/>
              <a:headEnd len="med" w="med" type="none"/>
              <a:tailEnd len="med" w="med" type="triangle"/>
            </a:ln>
          </p:spPr>
        </p:cxnSp>
        <p:cxnSp>
          <p:nvCxnSpPr>
            <p:cNvPr id="391" name="Google Shape;391;p16"/>
            <p:cNvCxnSpPr>
              <a:stCxn id="390" idx="2"/>
              <a:endCxn id="390" idx="2"/>
            </p:cNvCxnSpPr>
            <p:nvPr/>
          </p:nvCxnSpPr>
          <p:spPr>
            <a:xfrm>
              <a:off x="5390" y="2368"/>
              <a:ext cx="0" cy="0"/>
            </a:xfrm>
            <a:prstGeom prst="straightConnector1">
              <a:avLst/>
            </a:prstGeom>
            <a:noFill/>
            <a:ln cap="flat" cmpd="sng" w="9525">
              <a:solidFill>
                <a:schemeClr val="dk1"/>
              </a:solidFill>
              <a:prstDash val="solid"/>
              <a:round/>
              <a:headEnd len="med" w="med" type="none"/>
              <a:tailEnd len="med" w="med" type="triangle"/>
            </a:ln>
          </p:spPr>
        </p:cxnSp>
        <p:cxnSp>
          <p:nvCxnSpPr>
            <p:cNvPr id="392" name="Google Shape;392;p16"/>
            <p:cNvCxnSpPr>
              <a:stCxn id="390" idx="2"/>
              <a:endCxn id="351" idx="0"/>
            </p:cNvCxnSpPr>
            <p:nvPr/>
          </p:nvCxnSpPr>
          <p:spPr>
            <a:xfrm>
              <a:off x="5390" y="2368"/>
              <a:ext cx="0" cy="300"/>
            </a:xfrm>
            <a:prstGeom prst="straightConnector1">
              <a:avLst/>
            </a:prstGeom>
            <a:noFill/>
            <a:ln cap="flat" cmpd="sng" w="9525">
              <a:solidFill>
                <a:schemeClr val="dk1"/>
              </a:solidFill>
              <a:prstDash val="solid"/>
              <a:round/>
              <a:headEnd len="med" w="med" type="none"/>
              <a:tailEnd len="med" w="med" type="triangle"/>
            </a:ln>
          </p:spPr>
        </p:cxnSp>
        <p:sp>
          <p:nvSpPr>
            <p:cNvPr id="361" name="Google Shape;361;p16"/>
            <p:cNvSpPr/>
            <p:nvPr/>
          </p:nvSpPr>
          <p:spPr>
            <a:xfrm>
              <a:off x="4935" y="2595"/>
              <a:ext cx="225" cy="226"/>
            </a:xfrm>
            <a:prstGeom prst="rect">
              <a:avLst/>
            </a:prstGeom>
            <a:solidFill>
              <a:srgbClr val="FF00FF"/>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366" name="Google Shape;366;p16"/>
            <p:cNvSpPr/>
            <p:nvPr/>
          </p:nvSpPr>
          <p:spPr>
            <a:xfrm>
              <a:off x="4708" y="2595"/>
              <a:ext cx="224" cy="226"/>
            </a:xfrm>
            <a:prstGeom prst="rect">
              <a:avLst/>
            </a:prstGeom>
            <a:solidFill>
              <a:srgbClr val="FF00FF"/>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393" name="Google Shape;393;p16"/>
            <p:cNvCxnSpPr>
              <a:stCxn id="394" idx="2"/>
              <a:endCxn id="366" idx="0"/>
            </p:cNvCxnSpPr>
            <p:nvPr/>
          </p:nvCxnSpPr>
          <p:spPr>
            <a:xfrm>
              <a:off x="4935" y="2368"/>
              <a:ext cx="0" cy="300"/>
            </a:xfrm>
            <a:prstGeom prst="straightConnector1">
              <a:avLst/>
            </a:prstGeom>
            <a:noFill/>
            <a:ln cap="flat" cmpd="sng" w="9525">
              <a:solidFill>
                <a:schemeClr val="dk1"/>
              </a:solidFill>
              <a:prstDash val="solid"/>
              <a:round/>
              <a:headEnd len="med" w="med" type="none"/>
              <a:tailEnd len="med" w="med" type="triangle"/>
            </a:ln>
          </p:spPr>
        </p:cxnSp>
        <p:cxnSp>
          <p:nvCxnSpPr>
            <p:cNvPr id="395" name="Google Shape;395;p16"/>
            <p:cNvCxnSpPr>
              <a:stCxn id="394" idx="2"/>
              <a:endCxn id="394" idx="2"/>
            </p:cNvCxnSpPr>
            <p:nvPr/>
          </p:nvCxnSpPr>
          <p:spPr>
            <a:xfrm>
              <a:off x="4935" y="2368"/>
              <a:ext cx="0" cy="0"/>
            </a:xfrm>
            <a:prstGeom prst="straightConnector1">
              <a:avLst/>
            </a:prstGeom>
            <a:noFill/>
            <a:ln cap="flat" cmpd="sng" w="9525">
              <a:solidFill>
                <a:schemeClr val="dk1"/>
              </a:solidFill>
              <a:prstDash val="solid"/>
              <a:round/>
              <a:headEnd len="med" w="med" type="none"/>
              <a:tailEnd len="med" w="med" type="triangle"/>
            </a:ln>
          </p:spPr>
        </p:cxnSp>
        <p:cxnSp>
          <p:nvCxnSpPr>
            <p:cNvPr id="396" name="Google Shape;396;p16"/>
            <p:cNvCxnSpPr>
              <a:stCxn id="394" idx="2"/>
              <a:endCxn id="361" idx="0"/>
            </p:cNvCxnSpPr>
            <p:nvPr/>
          </p:nvCxnSpPr>
          <p:spPr>
            <a:xfrm>
              <a:off x="4935" y="2368"/>
              <a:ext cx="0" cy="300"/>
            </a:xfrm>
            <a:prstGeom prst="straightConnector1">
              <a:avLst/>
            </a:prstGeom>
            <a:noFill/>
            <a:ln cap="flat" cmpd="sng" w="9525">
              <a:solidFill>
                <a:schemeClr val="dk1"/>
              </a:solidFill>
              <a:prstDash val="solid"/>
              <a:round/>
              <a:headEnd len="med" w="med" type="none"/>
              <a:tailEnd len="med" w="med" type="triangle"/>
            </a:ln>
          </p:spPr>
        </p:cxnSp>
        <p:sp>
          <p:nvSpPr>
            <p:cNvPr id="371" name="Google Shape;371;p16"/>
            <p:cNvSpPr/>
            <p:nvPr/>
          </p:nvSpPr>
          <p:spPr>
            <a:xfrm>
              <a:off x="4480" y="2595"/>
              <a:ext cx="225" cy="226"/>
            </a:xfrm>
            <a:prstGeom prst="rect">
              <a:avLst/>
            </a:prstGeom>
            <a:solidFill>
              <a:srgbClr val="FF00FF"/>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376" name="Google Shape;376;p16"/>
            <p:cNvSpPr/>
            <p:nvPr/>
          </p:nvSpPr>
          <p:spPr>
            <a:xfrm>
              <a:off x="4253" y="2595"/>
              <a:ext cx="225" cy="226"/>
            </a:xfrm>
            <a:prstGeom prst="rect">
              <a:avLst/>
            </a:prstGeom>
            <a:solidFill>
              <a:srgbClr val="FF00FF"/>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397" name="Google Shape;397;p16"/>
            <p:cNvCxnSpPr>
              <a:stCxn id="398" idx="2"/>
              <a:endCxn id="376" idx="0"/>
            </p:cNvCxnSpPr>
            <p:nvPr/>
          </p:nvCxnSpPr>
          <p:spPr>
            <a:xfrm>
              <a:off x="4480" y="2368"/>
              <a:ext cx="0" cy="300"/>
            </a:xfrm>
            <a:prstGeom prst="straightConnector1">
              <a:avLst/>
            </a:prstGeom>
            <a:noFill/>
            <a:ln cap="flat" cmpd="sng" w="9525">
              <a:solidFill>
                <a:schemeClr val="dk1"/>
              </a:solidFill>
              <a:prstDash val="solid"/>
              <a:round/>
              <a:headEnd len="med" w="med" type="none"/>
              <a:tailEnd len="med" w="med" type="triangle"/>
            </a:ln>
          </p:spPr>
        </p:cxnSp>
        <p:cxnSp>
          <p:nvCxnSpPr>
            <p:cNvPr id="399" name="Google Shape;399;p16"/>
            <p:cNvCxnSpPr>
              <a:stCxn id="398" idx="2"/>
              <a:endCxn id="398" idx="2"/>
            </p:cNvCxnSpPr>
            <p:nvPr/>
          </p:nvCxnSpPr>
          <p:spPr>
            <a:xfrm>
              <a:off x="4480" y="2368"/>
              <a:ext cx="0" cy="0"/>
            </a:xfrm>
            <a:prstGeom prst="straightConnector1">
              <a:avLst/>
            </a:prstGeom>
            <a:noFill/>
            <a:ln cap="flat" cmpd="sng" w="9525">
              <a:solidFill>
                <a:schemeClr val="dk1"/>
              </a:solidFill>
              <a:prstDash val="solid"/>
              <a:round/>
              <a:headEnd len="med" w="med" type="none"/>
              <a:tailEnd len="med" w="med" type="triangle"/>
            </a:ln>
          </p:spPr>
        </p:cxnSp>
        <p:cxnSp>
          <p:nvCxnSpPr>
            <p:cNvPr id="400" name="Google Shape;400;p16"/>
            <p:cNvCxnSpPr>
              <a:stCxn id="398" idx="2"/>
              <a:endCxn id="371" idx="0"/>
            </p:cNvCxnSpPr>
            <p:nvPr/>
          </p:nvCxnSpPr>
          <p:spPr>
            <a:xfrm>
              <a:off x="4480" y="2368"/>
              <a:ext cx="0" cy="300"/>
            </a:xfrm>
            <a:prstGeom prst="straightConnector1">
              <a:avLst/>
            </a:prstGeom>
            <a:noFill/>
            <a:ln cap="flat" cmpd="sng" w="9525">
              <a:solidFill>
                <a:schemeClr val="dk1"/>
              </a:solidFill>
              <a:prstDash val="solid"/>
              <a:round/>
              <a:headEnd len="med" w="med" type="none"/>
              <a:tailEnd len="med" w="med" type="triangle"/>
            </a:ln>
          </p:spPr>
        </p:cxnSp>
        <p:sp>
          <p:nvSpPr>
            <p:cNvPr id="381" name="Google Shape;381;p16"/>
            <p:cNvSpPr/>
            <p:nvPr/>
          </p:nvSpPr>
          <p:spPr>
            <a:xfrm>
              <a:off x="4026" y="2595"/>
              <a:ext cx="224" cy="226"/>
            </a:xfrm>
            <a:prstGeom prst="rect">
              <a:avLst/>
            </a:prstGeom>
            <a:solidFill>
              <a:srgbClr val="FF00FF"/>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386" name="Google Shape;386;p16"/>
            <p:cNvSpPr/>
            <p:nvPr/>
          </p:nvSpPr>
          <p:spPr>
            <a:xfrm>
              <a:off x="3799" y="2595"/>
              <a:ext cx="224" cy="226"/>
            </a:xfrm>
            <a:prstGeom prst="rect">
              <a:avLst/>
            </a:prstGeom>
            <a:solidFill>
              <a:srgbClr val="FF00FF"/>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401" name="Google Shape;401;p16"/>
            <p:cNvCxnSpPr>
              <a:stCxn id="402" idx="2"/>
              <a:endCxn id="386" idx="0"/>
            </p:cNvCxnSpPr>
            <p:nvPr/>
          </p:nvCxnSpPr>
          <p:spPr>
            <a:xfrm>
              <a:off x="4026" y="2368"/>
              <a:ext cx="0" cy="300"/>
            </a:xfrm>
            <a:prstGeom prst="straightConnector1">
              <a:avLst/>
            </a:prstGeom>
            <a:noFill/>
            <a:ln cap="flat" cmpd="sng" w="9525">
              <a:solidFill>
                <a:schemeClr val="dk1"/>
              </a:solidFill>
              <a:prstDash val="solid"/>
              <a:round/>
              <a:headEnd len="med" w="med" type="none"/>
              <a:tailEnd len="med" w="med" type="triangle"/>
            </a:ln>
          </p:spPr>
        </p:cxnSp>
        <p:cxnSp>
          <p:nvCxnSpPr>
            <p:cNvPr id="403" name="Google Shape;403;p16"/>
            <p:cNvCxnSpPr>
              <a:stCxn id="402" idx="2"/>
              <a:endCxn id="402" idx="2"/>
            </p:cNvCxnSpPr>
            <p:nvPr/>
          </p:nvCxnSpPr>
          <p:spPr>
            <a:xfrm>
              <a:off x="4026" y="2368"/>
              <a:ext cx="0" cy="0"/>
            </a:xfrm>
            <a:prstGeom prst="straightConnector1">
              <a:avLst/>
            </a:prstGeom>
            <a:noFill/>
            <a:ln cap="flat" cmpd="sng" w="9525">
              <a:solidFill>
                <a:schemeClr val="dk1"/>
              </a:solidFill>
              <a:prstDash val="solid"/>
              <a:round/>
              <a:headEnd len="med" w="med" type="none"/>
              <a:tailEnd len="med" w="med" type="triangle"/>
            </a:ln>
          </p:spPr>
        </p:cxnSp>
        <p:cxnSp>
          <p:nvCxnSpPr>
            <p:cNvPr id="404" name="Google Shape;404;p16"/>
            <p:cNvCxnSpPr>
              <a:stCxn id="402" idx="2"/>
              <a:endCxn id="381" idx="0"/>
            </p:cNvCxnSpPr>
            <p:nvPr/>
          </p:nvCxnSpPr>
          <p:spPr>
            <a:xfrm>
              <a:off x="4026" y="2368"/>
              <a:ext cx="0" cy="300"/>
            </a:xfrm>
            <a:prstGeom prst="straightConnector1">
              <a:avLst/>
            </a:prstGeom>
            <a:noFill/>
            <a:ln cap="flat" cmpd="sng" w="9525">
              <a:solidFill>
                <a:schemeClr val="dk1"/>
              </a:solidFill>
              <a:prstDash val="solid"/>
              <a:round/>
              <a:headEnd len="med" w="med" type="none"/>
              <a:tailEnd len="med" w="med" type="triangle"/>
            </a:ln>
          </p:spPr>
        </p:cxnSp>
      </p:grpSp>
      <p:grpSp>
        <p:nvGrpSpPr>
          <p:cNvPr id="405" name="Google Shape;405;p16"/>
          <p:cNvGrpSpPr/>
          <p:nvPr/>
        </p:nvGrpSpPr>
        <p:grpSpPr>
          <a:xfrm>
            <a:off x="11408833" y="4989619"/>
            <a:ext cx="4221269" cy="1057063"/>
            <a:chOff x="3801" y="1914"/>
            <a:chExt cx="1813" cy="454"/>
          </a:xfrm>
        </p:grpSpPr>
        <p:sp>
          <p:nvSpPr>
            <p:cNvPr id="390" name="Google Shape;390;p16"/>
            <p:cNvSpPr/>
            <p:nvPr/>
          </p:nvSpPr>
          <p:spPr>
            <a:xfrm>
              <a:off x="5165" y="2142"/>
              <a:ext cx="449" cy="226"/>
            </a:xfrm>
            <a:prstGeom prst="rect">
              <a:avLst/>
            </a:prstGeom>
            <a:solidFill>
              <a:srgbClr val="00FF00"/>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394" name="Google Shape;394;p16"/>
            <p:cNvSpPr/>
            <p:nvPr/>
          </p:nvSpPr>
          <p:spPr>
            <a:xfrm>
              <a:off x="4710" y="2142"/>
              <a:ext cx="450" cy="226"/>
            </a:xfrm>
            <a:prstGeom prst="rect">
              <a:avLst/>
            </a:prstGeom>
            <a:solidFill>
              <a:srgbClr val="00FF00"/>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406" name="Google Shape;406;p16"/>
            <p:cNvCxnSpPr>
              <a:stCxn id="407" idx="2"/>
              <a:endCxn id="394" idx="0"/>
            </p:cNvCxnSpPr>
            <p:nvPr/>
          </p:nvCxnSpPr>
          <p:spPr>
            <a:xfrm flipH="1">
              <a:off x="4865" y="1914"/>
              <a:ext cx="300" cy="300"/>
            </a:xfrm>
            <a:prstGeom prst="straightConnector1">
              <a:avLst/>
            </a:prstGeom>
            <a:noFill/>
            <a:ln cap="flat" cmpd="sng" w="9525">
              <a:solidFill>
                <a:schemeClr val="dk1"/>
              </a:solidFill>
              <a:prstDash val="solid"/>
              <a:round/>
              <a:headEnd len="med" w="med" type="none"/>
              <a:tailEnd len="med" w="med" type="triangle"/>
            </a:ln>
          </p:spPr>
        </p:cxnSp>
        <p:cxnSp>
          <p:nvCxnSpPr>
            <p:cNvPr id="408" name="Google Shape;408;p16"/>
            <p:cNvCxnSpPr>
              <a:stCxn id="407" idx="2"/>
              <a:endCxn id="390" idx="0"/>
            </p:cNvCxnSpPr>
            <p:nvPr/>
          </p:nvCxnSpPr>
          <p:spPr>
            <a:xfrm>
              <a:off x="5165" y="1914"/>
              <a:ext cx="300" cy="300"/>
            </a:xfrm>
            <a:prstGeom prst="straightConnector1">
              <a:avLst/>
            </a:prstGeom>
            <a:noFill/>
            <a:ln cap="flat" cmpd="sng" w="9525">
              <a:solidFill>
                <a:schemeClr val="dk1"/>
              </a:solidFill>
              <a:prstDash val="solid"/>
              <a:round/>
              <a:headEnd len="med" w="med" type="none"/>
              <a:tailEnd len="med" w="med" type="triangle"/>
            </a:ln>
          </p:spPr>
        </p:cxnSp>
        <p:sp>
          <p:nvSpPr>
            <p:cNvPr id="398" name="Google Shape;398;p16"/>
            <p:cNvSpPr/>
            <p:nvPr/>
          </p:nvSpPr>
          <p:spPr>
            <a:xfrm>
              <a:off x="4255" y="2142"/>
              <a:ext cx="450" cy="226"/>
            </a:xfrm>
            <a:prstGeom prst="rect">
              <a:avLst/>
            </a:prstGeom>
            <a:solidFill>
              <a:srgbClr val="00FF00"/>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402" name="Google Shape;402;p16"/>
            <p:cNvSpPr/>
            <p:nvPr/>
          </p:nvSpPr>
          <p:spPr>
            <a:xfrm>
              <a:off x="3801" y="2142"/>
              <a:ext cx="449" cy="226"/>
            </a:xfrm>
            <a:prstGeom prst="rect">
              <a:avLst/>
            </a:prstGeom>
            <a:solidFill>
              <a:srgbClr val="00FF00"/>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409" name="Google Shape;409;p16"/>
            <p:cNvCxnSpPr>
              <a:stCxn id="410" idx="2"/>
              <a:endCxn id="402" idx="0"/>
            </p:cNvCxnSpPr>
            <p:nvPr/>
          </p:nvCxnSpPr>
          <p:spPr>
            <a:xfrm flipH="1">
              <a:off x="3956" y="1914"/>
              <a:ext cx="300" cy="300"/>
            </a:xfrm>
            <a:prstGeom prst="straightConnector1">
              <a:avLst/>
            </a:prstGeom>
            <a:noFill/>
            <a:ln cap="flat" cmpd="sng" w="9525">
              <a:solidFill>
                <a:schemeClr val="dk1"/>
              </a:solidFill>
              <a:prstDash val="solid"/>
              <a:round/>
              <a:headEnd len="med" w="med" type="none"/>
              <a:tailEnd len="med" w="med" type="triangle"/>
            </a:ln>
          </p:spPr>
        </p:cxnSp>
        <p:cxnSp>
          <p:nvCxnSpPr>
            <p:cNvPr id="411" name="Google Shape;411;p16"/>
            <p:cNvCxnSpPr>
              <a:stCxn id="410" idx="2"/>
              <a:endCxn id="398" idx="0"/>
            </p:cNvCxnSpPr>
            <p:nvPr/>
          </p:nvCxnSpPr>
          <p:spPr>
            <a:xfrm>
              <a:off x="4256" y="1914"/>
              <a:ext cx="300" cy="300"/>
            </a:xfrm>
            <a:prstGeom prst="straightConnector1">
              <a:avLst/>
            </a:prstGeom>
            <a:noFill/>
            <a:ln cap="flat" cmpd="sng" w="9525">
              <a:solidFill>
                <a:schemeClr val="dk1"/>
              </a:solidFill>
              <a:prstDash val="solid"/>
              <a:round/>
              <a:headEnd len="med" w="med" type="none"/>
              <a:tailEnd len="med" w="med" type="triangle"/>
            </a:ln>
          </p:spPr>
        </p:cxnSp>
      </p:grpSp>
      <p:grpSp>
        <p:nvGrpSpPr>
          <p:cNvPr id="412" name="Google Shape;412;p16"/>
          <p:cNvGrpSpPr/>
          <p:nvPr/>
        </p:nvGrpSpPr>
        <p:grpSpPr>
          <a:xfrm>
            <a:off x="11420476" y="3962824"/>
            <a:ext cx="4209627" cy="1026796"/>
            <a:chOff x="3806" y="1473"/>
            <a:chExt cx="1808" cy="441"/>
          </a:xfrm>
        </p:grpSpPr>
        <p:sp>
          <p:nvSpPr>
            <p:cNvPr id="407" name="Google Shape;407;p16"/>
            <p:cNvSpPr/>
            <p:nvPr/>
          </p:nvSpPr>
          <p:spPr>
            <a:xfrm>
              <a:off x="4715" y="1688"/>
              <a:ext cx="899" cy="226"/>
            </a:xfrm>
            <a:prstGeom prst="rect">
              <a:avLst/>
            </a:prstGeom>
            <a:solidFill>
              <a:srgbClr val="FFFF00"/>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10" name="Google Shape;410;p16"/>
            <p:cNvSpPr/>
            <p:nvPr/>
          </p:nvSpPr>
          <p:spPr>
            <a:xfrm>
              <a:off x="3806" y="1688"/>
              <a:ext cx="899" cy="226"/>
            </a:xfrm>
            <a:prstGeom prst="rect">
              <a:avLst/>
            </a:prstGeom>
            <a:solidFill>
              <a:srgbClr val="FFFF00"/>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413" name="Google Shape;413;p16"/>
            <p:cNvCxnSpPr>
              <a:stCxn id="346" idx="2"/>
              <a:endCxn id="410" idx="0"/>
            </p:cNvCxnSpPr>
            <p:nvPr/>
          </p:nvCxnSpPr>
          <p:spPr>
            <a:xfrm flipH="1">
              <a:off x="4116" y="1473"/>
              <a:ext cx="600" cy="300"/>
            </a:xfrm>
            <a:prstGeom prst="straightConnector1">
              <a:avLst/>
            </a:prstGeom>
            <a:noFill/>
            <a:ln cap="flat" cmpd="sng" w="9525">
              <a:solidFill>
                <a:schemeClr val="dk1"/>
              </a:solidFill>
              <a:prstDash val="solid"/>
              <a:round/>
              <a:headEnd len="med" w="med" type="none"/>
              <a:tailEnd len="med" w="med" type="triangle"/>
            </a:ln>
          </p:spPr>
        </p:cxnSp>
        <p:cxnSp>
          <p:nvCxnSpPr>
            <p:cNvPr id="414" name="Google Shape;414;p16"/>
            <p:cNvCxnSpPr>
              <a:stCxn id="346" idx="2"/>
              <a:endCxn id="407" idx="0"/>
            </p:cNvCxnSpPr>
            <p:nvPr/>
          </p:nvCxnSpPr>
          <p:spPr>
            <a:xfrm>
              <a:off x="4716" y="1473"/>
              <a:ext cx="300" cy="300"/>
            </a:xfrm>
            <a:prstGeom prst="straightConnector1">
              <a:avLst/>
            </a:prstGeom>
            <a:noFill/>
            <a:ln cap="flat" cmpd="sng" w="9525">
              <a:solidFill>
                <a:schemeClr val="dk1"/>
              </a:solidFill>
              <a:prstDash val="solid"/>
              <a:round/>
              <a:headEnd len="med" w="med" type="none"/>
              <a:tailEnd len="med" w="med" type="triangle"/>
            </a:ln>
          </p:spPr>
        </p:cxnSp>
      </p:grpSp>
      <p:sp>
        <p:nvSpPr>
          <p:cNvPr id="415" name="Google Shape;415;p16"/>
          <p:cNvSpPr txBox="1"/>
          <p:nvPr/>
        </p:nvSpPr>
        <p:spPr>
          <a:xfrm>
            <a:off x="414445" y="990427"/>
            <a:ext cx="12517120"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800">
                <a:solidFill>
                  <a:srgbClr val="E36C09"/>
                </a:solidFill>
                <a:latin typeface="Cambria"/>
                <a:ea typeface="Cambria"/>
                <a:cs typeface="Cambria"/>
                <a:sym typeface="Cambria"/>
              </a:rPr>
              <a:t>Complexity of recursion</a:t>
            </a:r>
            <a:endParaRPr b="1" sz="4800">
              <a:solidFill>
                <a:srgbClr val="E36C09"/>
              </a:solidFill>
              <a:latin typeface="Cambria"/>
              <a:ea typeface="Cambria"/>
              <a:cs typeface="Cambria"/>
              <a:sym typeface="Cambria"/>
            </a:endParaRPr>
          </a:p>
        </p:txBody>
      </p:sp>
      <p:sp>
        <p:nvSpPr>
          <p:cNvPr id="416" name="Google Shape;416;p16"/>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8" name="Shape 3548"/>
        <p:cNvGrpSpPr/>
        <p:nvPr/>
      </p:nvGrpSpPr>
      <p:grpSpPr>
        <a:xfrm>
          <a:off x="0" y="0"/>
          <a:ext cx="0" cy="0"/>
          <a:chOff x="0" y="0"/>
          <a:chExt cx="0" cy="0"/>
        </a:xfrm>
      </p:grpSpPr>
      <p:sp>
        <p:nvSpPr>
          <p:cNvPr id="3549" name="Google Shape;3549;p158"/>
          <p:cNvSpPr txBox="1"/>
          <p:nvPr/>
        </p:nvSpPr>
        <p:spPr>
          <a:xfrm>
            <a:off x="3017520" y="4135120"/>
            <a:ext cx="178816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Step 3</a:t>
            </a:r>
            <a:endParaRPr/>
          </a:p>
        </p:txBody>
      </p:sp>
      <p:sp>
        <p:nvSpPr>
          <p:cNvPr id="3550" name="Google Shape;3550;p158"/>
          <p:cNvSpPr txBox="1"/>
          <p:nvPr/>
        </p:nvSpPr>
        <p:spPr>
          <a:xfrm>
            <a:off x="3001222" y="8046720"/>
            <a:ext cx="178816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Step 4</a:t>
            </a:r>
            <a:endParaRPr/>
          </a:p>
        </p:txBody>
      </p:sp>
      <p:pic>
        <p:nvPicPr>
          <p:cNvPr id="3551" name="Google Shape;3551;p158"/>
          <p:cNvPicPr preferRelativeResize="0"/>
          <p:nvPr/>
        </p:nvPicPr>
        <p:blipFill rotWithShape="1">
          <a:blip r:embed="rId3">
            <a:alphaModFix/>
          </a:blip>
          <a:srcRect b="0" l="0" r="0" t="0"/>
          <a:stretch/>
        </p:blipFill>
        <p:spPr>
          <a:xfrm>
            <a:off x="4547235" y="1320546"/>
            <a:ext cx="12623164" cy="3863578"/>
          </a:xfrm>
          <a:prstGeom prst="rect">
            <a:avLst/>
          </a:prstGeom>
          <a:noFill/>
          <a:ln>
            <a:noFill/>
          </a:ln>
        </p:spPr>
      </p:pic>
      <p:pic>
        <p:nvPicPr>
          <p:cNvPr id="3552" name="Google Shape;3552;p158"/>
          <p:cNvPicPr preferRelativeResize="0"/>
          <p:nvPr/>
        </p:nvPicPr>
        <p:blipFill rotWithShape="1">
          <a:blip r:embed="rId4">
            <a:alphaModFix/>
          </a:blip>
          <a:srcRect b="0" l="0" r="0" t="0"/>
          <a:stretch/>
        </p:blipFill>
        <p:spPr>
          <a:xfrm>
            <a:off x="4917440" y="5715000"/>
            <a:ext cx="12252959" cy="3267709"/>
          </a:xfrm>
          <a:prstGeom prst="rect">
            <a:avLst/>
          </a:prstGeom>
          <a:noFill/>
          <a:ln>
            <a:noFill/>
          </a:ln>
        </p:spPr>
      </p:pic>
      <p:sp>
        <p:nvSpPr>
          <p:cNvPr id="3553" name="Google Shape;3553;p158"/>
          <p:cNvSpPr txBox="1"/>
          <p:nvPr>
            <p:ph type="title"/>
          </p:nvPr>
        </p:nvSpPr>
        <p:spPr>
          <a:xfrm>
            <a:off x="482600" y="937191"/>
            <a:ext cx="11399520" cy="2769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Quick-Sort Tree</a:t>
            </a:r>
            <a:endParaRPr sz="4800">
              <a:solidFill>
                <a:srgbClr val="E36C09"/>
              </a:solidFill>
              <a:latin typeface="Cambria"/>
              <a:ea typeface="Cambria"/>
              <a:cs typeface="Cambria"/>
              <a:sym typeface="Cambria"/>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7" name="Shape 3557"/>
        <p:cNvGrpSpPr/>
        <p:nvPr/>
      </p:nvGrpSpPr>
      <p:grpSpPr>
        <a:xfrm>
          <a:off x="0" y="0"/>
          <a:ext cx="0" cy="0"/>
          <a:chOff x="0" y="0"/>
          <a:chExt cx="0" cy="0"/>
        </a:xfrm>
      </p:grpSpPr>
      <p:pic>
        <p:nvPicPr>
          <p:cNvPr id="3558" name="Google Shape;3558;p159"/>
          <p:cNvPicPr preferRelativeResize="0"/>
          <p:nvPr/>
        </p:nvPicPr>
        <p:blipFill rotWithShape="1">
          <a:blip r:embed="rId3">
            <a:alphaModFix/>
          </a:blip>
          <a:srcRect b="0" l="0" r="0" t="0"/>
          <a:stretch/>
        </p:blipFill>
        <p:spPr>
          <a:xfrm>
            <a:off x="5308600" y="1785833"/>
            <a:ext cx="11861800" cy="3711363"/>
          </a:xfrm>
          <a:prstGeom prst="rect">
            <a:avLst/>
          </a:prstGeom>
          <a:noFill/>
          <a:ln>
            <a:noFill/>
          </a:ln>
        </p:spPr>
      </p:pic>
      <p:sp>
        <p:nvSpPr>
          <p:cNvPr id="3559" name="Google Shape;3559;p159"/>
          <p:cNvSpPr txBox="1"/>
          <p:nvPr/>
        </p:nvSpPr>
        <p:spPr>
          <a:xfrm>
            <a:off x="1846537" y="3641514"/>
            <a:ext cx="3012521"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Step 5</a:t>
            </a:r>
            <a:endParaRPr/>
          </a:p>
        </p:txBody>
      </p:sp>
      <p:sp>
        <p:nvSpPr>
          <p:cNvPr id="3560" name="Google Shape;3560;p159"/>
          <p:cNvSpPr txBox="1"/>
          <p:nvPr/>
        </p:nvSpPr>
        <p:spPr>
          <a:xfrm>
            <a:off x="1846538" y="6921273"/>
            <a:ext cx="3012521"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Step 6</a:t>
            </a:r>
            <a:endParaRPr/>
          </a:p>
        </p:txBody>
      </p:sp>
      <p:pic>
        <p:nvPicPr>
          <p:cNvPr id="3561" name="Google Shape;3561;p159"/>
          <p:cNvPicPr preferRelativeResize="0"/>
          <p:nvPr/>
        </p:nvPicPr>
        <p:blipFill rotWithShape="1">
          <a:blip r:embed="rId4">
            <a:alphaModFix/>
          </a:blip>
          <a:srcRect b="0" l="0" r="0" t="0"/>
          <a:stretch/>
        </p:blipFill>
        <p:spPr>
          <a:xfrm>
            <a:off x="4917439" y="6146800"/>
            <a:ext cx="13509272" cy="2844799"/>
          </a:xfrm>
          <a:prstGeom prst="rect">
            <a:avLst/>
          </a:prstGeom>
          <a:noFill/>
          <a:ln>
            <a:noFill/>
          </a:ln>
        </p:spPr>
      </p:pic>
      <p:sp>
        <p:nvSpPr>
          <p:cNvPr id="3562" name="Google Shape;3562;p159"/>
          <p:cNvSpPr txBox="1"/>
          <p:nvPr>
            <p:ph type="title"/>
          </p:nvPr>
        </p:nvSpPr>
        <p:spPr>
          <a:xfrm>
            <a:off x="787400" y="1072308"/>
            <a:ext cx="11399520" cy="2769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Quick-Sort Tree</a:t>
            </a:r>
            <a:endParaRPr sz="4800">
              <a:solidFill>
                <a:srgbClr val="E36C09"/>
              </a:solidFill>
              <a:latin typeface="Cambria"/>
              <a:ea typeface="Cambria"/>
              <a:cs typeface="Cambria"/>
              <a:sym typeface="Cambr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6" name="Shape 3566"/>
        <p:cNvGrpSpPr/>
        <p:nvPr/>
      </p:nvGrpSpPr>
      <p:grpSpPr>
        <a:xfrm>
          <a:off x="0" y="0"/>
          <a:ext cx="0" cy="0"/>
          <a:chOff x="0" y="0"/>
          <a:chExt cx="0" cy="0"/>
        </a:xfrm>
      </p:grpSpPr>
      <p:pic>
        <p:nvPicPr>
          <p:cNvPr id="3567" name="Google Shape;3567;p160"/>
          <p:cNvPicPr preferRelativeResize="0"/>
          <p:nvPr>
            <p:ph idx="2" type="body"/>
          </p:nvPr>
        </p:nvPicPr>
        <p:blipFill rotWithShape="1">
          <a:blip r:embed="rId3">
            <a:alphaModFix/>
          </a:blip>
          <a:srcRect b="0" l="0" r="0" t="0"/>
          <a:stretch/>
        </p:blipFill>
        <p:spPr>
          <a:xfrm>
            <a:off x="5588000" y="838901"/>
            <a:ext cx="8305800" cy="4765399"/>
          </a:xfrm>
          <a:prstGeom prst="rect">
            <a:avLst/>
          </a:prstGeom>
          <a:noFill/>
          <a:ln>
            <a:noFill/>
          </a:ln>
        </p:spPr>
      </p:pic>
      <p:pic>
        <p:nvPicPr>
          <p:cNvPr id="3568" name="Google Shape;3568;p160"/>
          <p:cNvPicPr preferRelativeResize="0"/>
          <p:nvPr/>
        </p:nvPicPr>
        <p:blipFill rotWithShape="1">
          <a:blip r:embed="rId4">
            <a:alphaModFix/>
          </a:blip>
          <a:srcRect b="0" l="0" r="0" t="0"/>
          <a:stretch/>
        </p:blipFill>
        <p:spPr>
          <a:xfrm>
            <a:off x="5816600" y="6054831"/>
            <a:ext cx="8305800" cy="3089698"/>
          </a:xfrm>
          <a:prstGeom prst="rect">
            <a:avLst/>
          </a:prstGeom>
          <a:noFill/>
          <a:ln>
            <a:noFill/>
          </a:ln>
        </p:spPr>
      </p:pic>
      <p:sp>
        <p:nvSpPr>
          <p:cNvPr id="3569" name="Google Shape;3569;p160"/>
          <p:cNvSpPr txBox="1"/>
          <p:nvPr/>
        </p:nvSpPr>
        <p:spPr>
          <a:xfrm>
            <a:off x="3352800" y="3799840"/>
            <a:ext cx="178816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Step 7</a:t>
            </a:r>
            <a:endParaRPr/>
          </a:p>
        </p:txBody>
      </p:sp>
      <p:sp>
        <p:nvSpPr>
          <p:cNvPr id="3570" name="Google Shape;3570;p160"/>
          <p:cNvSpPr txBox="1"/>
          <p:nvPr/>
        </p:nvSpPr>
        <p:spPr>
          <a:xfrm>
            <a:off x="3576320" y="7599680"/>
            <a:ext cx="178816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Step 8</a:t>
            </a:r>
            <a:endParaRPr/>
          </a:p>
        </p:txBody>
      </p:sp>
      <p:sp>
        <p:nvSpPr>
          <p:cNvPr id="3571" name="Google Shape;3571;p160"/>
          <p:cNvSpPr txBox="1"/>
          <p:nvPr>
            <p:ph type="title"/>
          </p:nvPr>
        </p:nvSpPr>
        <p:spPr>
          <a:xfrm>
            <a:off x="787400" y="1072308"/>
            <a:ext cx="11399520" cy="2769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Quick-Sort Tree</a:t>
            </a:r>
            <a:endParaRPr sz="4800">
              <a:solidFill>
                <a:srgbClr val="E36C09"/>
              </a:solidFill>
              <a:latin typeface="Cambria"/>
              <a:ea typeface="Cambria"/>
              <a:cs typeface="Cambria"/>
              <a:sym typeface="Cambr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5" name="Shape 3575"/>
        <p:cNvGrpSpPr/>
        <p:nvPr/>
      </p:nvGrpSpPr>
      <p:grpSpPr>
        <a:xfrm>
          <a:off x="0" y="0"/>
          <a:ext cx="0" cy="0"/>
          <a:chOff x="0" y="0"/>
          <a:chExt cx="0" cy="0"/>
        </a:xfrm>
      </p:grpSpPr>
      <p:pic>
        <p:nvPicPr>
          <p:cNvPr id="3576" name="Google Shape;3576;p161"/>
          <p:cNvPicPr preferRelativeResize="0"/>
          <p:nvPr>
            <p:ph idx="2" type="body"/>
          </p:nvPr>
        </p:nvPicPr>
        <p:blipFill rotWithShape="1">
          <a:blip r:embed="rId3">
            <a:alphaModFix/>
          </a:blip>
          <a:srcRect b="0" l="0" r="0" t="0"/>
          <a:stretch/>
        </p:blipFill>
        <p:spPr>
          <a:xfrm>
            <a:off x="6035041" y="1676400"/>
            <a:ext cx="9611359" cy="7487920"/>
          </a:xfrm>
          <a:prstGeom prst="rect">
            <a:avLst/>
          </a:prstGeom>
          <a:noFill/>
          <a:ln>
            <a:noFill/>
          </a:ln>
        </p:spPr>
      </p:pic>
      <p:sp>
        <p:nvSpPr>
          <p:cNvPr id="3577" name="Google Shape;3577;p161"/>
          <p:cNvSpPr txBox="1"/>
          <p:nvPr/>
        </p:nvSpPr>
        <p:spPr>
          <a:xfrm>
            <a:off x="3464560" y="4135120"/>
            <a:ext cx="256481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Step 8</a:t>
            </a:r>
            <a:endParaRPr/>
          </a:p>
        </p:txBody>
      </p:sp>
      <p:sp>
        <p:nvSpPr>
          <p:cNvPr id="3578" name="Google Shape;3578;p161"/>
          <p:cNvSpPr txBox="1"/>
          <p:nvPr/>
        </p:nvSpPr>
        <p:spPr>
          <a:xfrm>
            <a:off x="3576320" y="6482080"/>
            <a:ext cx="256481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Step 9</a:t>
            </a:r>
            <a:endParaRPr/>
          </a:p>
        </p:txBody>
      </p:sp>
      <p:sp>
        <p:nvSpPr>
          <p:cNvPr id="3579" name="Google Shape;3579;p161"/>
          <p:cNvSpPr txBox="1"/>
          <p:nvPr>
            <p:ph type="title"/>
          </p:nvPr>
        </p:nvSpPr>
        <p:spPr>
          <a:xfrm>
            <a:off x="787400" y="1072308"/>
            <a:ext cx="11399520" cy="2769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Quick-Sort Tree</a:t>
            </a:r>
            <a:endParaRPr sz="4800">
              <a:solidFill>
                <a:srgbClr val="E36C09"/>
              </a:solidFill>
              <a:latin typeface="Cambria"/>
              <a:ea typeface="Cambria"/>
              <a:cs typeface="Cambria"/>
              <a:sym typeface="Cambria"/>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3" name="Shape 3583"/>
        <p:cNvGrpSpPr/>
        <p:nvPr/>
      </p:nvGrpSpPr>
      <p:grpSpPr>
        <a:xfrm>
          <a:off x="0" y="0"/>
          <a:ext cx="0" cy="0"/>
          <a:chOff x="0" y="0"/>
          <a:chExt cx="0" cy="0"/>
        </a:xfrm>
      </p:grpSpPr>
      <p:pic>
        <p:nvPicPr>
          <p:cNvPr id="3584" name="Google Shape;3584;p162"/>
          <p:cNvPicPr preferRelativeResize="0"/>
          <p:nvPr>
            <p:ph idx="2" type="body"/>
          </p:nvPr>
        </p:nvPicPr>
        <p:blipFill rotWithShape="1">
          <a:blip r:embed="rId3">
            <a:alphaModFix/>
          </a:blip>
          <a:srcRect b="0" l="0" r="0" t="0"/>
          <a:stretch/>
        </p:blipFill>
        <p:spPr>
          <a:xfrm>
            <a:off x="6426200" y="1219200"/>
            <a:ext cx="10297159" cy="8143240"/>
          </a:xfrm>
          <a:prstGeom prst="rect">
            <a:avLst/>
          </a:prstGeom>
          <a:noFill/>
          <a:ln>
            <a:noFill/>
          </a:ln>
        </p:spPr>
      </p:pic>
      <p:sp>
        <p:nvSpPr>
          <p:cNvPr id="3585" name="Google Shape;3585;p162"/>
          <p:cNvSpPr txBox="1"/>
          <p:nvPr/>
        </p:nvSpPr>
        <p:spPr>
          <a:xfrm>
            <a:off x="4190999" y="2341764"/>
            <a:ext cx="275781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Step 10</a:t>
            </a:r>
            <a:endParaRPr/>
          </a:p>
        </p:txBody>
      </p:sp>
      <p:sp>
        <p:nvSpPr>
          <p:cNvPr id="3586" name="Google Shape;3586;p162"/>
          <p:cNvSpPr txBox="1"/>
          <p:nvPr/>
        </p:nvSpPr>
        <p:spPr>
          <a:xfrm>
            <a:off x="4190999" y="5764414"/>
            <a:ext cx="275781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Step 11</a:t>
            </a:r>
            <a:endParaRPr/>
          </a:p>
        </p:txBody>
      </p:sp>
      <p:sp>
        <p:nvSpPr>
          <p:cNvPr id="3587" name="Google Shape;3587;p162"/>
          <p:cNvSpPr txBox="1"/>
          <p:nvPr>
            <p:ph type="title"/>
          </p:nvPr>
        </p:nvSpPr>
        <p:spPr>
          <a:xfrm>
            <a:off x="787400" y="1072308"/>
            <a:ext cx="11399520" cy="2769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Quick-Sort Tree</a:t>
            </a:r>
            <a:endParaRPr sz="4800">
              <a:solidFill>
                <a:srgbClr val="E36C09"/>
              </a:solidFill>
              <a:latin typeface="Cambria"/>
              <a:ea typeface="Cambria"/>
              <a:cs typeface="Cambria"/>
              <a:sym typeface="Cambria"/>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1" name="Shape 3591"/>
        <p:cNvGrpSpPr/>
        <p:nvPr/>
      </p:nvGrpSpPr>
      <p:grpSpPr>
        <a:xfrm>
          <a:off x="0" y="0"/>
          <a:ext cx="0" cy="0"/>
          <a:chOff x="0" y="0"/>
          <a:chExt cx="0" cy="0"/>
        </a:xfrm>
      </p:grpSpPr>
      <p:sp>
        <p:nvSpPr>
          <p:cNvPr id="3592" name="Google Shape;3592;p163"/>
          <p:cNvSpPr txBox="1"/>
          <p:nvPr>
            <p:ph type="title"/>
          </p:nvPr>
        </p:nvSpPr>
        <p:spPr>
          <a:xfrm>
            <a:off x="463755" y="1320079"/>
            <a:ext cx="20060926" cy="76745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 Finally</a:t>
            </a:r>
            <a:endParaRPr sz="4800">
              <a:solidFill>
                <a:srgbClr val="E36C09"/>
              </a:solidFill>
              <a:latin typeface="Cambria"/>
              <a:ea typeface="Cambria"/>
              <a:cs typeface="Cambria"/>
              <a:sym typeface="Cambria"/>
            </a:endParaRPr>
          </a:p>
        </p:txBody>
      </p:sp>
      <p:pic>
        <p:nvPicPr>
          <p:cNvPr id="3593" name="Google Shape;3593;p163"/>
          <p:cNvPicPr preferRelativeResize="0"/>
          <p:nvPr>
            <p:ph idx="2" type="body"/>
          </p:nvPr>
        </p:nvPicPr>
        <p:blipFill rotWithShape="1">
          <a:blip r:embed="rId3">
            <a:alphaModFix/>
          </a:blip>
          <a:srcRect b="0" l="0" r="0" t="0"/>
          <a:stretch/>
        </p:blipFill>
        <p:spPr>
          <a:xfrm>
            <a:off x="5811520" y="1788160"/>
            <a:ext cx="11587480" cy="7584440"/>
          </a:xfrm>
          <a:prstGeom prst="rect">
            <a:avLst/>
          </a:prstGeom>
          <a:noFill/>
          <a:ln>
            <a:noFill/>
          </a:ln>
        </p:spPr>
      </p:pic>
      <p:sp>
        <p:nvSpPr>
          <p:cNvPr id="3594" name="Google Shape;3594;p163"/>
          <p:cNvSpPr txBox="1"/>
          <p:nvPr/>
        </p:nvSpPr>
        <p:spPr>
          <a:xfrm>
            <a:off x="3576320" y="1795146"/>
            <a:ext cx="314681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Step 12</a:t>
            </a:r>
            <a:endParaRPr/>
          </a:p>
        </p:txBody>
      </p:sp>
      <p:sp>
        <p:nvSpPr>
          <p:cNvPr id="3595" name="Google Shape;3595;p163"/>
          <p:cNvSpPr txBox="1"/>
          <p:nvPr/>
        </p:nvSpPr>
        <p:spPr>
          <a:xfrm>
            <a:off x="3688080" y="5280660"/>
            <a:ext cx="314681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Step 13</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9" name="Shape 3599"/>
        <p:cNvGrpSpPr/>
        <p:nvPr/>
      </p:nvGrpSpPr>
      <p:grpSpPr>
        <a:xfrm>
          <a:off x="0" y="0"/>
          <a:ext cx="0" cy="0"/>
          <a:chOff x="0" y="0"/>
          <a:chExt cx="0" cy="0"/>
        </a:xfrm>
      </p:grpSpPr>
      <p:sp>
        <p:nvSpPr>
          <p:cNvPr id="3600" name="Google Shape;3600;p164"/>
          <p:cNvSpPr txBox="1"/>
          <p:nvPr>
            <p:ph type="title"/>
          </p:nvPr>
        </p:nvSpPr>
        <p:spPr>
          <a:xfrm>
            <a:off x="787400" y="1064121"/>
            <a:ext cx="12517120" cy="2769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Quick Sort</a:t>
            </a:r>
            <a:endParaRPr/>
          </a:p>
        </p:txBody>
      </p:sp>
      <p:pic>
        <p:nvPicPr>
          <p:cNvPr id="3601" name="Google Shape;3601;p164"/>
          <p:cNvPicPr preferRelativeResize="0"/>
          <p:nvPr/>
        </p:nvPicPr>
        <p:blipFill rotWithShape="1">
          <a:blip r:embed="rId3">
            <a:alphaModFix/>
          </a:blip>
          <a:srcRect b="0" l="0" r="0" t="0"/>
          <a:stretch/>
        </p:blipFill>
        <p:spPr>
          <a:xfrm>
            <a:off x="5740400" y="930844"/>
            <a:ext cx="11734800" cy="8031480"/>
          </a:xfrm>
          <a:prstGeom prst="rect">
            <a:avLst/>
          </a:prstGeom>
          <a:noFill/>
          <a:ln>
            <a:noFill/>
          </a:ln>
        </p:spPr>
      </p:pic>
      <p:sp>
        <p:nvSpPr>
          <p:cNvPr id="3602" name="Google Shape;3602;p164"/>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6" name="Shape 3606"/>
        <p:cNvGrpSpPr/>
        <p:nvPr/>
      </p:nvGrpSpPr>
      <p:grpSpPr>
        <a:xfrm>
          <a:off x="0" y="0"/>
          <a:ext cx="0" cy="0"/>
          <a:chOff x="0" y="0"/>
          <a:chExt cx="0" cy="0"/>
        </a:xfrm>
      </p:grpSpPr>
      <p:sp>
        <p:nvSpPr>
          <p:cNvPr id="3607" name="Google Shape;3607;p165"/>
          <p:cNvSpPr txBox="1"/>
          <p:nvPr>
            <p:ph type="title"/>
          </p:nvPr>
        </p:nvSpPr>
        <p:spPr>
          <a:xfrm>
            <a:off x="558800" y="1219200"/>
            <a:ext cx="12517120" cy="2769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Performance of Quick Sort</a:t>
            </a:r>
            <a:endParaRPr/>
          </a:p>
        </p:txBody>
      </p:sp>
      <p:sp>
        <p:nvSpPr>
          <p:cNvPr id="3608" name="Google Shape;3608;p165"/>
          <p:cNvSpPr txBox="1"/>
          <p:nvPr>
            <p:ph idx="1" type="body"/>
          </p:nvPr>
        </p:nvSpPr>
        <p:spPr>
          <a:xfrm>
            <a:off x="895350" y="2312988"/>
            <a:ext cx="16090900" cy="3447098"/>
          </a:xfrm>
          <a:prstGeom prst="rect">
            <a:avLst/>
          </a:prstGeom>
          <a:noFill/>
          <a:ln>
            <a:noFill/>
          </a:ln>
        </p:spPr>
        <p:txBody>
          <a:bodyPr anchorCtr="0" anchor="t" bIns="0" lIns="0" spcFirstLastPara="1" rIns="0" wrap="square" tIns="0">
            <a:spAutoFit/>
          </a:bodyPr>
          <a:lstStyle/>
          <a:p>
            <a:pPr indent="-457200" lvl="0" marL="457200" rtl="0" algn="just">
              <a:spcBef>
                <a:spcPts val="0"/>
              </a:spcBef>
              <a:spcAft>
                <a:spcPts val="0"/>
              </a:spcAft>
              <a:buClr>
                <a:schemeClr val="dk1"/>
              </a:buClr>
              <a:buSzPts val="3200"/>
              <a:buFont typeface="Noto Sans Symbols"/>
              <a:buChar char="❑"/>
            </a:pPr>
            <a:r>
              <a:rPr lang="en-US" sz="3200">
                <a:latin typeface="Cambria"/>
                <a:ea typeface="Cambria"/>
                <a:cs typeface="Cambria"/>
                <a:sym typeface="Cambria"/>
              </a:rPr>
              <a:t>The running time of quicksort depends on the partitioning of the subarrays:</a:t>
            </a:r>
            <a:endParaRPr/>
          </a:p>
          <a:p>
            <a:pPr indent="-254000" lvl="0" marL="457200" rtl="0" algn="just">
              <a:spcBef>
                <a:spcPts val="640"/>
              </a:spcBef>
              <a:spcAft>
                <a:spcPts val="0"/>
              </a:spcAft>
              <a:buClr>
                <a:schemeClr val="dk1"/>
              </a:buClr>
              <a:buSzPts val="3200"/>
              <a:buFont typeface="Noto Sans Symbols"/>
              <a:buNone/>
            </a:pPr>
            <a:r>
              <a:t/>
            </a:r>
            <a:endParaRPr sz="3200">
              <a:latin typeface="Cambria"/>
              <a:ea typeface="Cambria"/>
              <a:cs typeface="Cambria"/>
              <a:sym typeface="Cambria"/>
            </a:endParaRPr>
          </a:p>
          <a:p>
            <a:pPr indent="-457200" lvl="0" marL="457200" rtl="0" algn="just">
              <a:spcBef>
                <a:spcPts val="640"/>
              </a:spcBef>
              <a:spcAft>
                <a:spcPts val="0"/>
              </a:spcAft>
              <a:buClr>
                <a:schemeClr val="dk1"/>
              </a:buClr>
              <a:buSzPts val="3200"/>
              <a:buFont typeface="Noto Sans Symbols"/>
              <a:buChar char="❑"/>
            </a:pPr>
            <a:r>
              <a:rPr lang="en-US" sz="3200">
                <a:latin typeface="Cambria"/>
                <a:ea typeface="Cambria"/>
                <a:cs typeface="Cambria"/>
                <a:sym typeface="Cambria"/>
              </a:rPr>
              <a:t>If the subarrays are balanced, then quicksort can run as fast as mergesort.</a:t>
            </a:r>
            <a:endParaRPr/>
          </a:p>
          <a:p>
            <a:pPr indent="-254000" lvl="0" marL="457200" rtl="0" algn="just">
              <a:spcBef>
                <a:spcPts val="640"/>
              </a:spcBef>
              <a:spcAft>
                <a:spcPts val="0"/>
              </a:spcAft>
              <a:buClr>
                <a:schemeClr val="dk1"/>
              </a:buClr>
              <a:buSzPts val="3200"/>
              <a:buFont typeface="Noto Sans Symbols"/>
              <a:buNone/>
            </a:pPr>
            <a:r>
              <a:t/>
            </a:r>
            <a:endParaRPr sz="3200">
              <a:latin typeface="Cambria"/>
              <a:ea typeface="Cambria"/>
              <a:cs typeface="Cambria"/>
              <a:sym typeface="Cambria"/>
            </a:endParaRPr>
          </a:p>
          <a:p>
            <a:pPr indent="-457200" lvl="0" marL="457200" rtl="0" algn="just">
              <a:spcBef>
                <a:spcPts val="640"/>
              </a:spcBef>
              <a:spcAft>
                <a:spcPts val="0"/>
              </a:spcAft>
              <a:buClr>
                <a:schemeClr val="dk1"/>
              </a:buClr>
              <a:buSzPts val="3200"/>
              <a:buFont typeface="Noto Sans Symbols"/>
              <a:buChar char="❑"/>
            </a:pPr>
            <a:r>
              <a:rPr lang="en-US" sz="3200">
                <a:latin typeface="Cambria"/>
                <a:ea typeface="Cambria"/>
                <a:cs typeface="Cambria"/>
                <a:sym typeface="Cambria"/>
              </a:rPr>
              <a:t>If they are unbalanced, then quicksort can run as slowly as insertion sort.</a:t>
            </a:r>
            <a:endParaRPr/>
          </a:p>
          <a:p>
            <a:pPr indent="-254000" lvl="0" marL="457200" rtl="0" algn="just">
              <a:spcBef>
                <a:spcPts val="640"/>
              </a:spcBef>
              <a:spcAft>
                <a:spcPts val="0"/>
              </a:spcAft>
              <a:buClr>
                <a:schemeClr val="dk1"/>
              </a:buClr>
              <a:buSzPts val="3200"/>
              <a:buFont typeface="Noto Sans Symbols"/>
              <a:buNone/>
            </a:pPr>
            <a:r>
              <a:t/>
            </a:r>
            <a:endParaRPr sz="3200">
              <a:latin typeface="Cambria"/>
              <a:ea typeface="Cambria"/>
              <a:cs typeface="Cambria"/>
              <a:sym typeface="Cambria"/>
            </a:endParaRPr>
          </a:p>
        </p:txBody>
      </p:sp>
      <p:sp>
        <p:nvSpPr>
          <p:cNvPr id="3609" name="Google Shape;3609;p165"/>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3" name="Shape 3613"/>
        <p:cNvGrpSpPr/>
        <p:nvPr/>
      </p:nvGrpSpPr>
      <p:grpSpPr>
        <a:xfrm>
          <a:off x="0" y="0"/>
          <a:ext cx="0" cy="0"/>
          <a:chOff x="0" y="0"/>
          <a:chExt cx="0" cy="0"/>
        </a:xfrm>
      </p:grpSpPr>
      <p:sp>
        <p:nvSpPr>
          <p:cNvPr id="3614" name="Google Shape;3614;p166"/>
          <p:cNvSpPr txBox="1"/>
          <p:nvPr>
            <p:ph type="title"/>
          </p:nvPr>
        </p:nvSpPr>
        <p:spPr>
          <a:xfrm>
            <a:off x="406400" y="894058"/>
            <a:ext cx="12517200" cy="1227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Best Case Analysis</a:t>
            </a:r>
            <a:endParaRPr/>
          </a:p>
        </p:txBody>
      </p:sp>
      <p:pic>
        <p:nvPicPr>
          <p:cNvPr id="3615" name="Google Shape;3615;p166"/>
          <p:cNvPicPr preferRelativeResize="0"/>
          <p:nvPr/>
        </p:nvPicPr>
        <p:blipFill rotWithShape="1">
          <a:blip r:embed="rId3">
            <a:alphaModFix/>
          </a:blip>
          <a:srcRect b="0" l="0" r="0" t="0"/>
          <a:stretch/>
        </p:blipFill>
        <p:spPr>
          <a:xfrm>
            <a:off x="2682240" y="1676400"/>
            <a:ext cx="12517120" cy="7487920"/>
          </a:xfrm>
          <a:prstGeom prst="rect">
            <a:avLst/>
          </a:prstGeom>
          <a:noFill/>
          <a:ln>
            <a:noFill/>
          </a:ln>
        </p:spPr>
      </p:pic>
      <p:sp>
        <p:nvSpPr>
          <p:cNvPr id="3616" name="Google Shape;3616;p166"/>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0" name="Shape 3620"/>
        <p:cNvGrpSpPr/>
        <p:nvPr/>
      </p:nvGrpSpPr>
      <p:grpSpPr>
        <a:xfrm>
          <a:off x="0" y="0"/>
          <a:ext cx="0" cy="0"/>
          <a:chOff x="0" y="0"/>
          <a:chExt cx="0" cy="0"/>
        </a:xfrm>
      </p:grpSpPr>
      <p:sp>
        <p:nvSpPr>
          <p:cNvPr id="3621" name="Google Shape;3621;g25b0b0c5877_0_16"/>
          <p:cNvSpPr txBox="1"/>
          <p:nvPr>
            <p:ph type="title"/>
          </p:nvPr>
        </p:nvSpPr>
        <p:spPr>
          <a:xfrm>
            <a:off x="895350" y="401638"/>
            <a:ext cx="16090800" cy="2763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t/>
            </a:r>
            <a:endParaRPr/>
          </a:p>
        </p:txBody>
      </p:sp>
      <p:sp>
        <p:nvSpPr>
          <p:cNvPr id="3622" name="Google Shape;3622;g25b0b0c5877_0_16"/>
          <p:cNvSpPr txBox="1"/>
          <p:nvPr>
            <p:ph idx="1" type="body"/>
          </p:nvPr>
        </p:nvSpPr>
        <p:spPr>
          <a:xfrm>
            <a:off x="895350" y="2312988"/>
            <a:ext cx="16090800" cy="277200"/>
          </a:xfrm>
          <a:prstGeom prst="rect">
            <a:avLst/>
          </a:prstGeom>
        </p:spPr>
        <p:txBody>
          <a:bodyPr anchorCtr="0" anchor="t" bIns="0" lIns="0" spcFirstLastPara="1" rIns="0" wrap="square" tIns="0">
            <a:spAutoFit/>
          </a:bodyPr>
          <a:lstStyle/>
          <a:p>
            <a:pPr indent="0" lvl="0" marL="0" rtl="0" algn="l">
              <a:spcBef>
                <a:spcPts val="360"/>
              </a:spcBef>
              <a:spcAft>
                <a:spcPts val="0"/>
              </a:spcAft>
              <a:buNone/>
            </a:pPr>
            <a:r>
              <a:t/>
            </a:r>
            <a:endParaRPr/>
          </a:p>
        </p:txBody>
      </p:sp>
      <p:sp>
        <p:nvSpPr>
          <p:cNvPr id="3623" name="Google Shape;3623;g25b0b0c5877_0_16"/>
          <p:cNvSpPr txBox="1"/>
          <p:nvPr>
            <p:ph idx="12" type="sldNum"/>
          </p:nvPr>
        </p:nvSpPr>
        <p:spPr>
          <a:xfrm>
            <a:off x="12874625" y="9353550"/>
            <a:ext cx="41115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624" name="Google Shape;3624;g25b0b0c5877_0_16"/>
          <p:cNvPicPr preferRelativeResize="0"/>
          <p:nvPr/>
        </p:nvPicPr>
        <p:blipFill>
          <a:blip r:embed="rId3">
            <a:alphaModFix/>
          </a:blip>
          <a:stretch>
            <a:fillRect/>
          </a:stretch>
        </p:blipFill>
        <p:spPr>
          <a:xfrm>
            <a:off x="3827425" y="677950"/>
            <a:ext cx="14054176" cy="8209350"/>
          </a:xfrm>
          <a:prstGeom prst="rect">
            <a:avLst/>
          </a:prstGeom>
          <a:noFill/>
          <a:ln>
            <a:noFill/>
          </a:ln>
        </p:spPr>
      </p:pic>
      <p:sp>
        <p:nvSpPr>
          <p:cNvPr id="3625" name="Google Shape;3625;g25b0b0c5877_0_16"/>
          <p:cNvSpPr txBox="1"/>
          <p:nvPr>
            <p:ph type="title"/>
          </p:nvPr>
        </p:nvSpPr>
        <p:spPr>
          <a:xfrm>
            <a:off x="-121825" y="881677"/>
            <a:ext cx="12517200" cy="954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Best Case Analysis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17"/>
          <p:cNvSpPr txBox="1"/>
          <p:nvPr>
            <p:ph type="title"/>
          </p:nvPr>
        </p:nvSpPr>
        <p:spPr>
          <a:xfrm>
            <a:off x="254000" y="1359108"/>
            <a:ext cx="13411200" cy="768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Solve following recurrence for n=8, , f(1) = 1</a:t>
            </a:r>
            <a:endParaRPr/>
          </a:p>
        </p:txBody>
      </p:sp>
      <p:sp>
        <p:nvSpPr>
          <p:cNvPr id="422" name="Google Shape;422;p17"/>
          <p:cNvSpPr txBox="1"/>
          <p:nvPr>
            <p:ph idx="1" type="body"/>
          </p:nvPr>
        </p:nvSpPr>
        <p:spPr>
          <a:xfrm>
            <a:off x="392430" y="3479413"/>
            <a:ext cx="16090900" cy="521989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sz="3200">
              <a:latin typeface="Cambria"/>
              <a:ea typeface="Cambria"/>
              <a:cs typeface="Cambria"/>
              <a:sym typeface="Cambria"/>
            </a:endParaRPr>
          </a:p>
          <a:p>
            <a:pPr indent="0" lvl="0" marL="0" rtl="0" algn="l">
              <a:spcBef>
                <a:spcPts val="640"/>
              </a:spcBef>
              <a:spcAft>
                <a:spcPts val="0"/>
              </a:spcAft>
              <a:buNone/>
            </a:pPr>
            <a:r>
              <a:t/>
            </a:r>
            <a:endParaRPr sz="3200">
              <a:latin typeface="Cambria"/>
              <a:ea typeface="Cambria"/>
              <a:cs typeface="Cambria"/>
              <a:sym typeface="Cambria"/>
            </a:endParaRPr>
          </a:p>
          <a:p>
            <a:pPr indent="0" lvl="0" marL="0" rtl="0" algn="l">
              <a:spcBef>
                <a:spcPts val="640"/>
              </a:spcBef>
              <a:spcAft>
                <a:spcPts val="0"/>
              </a:spcAft>
              <a:buNone/>
            </a:pPr>
            <a:r>
              <a:t/>
            </a:r>
            <a:endParaRPr sz="3200">
              <a:latin typeface="Cambria"/>
              <a:ea typeface="Cambria"/>
              <a:cs typeface="Cambria"/>
              <a:sym typeface="Cambria"/>
            </a:endParaRPr>
          </a:p>
          <a:p>
            <a:pPr indent="0" lvl="0" marL="0" rtl="0" algn="l">
              <a:spcBef>
                <a:spcPts val="640"/>
              </a:spcBef>
              <a:spcAft>
                <a:spcPts val="0"/>
              </a:spcAft>
              <a:buNone/>
            </a:pPr>
            <a:r>
              <a:t/>
            </a:r>
            <a:endParaRPr sz="3200">
              <a:latin typeface="Cambria"/>
              <a:ea typeface="Cambria"/>
              <a:cs typeface="Cambria"/>
              <a:sym typeface="Cambria"/>
            </a:endParaRPr>
          </a:p>
          <a:p>
            <a:pPr indent="0" lvl="0" marL="0" rtl="0" algn="l">
              <a:spcBef>
                <a:spcPts val="640"/>
              </a:spcBef>
              <a:spcAft>
                <a:spcPts val="0"/>
              </a:spcAft>
              <a:buNone/>
            </a:pPr>
            <a:r>
              <a:t/>
            </a:r>
            <a:endParaRPr sz="3200">
              <a:latin typeface="Cambria"/>
              <a:ea typeface="Cambria"/>
              <a:cs typeface="Cambria"/>
              <a:sym typeface="Cambria"/>
            </a:endParaRPr>
          </a:p>
          <a:p>
            <a:pPr indent="0" lvl="0" marL="0" rtl="0" algn="l">
              <a:spcBef>
                <a:spcPts val="640"/>
              </a:spcBef>
              <a:spcAft>
                <a:spcPts val="0"/>
              </a:spcAft>
              <a:buNone/>
            </a:pPr>
            <a:r>
              <a:t/>
            </a:r>
            <a:endParaRPr sz="3200">
              <a:latin typeface="Cambria"/>
              <a:ea typeface="Cambria"/>
              <a:cs typeface="Cambria"/>
              <a:sym typeface="Cambria"/>
            </a:endParaRPr>
          </a:p>
          <a:p>
            <a:pPr indent="0" lvl="0" marL="0" rtl="0" algn="l">
              <a:spcBef>
                <a:spcPts val="640"/>
              </a:spcBef>
              <a:spcAft>
                <a:spcPts val="0"/>
              </a:spcAft>
              <a:buNone/>
            </a:pPr>
            <a:r>
              <a:t/>
            </a:r>
            <a:endParaRPr sz="3200">
              <a:latin typeface="Cambria"/>
              <a:ea typeface="Cambria"/>
              <a:cs typeface="Cambria"/>
              <a:sym typeface="Cambria"/>
            </a:endParaRPr>
          </a:p>
          <a:p>
            <a:pPr indent="0" lvl="0" marL="0" rtl="0" algn="l">
              <a:spcBef>
                <a:spcPts val="640"/>
              </a:spcBef>
              <a:spcAft>
                <a:spcPts val="0"/>
              </a:spcAft>
              <a:buNone/>
            </a:pPr>
            <a:r>
              <a:t/>
            </a:r>
            <a:endParaRPr sz="3200">
              <a:latin typeface="Cambria"/>
              <a:ea typeface="Cambria"/>
              <a:cs typeface="Cambria"/>
              <a:sym typeface="Cambria"/>
            </a:endParaRPr>
          </a:p>
          <a:p>
            <a:pPr indent="-457200" lvl="0" marL="457200" rtl="0" algn="l">
              <a:spcBef>
                <a:spcPts val="640"/>
              </a:spcBef>
              <a:spcAft>
                <a:spcPts val="0"/>
              </a:spcAft>
              <a:buClr>
                <a:schemeClr val="dk1"/>
              </a:buClr>
              <a:buSzPts val="3200"/>
              <a:buFont typeface="Noto Sans Symbols"/>
              <a:buChar char="❑"/>
            </a:pPr>
            <a:r>
              <a:rPr lang="en-US" sz="3200">
                <a:latin typeface="Cambria"/>
                <a:ea typeface="Cambria"/>
                <a:cs typeface="Cambria"/>
                <a:sym typeface="Cambria"/>
              </a:rPr>
              <a:t>What is your conclusion ?</a:t>
            </a:r>
            <a:endParaRPr/>
          </a:p>
        </p:txBody>
      </p:sp>
      <p:pic>
        <p:nvPicPr>
          <p:cNvPr id="423" name="Google Shape;423;p17"/>
          <p:cNvPicPr preferRelativeResize="0"/>
          <p:nvPr/>
        </p:nvPicPr>
        <p:blipFill rotWithShape="1">
          <a:blip r:embed="rId3">
            <a:alphaModFix/>
          </a:blip>
          <a:srcRect b="0" l="0" r="0" t="0"/>
          <a:stretch/>
        </p:blipFill>
        <p:spPr>
          <a:xfrm>
            <a:off x="4022725" y="2459038"/>
            <a:ext cx="4664075" cy="768350"/>
          </a:xfrm>
          <a:prstGeom prst="rect">
            <a:avLst/>
          </a:prstGeom>
          <a:noFill/>
          <a:ln>
            <a:noFill/>
          </a:ln>
        </p:spPr>
      </p:pic>
      <p:pic>
        <p:nvPicPr>
          <p:cNvPr id="424" name="Google Shape;424;p17"/>
          <p:cNvPicPr preferRelativeResize="0"/>
          <p:nvPr/>
        </p:nvPicPr>
        <p:blipFill rotWithShape="1">
          <a:blip r:embed="rId4">
            <a:alphaModFix/>
          </a:blip>
          <a:srcRect b="0" l="0" r="0" t="0"/>
          <a:stretch/>
        </p:blipFill>
        <p:spPr>
          <a:xfrm>
            <a:off x="4007062" y="3345816"/>
            <a:ext cx="4470400" cy="768350"/>
          </a:xfrm>
          <a:prstGeom prst="rect">
            <a:avLst/>
          </a:prstGeom>
          <a:noFill/>
          <a:ln>
            <a:noFill/>
          </a:ln>
        </p:spPr>
      </p:pic>
      <p:pic>
        <p:nvPicPr>
          <p:cNvPr id="425" name="Google Shape;425;p17"/>
          <p:cNvPicPr preferRelativeResize="0"/>
          <p:nvPr/>
        </p:nvPicPr>
        <p:blipFill rotWithShape="1">
          <a:blip r:embed="rId5">
            <a:alphaModFix/>
          </a:blip>
          <a:srcRect b="0" l="0" r="0" t="0"/>
          <a:stretch/>
        </p:blipFill>
        <p:spPr>
          <a:xfrm>
            <a:off x="4039669" y="4050341"/>
            <a:ext cx="3895303" cy="1487806"/>
          </a:xfrm>
          <a:prstGeom prst="rect">
            <a:avLst/>
          </a:prstGeom>
          <a:noFill/>
          <a:ln>
            <a:noFill/>
          </a:ln>
        </p:spPr>
      </p:pic>
      <p:pic>
        <p:nvPicPr>
          <p:cNvPr id="426" name="Google Shape;426;p17"/>
          <p:cNvPicPr preferRelativeResize="0"/>
          <p:nvPr/>
        </p:nvPicPr>
        <p:blipFill rotWithShape="1">
          <a:blip r:embed="rId6">
            <a:alphaModFix/>
          </a:blip>
          <a:srcRect b="0" l="0" r="0" t="0"/>
          <a:stretch/>
        </p:blipFill>
        <p:spPr>
          <a:xfrm>
            <a:off x="4022728" y="5345459"/>
            <a:ext cx="4184012" cy="1487804"/>
          </a:xfrm>
          <a:prstGeom prst="rect">
            <a:avLst/>
          </a:prstGeom>
          <a:noFill/>
          <a:ln>
            <a:noFill/>
          </a:ln>
        </p:spPr>
      </p:pic>
      <p:sp>
        <p:nvSpPr>
          <p:cNvPr id="427" name="Google Shape;427;p17"/>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9" name="Shape 3629"/>
        <p:cNvGrpSpPr/>
        <p:nvPr/>
      </p:nvGrpSpPr>
      <p:grpSpPr>
        <a:xfrm>
          <a:off x="0" y="0"/>
          <a:ext cx="0" cy="0"/>
          <a:chOff x="0" y="0"/>
          <a:chExt cx="0" cy="0"/>
        </a:xfrm>
      </p:grpSpPr>
      <p:sp>
        <p:nvSpPr>
          <p:cNvPr id="3630" name="Google Shape;3630;p167"/>
          <p:cNvSpPr txBox="1"/>
          <p:nvPr>
            <p:ph type="title"/>
          </p:nvPr>
        </p:nvSpPr>
        <p:spPr>
          <a:xfrm>
            <a:off x="406400" y="894080"/>
            <a:ext cx="12517120" cy="2769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Worst Case Analysis</a:t>
            </a:r>
            <a:endParaRPr/>
          </a:p>
        </p:txBody>
      </p:sp>
      <p:pic>
        <p:nvPicPr>
          <p:cNvPr id="3631" name="Google Shape;3631;p167"/>
          <p:cNvPicPr preferRelativeResize="0"/>
          <p:nvPr/>
        </p:nvPicPr>
        <p:blipFill rotWithShape="1">
          <a:blip r:embed="rId3">
            <a:alphaModFix/>
          </a:blip>
          <a:srcRect b="0" l="0" r="0" t="0"/>
          <a:stretch/>
        </p:blipFill>
        <p:spPr>
          <a:xfrm>
            <a:off x="2794000" y="1676400"/>
            <a:ext cx="12405360" cy="7487920"/>
          </a:xfrm>
          <a:prstGeom prst="rect">
            <a:avLst/>
          </a:prstGeom>
          <a:noFill/>
          <a:ln>
            <a:noFill/>
          </a:ln>
        </p:spPr>
      </p:pic>
      <p:sp>
        <p:nvSpPr>
          <p:cNvPr id="3632" name="Google Shape;3632;p167"/>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6" name="Shape 3636"/>
        <p:cNvGrpSpPr/>
        <p:nvPr/>
      </p:nvGrpSpPr>
      <p:grpSpPr>
        <a:xfrm>
          <a:off x="0" y="0"/>
          <a:ext cx="0" cy="0"/>
          <a:chOff x="0" y="0"/>
          <a:chExt cx="0" cy="0"/>
        </a:xfrm>
      </p:grpSpPr>
      <p:sp>
        <p:nvSpPr>
          <p:cNvPr id="3637" name="Google Shape;3637;g25b0b0c5877_0_24"/>
          <p:cNvSpPr txBox="1"/>
          <p:nvPr>
            <p:ph type="title"/>
          </p:nvPr>
        </p:nvSpPr>
        <p:spPr>
          <a:xfrm>
            <a:off x="895350" y="401638"/>
            <a:ext cx="16090800" cy="2763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t/>
            </a:r>
            <a:endParaRPr/>
          </a:p>
        </p:txBody>
      </p:sp>
      <p:sp>
        <p:nvSpPr>
          <p:cNvPr id="3638" name="Google Shape;3638;g25b0b0c5877_0_24"/>
          <p:cNvSpPr txBox="1"/>
          <p:nvPr>
            <p:ph idx="1" type="body"/>
          </p:nvPr>
        </p:nvSpPr>
        <p:spPr>
          <a:xfrm>
            <a:off x="895350" y="2312988"/>
            <a:ext cx="16090800" cy="277200"/>
          </a:xfrm>
          <a:prstGeom prst="rect">
            <a:avLst/>
          </a:prstGeom>
        </p:spPr>
        <p:txBody>
          <a:bodyPr anchorCtr="0" anchor="t" bIns="0" lIns="0" spcFirstLastPara="1" rIns="0" wrap="square" tIns="0">
            <a:spAutoFit/>
          </a:bodyPr>
          <a:lstStyle/>
          <a:p>
            <a:pPr indent="0" lvl="0" marL="0" rtl="0" algn="l">
              <a:spcBef>
                <a:spcPts val="360"/>
              </a:spcBef>
              <a:spcAft>
                <a:spcPts val="0"/>
              </a:spcAft>
              <a:buNone/>
            </a:pPr>
            <a:r>
              <a:t/>
            </a:r>
            <a:endParaRPr/>
          </a:p>
        </p:txBody>
      </p:sp>
      <p:sp>
        <p:nvSpPr>
          <p:cNvPr id="3639" name="Google Shape;3639;g25b0b0c5877_0_24"/>
          <p:cNvSpPr txBox="1"/>
          <p:nvPr>
            <p:ph idx="12" type="sldNum"/>
          </p:nvPr>
        </p:nvSpPr>
        <p:spPr>
          <a:xfrm>
            <a:off x="12874625" y="9353550"/>
            <a:ext cx="41115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640" name="Google Shape;3640;g25b0b0c5877_0_24"/>
          <p:cNvPicPr preferRelativeResize="0"/>
          <p:nvPr/>
        </p:nvPicPr>
        <p:blipFill>
          <a:blip r:embed="rId3">
            <a:alphaModFix/>
          </a:blip>
          <a:stretch>
            <a:fillRect/>
          </a:stretch>
        </p:blipFill>
        <p:spPr>
          <a:xfrm>
            <a:off x="4114125" y="1170975"/>
            <a:ext cx="14114249" cy="8689875"/>
          </a:xfrm>
          <a:prstGeom prst="rect">
            <a:avLst/>
          </a:prstGeom>
          <a:noFill/>
          <a:ln>
            <a:noFill/>
          </a:ln>
        </p:spPr>
      </p:pic>
      <p:sp>
        <p:nvSpPr>
          <p:cNvPr id="3641" name="Google Shape;3641;g25b0b0c5877_0_24"/>
          <p:cNvSpPr txBox="1"/>
          <p:nvPr>
            <p:ph type="title"/>
          </p:nvPr>
        </p:nvSpPr>
        <p:spPr>
          <a:xfrm>
            <a:off x="406400" y="894080"/>
            <a:ext cx="12517200" cy="276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Worst Case Analysis</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5" name="Shape 3645"/>
        <p:cNvGrpSpPr/>
        <p:nvPr/>
      </p:nvGrpSpPr>
      <p:grpSpPr>
        <a:xfrm>
          <a:off x="0" y="0"/>
          <a:ext cx="0" cy="0"/>
          <a:chOff x="0" y="0"/>
          <a:chExt cx="0" cy="0"/>
        </a:xfrm>
      </p:grpSpPr>
      <p:pic>
        <p:nvPicPr>
          <p:cNvPr id="3646" name="Google Shape;3646;p168"/>
          <p:cNvPicPr preferRelativeResize="0"/>
          <p:nvPr/>
        </p:nvPicPr>
        <p:blipFill rotWithShape="1">
          <a:blip r:embed="rId3">
            <a:alphaModFix/>
          </a:blip>
          <a:srcRect b="0" l="0" r="0" t="0"/>
          <a:stretch/>
        </p:blipFill>
        <p:spPr>
          <a:xfrm>
            <a:off x="5699760" y="1671743"/>
            <a:ext cx="5895340" cy="866140"/>
          </a:xfrm>
          <a:prstGeom prst="rect">
            <a:avLst/>
          </a:prstGeom>
          <a:noFill/>
          <a:ln>
            <a:noFill/>
          </a:ln>
        </p:spPr>
      </p:pic>
      <p:pic>
        <p:nvPicPr>
          <p:cNvPr id="3647" name="Google Shape;3647;p168"/>
          <p:cNvPicPr preferRelativeResize="0"/>
          <p:nvPr/>
        </p:nvPicPr>
        <p:blipFill rotWithShape="1">
          <a:blip r:embed="rId4">
            <a:alphaModFix/>
          </a:blip>
          <a:srcRect b="0" l="0" r="0" t="0"/>
          <a:stretch/>
        </p:blipFill>
        <p:spPr>
          <a:xfrm>
            <a:off x="7376160" y="2537883"/>
            <a:ext cx="2849880" cy="1676400"/>
          </a:xfrm>
          <a:prstGeom prst="rect">
            <a:avLst/>
          </a:prstGeom>
          <a:noFill/>
          <a:ln>
            <a:noFill/>
          </a:ln>
        </p:spPr>
      </p:pic>
      <p:sp>
        <p:nvSpPr>
          <p:cNvPr id="3648" name="Google Shape;3648;p168"/>
          <p:cNvSpPr txBox="1"/>
          <p:nvPr>
            <p:ph type="title"/>
          </p:nvPr>
        </p:nvSpPr>
        <p:spPr>
          <a:xfrm>
            <a:off x="406400" y="894080"/>
            <a:ext cx="12517120" cy="2769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Worst Case Analysis</a:t>
            </a:r>
            <a:endParaRPr/>
          </a:p>
        </p:txBody>
      </p:sp>
      <p:sp>
        <p:nvSpPr>
          <p:cNvPr id="3649" name="Google Shape;3649;p168"/>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3" name="Shape 3653"/>
        <p:cNvGrpSpPr/>
        <p:nvPr/>
      </p:nvGrpSpPr>
      <p:grpSpPr>
        <a:xfrm>
          <a:off x="0" y="0"/>
          <a:ext cx="0" cy="0"/>
          <a:chOff x="0" y="0"/>
          <a:chExt cx="0" cy="0"/>
        </a:xfrm>
      </p:grpSpPr>
      <p:pic>
        <p:nvPicPr>
          <p:cNvPr id="3654" name="Google Shape;3654;p169"/>
          <p:cNvPicPr preferRelativeResize="0"/>
          <p:nvPr/>
        </p:nvPicPr>
        <p:blipFill rotWithShape="1">
          <a:blip r:embed="rId3">
            <a:alphaModFix/>
          </a:blip>
          <a:srcRect b="0" l="0" r="0" t="0"/>
          <a:stretch/>
        </p:blipFill>
        <p:spPr>
          <a:xfrm>
            <a:off x="5699760" y="1671743"/>
            <a:ext cx="5895340" cy="866140"/>
          </a:xfrm>
          <a:prstGeom prst="rect">
            <a:avLst/>
          </a:prstGeom>
          <a:noFill/>
          <a:ln>
            <a:noFill/>
          </a:ln>
        </p:spPr>
      </p:pic>
      <p:pic>
        <p:nvPicPr>
          <p:cNvPr id="3655" name="Google Shape;3655;p169"/>
          <p:cNvPicPr preferRelativeResize="0"/>
          <p:nvPr/>
        </p:nvPicPr>
        <p:blipFill rotWithShape="1">
          <a:blip r:embed="rId4">
            <a:alphaModFix/>
          </a:blip>
          <a:srcRect b="0" l="0" r="0" t="0"/>
          <a:stretch/>
        </p:blipFill>
        <p:spPr>
          <a:xfrm>
            <a:off x="6957060" y="2537884"/>
            <a:ext cx="3967480" cy="2584450"/>
          </a:xfrm>
          <a:prstGeom prst="rect">
            <a:avLst/>
          </a:prstGeom>
          <a:noFill/>
          <a:ln>
            <a:noFill/>
          </a:ln>
        </p:spPr>
      </p:pic>
      <p:sp>
        <p:nvSpPr>
          <p:cNvPr id="3656" name="Google Shape;3656;p169"/>
          <p:cNvSpPr txBox="1"/>
          <p:nvPr>
            <p:ph type="title"/>
          </p:nvPr>
        </p:nvSpPr>
        <p:spPr>
          <a:xfrm>
            <a:off x="406400" y="894080"/>
            <a:ext cx="12517120" cy="2769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Worst Case Analysis</a:t>
            </a:r>
            <a:endParaRPr/>
          </a:p>
        </p:txBody>
      </p:sp>
      <p:sp>
        <p:nvSpPr>
          <p:cNvPr id="3657" name="Google Shape;3657;p169"/>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1" name="Shape 3661"/>
        <p:cNvGrpSpPr/>
        <p:nvPr/>
      </p:nvGrpSpPr>
      <p:grpSpPr>
        <a:xfrm>
          <a:off x="0" y="0"/>
          <a:ext cx="0" cy="0"/>
          <a:chOff x="0" y="0"/>
          <a:chExt cx="0" cy="0"/>
        </a:xfrm>
      </p:grpSpPr>
      <p:pic>
        <p:nvPicPr>
          <p:cNvPr id="3662" name="Google Shape;3662;p170"/>
          <p:cNvPicPr preferRelativeResize="0"/>
          <p:nvPr/>
        </p:nvPicPr>
        <p:blipFill rotWithShape="1">
          <a:blip r:embed="rId3">
            <a:alphaModFix/>
          </a:blip>
          <a:srcRect b="0" l="0" r="0" t="0"/>
          <a:stretch/>
        </p:blipFill>
        <p:spPr>
          <a:xfrm>
            <a:off x="5699760" y="1671743"/>
            <a:ext cx="5895340" cy="866140"/>
          </a:xfrm>
          <a:prstGeom prst="rect">
            <a:avLst/>
          </a:prstGeom>
          <a:noFill/>
          <a:ln>
            <a:noFill/>
          </a:ln>
        </p:spPr>
      </p:pic>
      <p:pic>
        <p:nvPicPr>
          <p:cNvPr id="3663" name="Google Shape;3663;p170"/>
          <p:cNvPicPr preferRelativeResize="0"/>
          <p:nvPr/>
        </p:nvPicPr>
        <p:blipFill rotWithShape="1">
          <a:blip r:embed="rId4">
            <a:alphaModFix/>
          </a:blip>
          <a:srcRect b="0" l="0" r="0" t="0"/>
          <a:stretch/>
        </p:blipFill>
        <p:spPr>
          <a:xfrm>
            <a:off x="5818506" y="2905760"/>
            <a:ext cx="6244590" cy="5029200"/>
          </a:xfrm>
          <a:prstGeom prst="rect">
            <a:avLst/>
          </a:prstGeom>
          <a:noFill/>
          <a:ln>
            <a:noFill/>
          </a:ln>
        </p:spPr>
      </p:pic>
      <p:sp>
        <p:nvSpPr>
          <p:cNvPr id="3664" name="Google Shape;3664;p170"/>
          <p:cNvSpPr txBox="1"/>
          <p:nvPr>
            <p:ph type="title"/>
          </p:nvPr>
        </p:nvSpPr>
        <p:spPr>
          <a:xfrm>
            <a:off x="406400" y="894080"/>
            <a:ext cx="12517120" cy="2769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Worst Case Analysis</a:t>
            </a:r>
            <a:endParaRPr/>
          </a:p>
        </p:txBody>
      </p:sp>
      <p:sp>
        <p:nvSpPr>
          <p:cNvPr id="3665" name="Google Shape;3665;p170"/>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9" name="Shape 3669"/>
        <p:cNvGrpSpPr/>
        <p:nvPr/>
      </p:nvGrpSpPr>
      <p:grpSpPr>
        <a:xfrm>
          <a:off x="0" y="0"/>
          <a:ext cx="0" cy="0"/>
          <a:chOff x="0" y="0"/>
          <a:chExt cx="0" cy="0"/>
        </a:xfrm>
      </p:grpSpPr>
      <p:pic>
        <p:nvPicPr>
          <p:cNvPr id="3670" name="Google Shape;3670;p171"/>
          <p:cNvPicPr preferRelativeResize="0"/>
          <p:nvPr/>
        </p:nvPicPr>
        <p:blipFill rotWithShape="1">
          <a:blip r:embed="rId3">
            <a:alphaModFix/>
          </a:blip>
          <a:srcRect b="0" l="0" r="0" t="0"/>
          <a:stretch/>
        </p:blipFill>
        <p:spPr>
          <a:xfrm>
            <a:off x="5699760" y="1671743"/>
            <a:ext cx="5895340" cy="866140"/>
          </a:xfrm>
          <a:prstGeom prst="rect">
            <a:avLst/>
          </a:prstGeom>
          <a:noFill/>
          <a:ln>
            <a:noFill/>
          </a:ln>
        </p:spPr>
      </p:pic>
      <p:pic>
        <p:nvPicPr>
          <p:cNvPr id="3671" name="Google Shape;3671;p171"/>
          <p:cNvPicPr preferRelativeResize="0"/>
          <p:nvPr/>
        </p:nvPicPr>
        <p:blipFill rotWithShape="1">
          <a:blip r:embed="rId4">
            <a:alphaModFix/>
          </a:blip>
          <a:srcRect b="0" l="0" r="0" t="0"/>
          <a:stretch/>
        </p:blipFill>
        <p:spPr>
          <a:xfrm>
            <a:off x="4135120" y="2905761"/>
            <a:ext cx="9741747" cy="5741670"/>
          </a:xfrm>
          <a:prstGeom prst="rect">
            <a:avLst/>
          </a:prstGeom>
          <a:noFill/>
          <a:ln>
            <a:noFill/>
          </a:ln>
        </p:spPr>
      </p:pic>
      <p:sp>
        <p:nvSpPr>
          <p:cNvPr id="3672" name="Google Shape;3672;p171"/>
          <p:cNvSpPr txBox="1"/>
          <p:nvPr>
            <p:ph type="title"/>
          </p:nvPr>
        </p:nvSpPr>
        <p:spPr>
          <a:xfrm>
            <a:off x="406400" y="894080"/>
            <a:ext cx="12517120" cy="2769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Worst Case Analysis</a:t>
            </a:r>
            <a:endParaRPr/>
          </a:p>
        </p:txBody>
      </p:sp>
      <p:sp>
        <p:nvSpPr>
          <p:cNvPr id="3673" name="Google Shape;3673;p171"/>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7" name="Shape 3677"/>
        <p:cNvGrpSpPr/>
        <p:nvPr/>
      </p:nvGrpSpPr>
      <p:grpSpPr>
        <a:xfrm>
          <a:off x="0" y="0"/>
          <a:ext cx="0" cy="0"/>
          <a:chOff x="0" y="0"/>
          <a:chExt cx="0" cy="0"/>
        </a:xfrm>
      </p:grpSpPr>
      <p:pic>
        <p:nvPicPr>
          <p:cNvPr id="3678" name="Google Shape;3678;p172"/>
          <p:cNvPicPr preferRelativeResize="0"/>
          <p:nvPr/>
        </p:nvPicPr>
        <p:blipFill rotWithShape="1">
          <a:blip r:embed="rId3">
            <a:alphaModFix/>
          </a:blip>
          <a:srcRect b="0" l="0" r="0" t="0"/>
          <a:stretch/>
        </p:blipFill>
        <p:spPr>
          <a:xfrm>
            <a:off x="2663613" y="1674073"/>
            <a:ext cx="12370436" cy="7490248"/>
          </a:xfrm>
          <a:prstGeom prst="rect">
            <a:avLst/>
          </a:prstGeom>
          <a:noFill/>
          <a:ln>
            <a:noFill/>
          </a:ln>
        </p:spPr>
      </p:pic>
      <p:sp>
        <p:nvSpPr>
          <p:cNvPr id="3679" name="Google Shape;3679;p172"/>
          <p:cNvSpPr txBox="1"/>
          <p:nvPr>
            <p:ph type="title"/>
          </p:nvPr>
        </p:nvSpPr>
        <p:spPr>
          <a:xfrm>
            <a:off x="406400" y="894080"/>
            <a:ext cx="12517120" cy="2769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Worst Case Analysis</a:t>
            </a:r>
            <a:endParaRPr/>
          </a:p>
        </p:txBody>
      </p:sp>
      <p:sp>
        <p:nvSpPr>
          <p:cNvPr id="3680" name="Google Shape;3680;p172"/>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84" name="Shape 3684"/>
        <p:cNvGrpSpPr/>
        <p:nvPr/>
      </p:nvGrpSpPr>
      <p:grpSpPr>
        <a:xfrm>
          <a:off x="0" y="0"/>
          <a:ext cx="0" cy="0"/>
          <a:chOff x="0" y="0"/>
          <a:chExt cx="0" cy="0"/>
        </a:xfrm>
      </p:grpSpPr>
      <p:sp>
        <p:nvSpPr>
          <p:cNvPr id="3685" name="Google Shape;3685;p173"/>
          <p:cNvSpPr txBox="1"/>
          <p:nvPr>
            <p:ph type="title"/>
          </p:nvPr>
        </p:nvSpPr>
        <p:spPr>
          <a:xfrm>
            <a:off x="635000" y="838200"/>
            <a:ext cx="16090900" cy="2762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Recurrences and Running Time</a:t>
            </a:r>
            <a:endParaRPr/>
          </a:p>
        </p:txBody>
      </p:sp>
      <p:sp>
        <p:nvSpPr>
          <p:cNvPr id="3686" name="Google Shape;3686;p173"/>
          <p:cNvSpPr txBox="1"/>
          <p:nvPr>
            <p:ph idx="1" type="body"/>
          </p:nvPr>
        </p:nvSpPr>
        <p:spPr>
          <a:xfrm>
            <a:off x="667774" y="1676400"/>
            <a:ext cx="14224000" cy="5793381"/>
          </a:xfrm>
          <a:prstGeom prst="rect">
            <a:avLst/>
          </a:prstGeom>
          <a:noFill/>
          <a:ln>
            <a:noFill/>
          </a:ln>
        </p:spPr>
        <p:txBody>
          <a:bodyPr anchorCtr="0" anchor="t" bIns="0" lIns="0" spcFirstLastPara="1" rIns="0" wrap="square" tIns="0">
            <a:spAutoFit/>
          </a:bodyPr>
          <a:lstStyle/>
          <a:p>
            <a:pPr indent="-457200" lvl="0" marL="457200" rtl="0" algn="l">
              <a:lnSpc>
                <a:spcPct val="130000"/>
              </a:lnSpc>
              <a:spcBef>
                <a:spcPts val="0"/>
              </a:spcBef>
              <a:spcAft>
                <a:spcPts val="0"/>
              </a:spcAft>
              <a:buClr>
                <a:schemeClr val="dk1"/>
              </a:buClr>
              <a:buSzPts val="3200"/>
              <a:buFont typeface="Noto Sans Symbols"/>
              <a:buChar char="❑"/>
            </a:pPr>
            <a:r>
              <a:rPr lang="en-US" sz="3200">
                <a:latin typeface="Cambria"/>
                <a:ea typeface="Cambria"/>
                <a:cs typeface="Cambria"/>
                <a:sym typeface="Cambria"/>
              </a:rPr>
              <a:t>An equation or inequality that describes a function in terms of its value on smaller inputs.</a:t>
            </a:r>
            <a:endParaRPr/>
          </a:p>
          <a:p>
            <a:pPr indent="-457200" lvl="0" marL="457200" rtl="0" algn="l">
              <a:lnSpc>
                <a:spcPct val="130000"/>
              </a:lnSpc>
              <a:spcBef>
                <a:spcPts val="640"/>
              </a:spcBef>
              <a:spcAft>
                <a:spcPts val="0"/>
              </a:spcAft>
              <a:buClr>
                <a:schemeClr val="dk1"/>
              </a:buClr>
              <a:buSzPts val="3200"/>
              <a:buFont typeface="Noto Sans Symbols"/>
              <a:buChar char="❑"/>
            </a:pPr>
            <a:r>
              <a:rPr lang="en-US" sz="3200">
                <a:latin typeface="Cambria"/>
                <a:ea typeface="Cambria"/>
                <a:cs typeface="Cambria"/>
                <a:sym typeface="Cambria"/>
              </a:rPr>
              <a:t>				 T(n) = T(n-1) + n</a:t>
            </a:r>
            <a:endParaRPr/>
          </a:p>
          <a:p>
            <a:pPr indent="-457200" lvl="0" marL="457200" rtl="0" algn="l">
              <a:lnSpc>
                <a:spcPct val="130000"/>
              </a:lnSpc>
              <a:spcBef>
                <a:spcPts val="640"/>
              </a:spcBef>
              <a:spcAft>
                <a:spcPts val="0"/>
              </a:spcAft>
              <a:buClr>
                <a:srgbClr val="CC0000"/>
              </a:buClr>
              <a:buSzPts val="3200"/>
              <a:buFont typeface="Noto Sans Symbols"/>
              <a:buChar char="❑"/>
            </a:pPr>
            <a:r>
              <a:rPr lang="en-US" sz="3200">
                <a:solidFill>
                  <a:srgbClr val="CC0000"/>
                </a:solidFill>
                <a:latin typeface="Cambria"/>
                <a:ea typeface="Cambria"/>
                <a:cs typeface="Cambria"/>
                <a:sym typeface="Cambria"/>
              </a:rPr>
              <a:t>Recurrences arise when an algorithm contains recursive calls to itself</a:t>
            </a:r>
            <a:endParaRPr/>
          </a:p>
          <a:p>
            <a:pPr indent="-457200" lvl="0" marL="457200" rtl="0" algn="l">
              <a:lnSpc>
                <a:spcPct val="160000"/>
              </a:lnSpc>
              <a:spcBef>
                <a:spcPts val="640"/>
              </a:spcBef>
              <a:spcAft>
                <a:spcPts val="0"/>
              </a:spcAft>
              <a:buClr>
                <a:schemeClr val="dk1"/>
              </a:buClr>
              <a:buSzPts val="3200"/>
              <a:buFont typeface="Noto Sans Symbols"/>
              <a:buChar char="❑"/>
            </a:pPr>
            <a:r>
              <a:rPr lang="en-US" sz="3200">
                <a:latin typeface="Cambria"/>
                <a:ea typeface="Cambria"/>
                <a:cs typeface="Cambria"/>
                <a:sym typeface="Cambria"/>
              </a:rPr>
              <a:t>What is the actual running time of the algorithm?</a:t>
            </a:r>
            <a:endParaRPr/>
          </a:p>
          <a:p>
            <a:pPr indent="-457200" lvl="0" marL="457200" rtl="0" algn="l">
              <a:lnSpc>
                <a:spcPct val="130000"/>
              </a:lnSpc>
              <a:spcBef>
                <a:spcPts val="640"/>
              </a:spcBef>
              <a:spcAft>
                <a:spcPts val="0"/>
              </a:spcAft>
              <a:buClr>
                <a:schemeClr val="dk1"/>
              </a:buClr>
              <a:buSzPts val="3200"/>
              <a:buFont typeface="Noto Sans Symbols"/>
              <a:buChar char="❑"/>
            </a:pPr>
            <a:r>
              <a:rPr lang="en-US" sz="3200">
                <a:latin typeface="Cambria"/>
                <a:ea typeface="Cambria"/>
                <a:cs typeface="Cambria"/>
                <a:sym typeface="Cambria"/>
              </a:rPr>
              <a:t>Need to solve the recurrence	</a:t>
            </a:r>
            <a:endParaRPr/>
          </a:p>
          <a:p>
            <a:pPr indent="-457200" lvl="1" marL="914400" rtl="0" algn="l">
              <a:lnSpc>
                <a:spcPct val="130000"/>
              </a:lnSpc>
              <a:spcBef>
                <a:spcPts val="640"/>
              </a:spcBef>
              <a:spcAft>
                <a:spcPts val="0"/>
              </a:spcAft>
              <a:buClr>
                <a:schemeClr val="dk1"/>
              </a:buClr>
              <a:buSzPts val="3200"/>
              <a:buFont typeface="Noto Sans Symbols"/>
              <a:buChar char="❑"/>
            </a:pPr>
            <a:r>
              <a:rPr lang="en-US" sz="3200">
                <a:latin typeface="Cambria"/>
                <a:ea typeface="Cambria"/>
                <a:cs typeface="Cambria"/>
                <a:sym typeface="Cambria"/>
              </a:rPr>
              <a:t>Find an explicit formula of the expression</a:t>
            </a:r>
            <a:endParaRPr/>
          </a:p>
          <a:p>
            <a:pPr indent="-457200" lvl="1" marL="914400" rtl="0" algn="l">
              <a:lnSpc>
                <a:spcPct val="130000"/>
              </a:lnSpc>
              <a:spcBef>
                <a:spcPts val="640"/>
              </a:spcBef>
              <a:spcAft>
                <a:spcPts val="0"/>
              </a:spcAft>
              <a:buClr>
                <a:schemeClr val="dk1"/>
              </a:buClr>
              <a:buSzPts val="3200"/>
              <a:buFont typeface="Noto Sans Symbols"/>
              <a:buChar char="❑"/>
            </a:pPr>
            <a:r>
              <a:rPr lang="en-US" sz="3200">
                <a:latin typeface="Cambria"/>
                <a:ea typeface="Cambria"/>
                <a:cs typeface="Cambria"/>
                <a:sym typeface="Cambria"/>
              </a:rPr>
              <a:t>Bound the recurrence by an expression that involves n</a:t>
            </a:r>
            <a:endParaRPr/>
          </a:p>
        </p:txBody>
      </p:sp>
      <p:sp>
        <p:nvSpPr>
          <p:cNvPr id="3687" name="Google Shape;3687;p173"/>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91" name="Shape 3691"/>
        <p:cNvGrpSpPr/>
        <p:nvPr/>
      </p:nvGrpSpPr>
      <p:grpSpPr>
        <a:xfrm>
          <a:off x="0" y="0"/>
          <a:ext cx="0" cy="0"/>
          <a:chOff x="0" y="0"/>
          <a:chExt cx="0" cy="0"/>
        </a:xfrm>
      </p:grpSpPr>
      <p:sp>
        <p:nvSpPr>
          <p:cNvPr id="3692" name="Google Shape;3692;p174"/>
          <p:cNvSpPr txBox="1"/>
          <p:nvPr>
            <p:ph type="title"/>
          </p:nvPr>
        </p:nvSpPr>
        <p:spPr>
          <a:xfrm>
            <a:off x="920750" y="990600"/>
            <a:ext cx="16090900" cy="2762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Example Recurrences</a:t>
            </a:r>
            <a:endParaRPr/>
          </a:p>
        </p:txBody>
      </p:sp>
      <p:sp>
        <p:nvSpPr>
          <p:cNvPr id="3693" name="Google Shape;3693;p174"/>
          <p:cNvSpPr txBox="1"/>
          <p:nvPr>
            <p:ph idx="1" type="body"/>
          </p:nvPr>
        </p:nvSpPr>
        <p:spPr>
          <a:xfrm>
            <a:off x="895350" y="2312988"/>
            <a:ext cx="16090900" cy="276225"/>
          </a:xfrm>
          <a:prstGeom prst="rect">
            <a:avLst/>
          </a:prstGeom>
          <a:noFill/>
          <a:ln>
            <a:noFill/>
          </a:ln>
        </p:spPr>
        <p:txBody>
          <a:bodyPr anchorCtr="0" anchor="t" bIns="0" lIns="0" spcFirstLastPara="1" rIns="0" wrap="square" tIns="0">
            <a:noAutofit/>
          </a:bodyPr>
          <a:lstStyle/>
          <a:p>
            <a:pPr indent="-457200" lvl="0" marL="457200" rtl="0" algn="l">
              <a:spcBef>
                <a:spcPts val="0"/>
              </a:spcBef>
              <a:spcAft>
                <a:spcPts val="0"/>
              </a:spcAft>
              <a:buClr>
                <a:schemeClr val="dk1"/>
              </a:buClr>
              <a:buSzPts val="3200"/>
              <a:buFont typeface="Noto Sans Symbols"/>
              <a:buChar char="❑"/>
            </a:pPr>
            <a:r>
              <a:rPr lang="en-US" sz="3200">
                <a:latin typeface="Cambria"/>
                <a:ea typeface="Cambria"/>
                <a:cs typeface="Cambria"/>
                <a:sym typeface="Cambria"/>
              </a:rPr>
              <a:t>T(n) = T(n-1) + n			Θ(n</a:t>
            </a:r>
            <a:r>
              <a:rPr baseline="30000" lang="en-US" sz="3200">
                <a:latin typeface="Cambria"/>
                <a:ea typeface="Cambria"/>
                <a:cs typeface="Cambria"/>
                <a:sym typeface="Cambria"/>
              </a:rPr>
              <a:t>2</a:t>
            </a:r>
            <a:r>
              <a:rPr lang="en-US" sz="3200">
                <a:latin typeface="Cambria"/>
                <a:ea typeface="Cambria"/>
                <a:cs typeface="Cambria"/>
                <a:sym typeface="Cambria"/>
              </a:rPr>
              <a:t>)</a:t>
            </a:r>
            <a:endParaRPr sz="3200">
              <a:latin typeface="Cambria"/>
              <a:ea typeface="Cambria"/>
              <a:cs typeface="Cambria"/>
              <a:sym typeface="Cambria"/>
            </a:endParaRPr>
          </a:p>
          <a:p>
            <a:pPr indent="-457200" lvl="1" marL="914400" rtl="0" algn="l">
              <a:spcBef>
                <a:spcPts val="640"/>
              </a:spcBef>
              <a:spcAft>
                <a:spcPts val="0"/>
              </a:spcAft>
              <a:buClr>
                <a:schemeClr val="dk1"/>
              </a:buClr>
              <a:buSzPts val="3200"/>
              <a:buFont typeface="Noto Sans Symbols"/>
              <a:buChar char="❑"/>
            </a:pPr>
            <a:r>
              <a:rPr lang="en-US" sz="3200">
                <a:latin typeface="Cambria"/>
                <a:ea typeface="Cambria"/>
                <a:cs typeface="Cambria"/>
                <a:sym typeface="Cambria"/>
              </a:rPr>
              <a:t>Recursive algorithm that loops through the input to eliminate one item</a:t>
            </a:r>
            <a:endParaRPr/>
          </a:p>
          <a:p>
            <a:pPr indent="-457200" lvl="0" marL="457200" rtl="0" algn="l">
              <a:spcBef>
                <a:spcPts val="640"/>
              </a:spcBef>
              <a:spcAft>
                <a:spcPts val="0"/>
              </a:spcAft>
              <a:buClr>
                <a:schemeClr val="dk1"/>
              </a:buClr>
              <a:buSzPts val="3200"/>
              <a:buFont typeface="Noto Sans Symbols"/>
              <a:buChar char="❑"/>
            </a:pPr>
            <a:r>
              <a:rPr lang="en-US" sz="3200">
                <a:latin typeface="Cambria"/>
                <a:ea typeface="Cambria"/>
                <a:cs typeface="Cambria"/>
                <a:sym typeface="Cambria"/>
              </a:rPr>
              <a:t>T(n) = T(n/2) + c			Θ(lgn)</a:t>
            </a:r>
            <a:endParaRPr/>
          </a:p>
          <a:p>
            <a:pPr indent="-457200" lvl="1" marL="914400" rtl="0" algn="l">
              <a:spcBef>
                <a:spcPts val="640"/>
              </a:spcBef>
              <a:spcAft>
                <a:spcPts val="0"/>
              </a:spcAft>
              <a:buClr>
                <a:schemeClr val="dk1"/>
              </a:buClr>
              <a:buSzPts val="3200"/>
              <a:buFont typeface="Noto Sans Symbols"/>
              <a:buChar char="❑"/>
            </a:pPr>
            <a:r>
              <a:rPr lang="en-US" sz="3200">
                <a:latin typeface="Cambria"/>
                <a:ea typeface="Cambria"/>
                <a:cs typeface="Cambria"/>
                <a:sym typeface="Cambria"/>
              </a:rPr>
              <a:t>Recursive algorithm that halves the input in one step</a:t>
            </a:r>
            <a:endParaRPr/>
          </a:p>
          <a:p>
            <a:pPr indent="-457200" lvl="0" marL="457200" rtl="0" algn="l">
              <a:spcBef>
                <a:spcPts val="640"/>
              </a:spcBef>
              <a:spcAft>
                <a:spcPts val="0"/>
              </a:spcAft>
              <a:buClr>
                <a:schemeClr val="dk1"/>
              </a:buClr>
              <a:buSzPts val="3200"/>
              <a:buFont typeface="Noto Sans Symbols"/>
              <a:buChar char="❑"/>
            </a:pPr>
            <a:r>
              <a:rPr lang="en-US" sz="3200">
                <a:latin typeface="Cambria"/>
                <a:ea typeface="Cambria"/>
                <a:cs typeface="Cambria"/>
                <a:sym typeface="Cambria"/>
              </a:rPr>
              <a:t>T(n) = T(n/2) + n			Θ(n)</a:t>
            </a:r>
            <a:endParaRPr/>
          </a:p>
          <a:p>
            <a:pPr indent="-457200" lvl="1" marL="914400" rtl="0" algn="l">
              <a:spcBef>
                <a:spcPts val="640"/>
              </a:spcBef>
              <a:spcAft>
                <a:spcPts val="0"/>
              </a:spcAft>
              <a:buClr>
                <a:schemeClr val="dk1"/>
              </a:buClr>
              <a:buSzPts val="3200"/>
              <a:buFont typeface="Noto Sans Symbols"/>
              <a:buChar char="❑"/>
            </a:pPr>
            <a:r>
              <a:rPr lang="en-US" sz="3200">
                <a:latin typeface="Cambria"/>
                <a:ea typeface="Cambria"/>
                <a:cs typeface="Cambria"/>
                <a:sym typeface="Cambria"/>
              </a:rPr>
              <a:t>Recursive algorithm that halves the input but must examine every item in the input</a:t>
            </a:r>
            <a:endParaRPr/>
          </a:p>
          <a:p>
            <a:pPr indent="-457200" lvl="0" marL="457200" rtl="0" algn="l">
              <a:spcBef>
                <a:spcPts val="640"/>
              </a:spcBef>
              <a:spcAft>
                <a:spcPts val="0"/>
              </a:spcAft>
              <a:buClr>
                <a:schemeClr val="dk1"/>
              </a:buClr>
              <a:buSzPts val="3200"/>
              <a:buFont typeface="Noto Sans Symbols"/>
              <a:buChar char="❑"/>
            </a:pPr>
            <a:r>
              <a:rPr lang="en-US" sz="3200">
                <a:latin typeface="Cambria"/>
                <a:ea typeface="Cambria"/>
                <a:cs typeface="Cambria"/>
                <a:sym typeface="Cambria"/>
              </a:rPr>
              <a:t>T(n) = 2T(n/2) + 1			Θ(n)</a:t>
            </a:r>
            <a:endParaRPr/>
          </a:p>
          <a:p>
            <a:pPr indent="-457200" lvl="1" marL="914400" rtl="0" algn="l">
              <a:spcBef>
                <a:spcPts val="640"/>
              </a:spcBef>
              <a:spcAft>
                <a:spcPts val="0"/>
              </a:spcAft>
              <a:buClr>
                <a:schemeClr val="dk1"/>
              </a:buClr>
              <a:buSzPts val="3200"/>
              <a:buFont typeface="Noto Sans Symbols"/>
              <a:buChar char="❑"/>
            </a:pPr>
            <a:r>
              <a:rPr lang="en-US" sz="3200">
                <a:latin typeface="Cambria"/>
                <a:ea typeface="Cambria"/>
                <a:cs typeface="Cambria"/>
                <a:sym typeface="Cambria"/>
              </a:rPr>
              <a:t>Recursive algorithm that splits the input into 2 halves and does a constant amount of other work</a:t>
            </a:r>
            <a:endParaRPr/>
          </a:p>
        </p:txBody>
      </p:sp>
      <p:sp>
        <p:nvSpPr>
          <p:cNvPr id="3694" name="Google Shape;3694;p174"/>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8" name="Shape 3698"/>
        <p:cNvGrpSpPr/>
        <p:nvPr/>
      </p:nvGrpSpPr>
      <p:grpSpPr>
        <a:xfrm>
          <a:off x="0" y="0"/>
          <a:ext cx="0" cy="0"/>
          <a:chOff x="0" y="0"/>
          <a:chExt cx="0" cy="0"/>
        </a:xfrm>
      </p:grpSpPr>
      <p:sp>
        <p:nvSpPr>
          <p:cNvPr id="3699" name="Google Shape;3699;p175"/>
          <p:cNvSpPr txBox="1"/>
          <p:nvPr>
            <p:ph type="title"/>
          </p:nvPr>
        </p:nvSpPr>
        <p:spPr>
          <a:xfrm>
            <a:off x="711200" y="867340"/>
            <a:ext cx="12517120" cy="2769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Average Case Analysis</a:t>
            </a:r>
            <a:endParaRPr/>
          </a:p>
        </p:txBody>
      </p:sp>
      <p:pic>
        <p:nvPicPr>
          <p:cNvPr id="3700" name="Google Shape;3700;p175"/>
          <p:cNvPicPr preferRelativeResize="0"/>
          <p:nvPr/>
        </p:nvPicPr>
        <p:blipFill rotWithShape="1">
          <a:blip r:embed="rId3">
            <a:alphaModFix/>
          </a:blip>
          <a:srcRect b="0" l="0" r="0" t="0"/>
          <a:stretch/>
        </p:blipFill>
        <p:spPr>
          <a:xfrm>
            <a:off x="2682240" y="1676400"/>
            <a:ext cx="12405360" cy="7376160"/>
          </a:xfrm>
          <a:prstGeom prst="rect">
            <a:avLst/>
          </a:prstGeom>
          <a:noFill/>
          <a:ln>
            <a:noFill/>
          </a:ln>
        </p:spPr>
      </p:pic>
      <p:sp>
        <p:nvSpPr>
          <p:cNvPr id="3701" name="Google Shape;3701;p175"/>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1" name="Shape 431"/>
        <p:cNvGrpSpPr/>
        <p:nvPr/>
      </p:nvGrpSpPr>
      <p:grpSpPr>
        <a:xfrm>
          <a:off x="0" y="0"/>
          <a:ext cx="0" cy="0"/>
          <a:chOff x="0" y="0"/>
          <a:chExt cx="0" cy="0"/>
        </a:xfrm>
      </p:grpSpPr>
      <p:sp>
        <p:nvSpPr>
          <p:cNvPr id="432" name="Google Shape;432;p18"/>
          <p:cNvSpPr txBox="1"/>
          <p:nvPr>
            <p:ph type="title"/>
          </p:nvPr>
        </p:nvSpPr>
        <p:spPr>
          <a:xfrm>
            <a:off x="330200" y="955314"/>
            <a:ext cx="15199784" cy="104384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Recurrence in mathematical functions</a:t>
            </a:r>
            <a:endParaRPr/>
          </a:p>
        </p:txBody>
      </p:sp>
      <p:sp>
        <p:nvSpPr>
          <p:cNvPr id="433" name="Google Shape;433;p18"/>
          <p:cNvSpPr txBox="1"/>
          <p:nvPr>
            <p:ph idx="1" type="body"/>
          </p:nvPr>
        </p:nvSpPr>
        <p:spPr>
          <a:xfrm>
            <a:off x="840529" y="2046168"/>
            <a:ext cx="8100271" cy="6382838"/>
          </a:xfrm>
          <a:prstGeom prst="rect">
            <a:avLst/>
          </a:prstGeom>
          <a:noFill/>
          <a:ln>
            <a:noFill/>
          </a:ln>
        </p:spPr>
        <p:txBody>
          <a:bodyPr anchorCtr="0" anchor="t" bIns="0" lIns="0" spcFirstLastPara="1" rIns="0" wrap="square" tIns="0">
            <a:spAutoFit/>
          </a:bodyPr>
          <a:lstStyle/>
          <a:p>
            <a:pPr indent="-571500" lvl="0" marL="571500" rtl="0" algn="l">
              <a:spcBef>
                <a:spcPts val="0"/>
              </a:spcBef>
              <a:spcAft>
                <a:spcPts val="0"/>
              </a:spcAft>
              <a:buClr>
                <a:schemeClr val="dk1"/>
              </a:buClr>
              <a:buSzPts val="3813"/>
              <a:buFont typeface="Noto Sans Symbols"/>
              <a:buChar char="❑"/>
            </a:pPr>
            <a:r>
              <a:rPr lang="en-US" sz="3813">
                <a:latin typeface="Cambria"/>
                <a:ea typeface="Cambria"/>
                <a:cs typeface="Cambria"/>
                <a:sym typeface="Cambria"/>
              </a:rPr>
              <a:t>Factorial</a:t>
            </a:r>
            <a:endParaRPr/>
          </a:p>
          <a:p>
            <a:pPr indent="-457200" lvl="1" marL="914400" rtl="0" algn="l">
              <a:spcBef>
                <a:spcPts val="645"/>
              </a:spcBef>
              <a:spcAft>
                <a:spcPts val="0"/>
              </a:spcAft>
              <a:buClr>
                <a:schemeClr val="lt1"/>
              </a:buClr>
              <a:buSzPts val="3227"/>
              <a:buFont typeface="Noto Sans Symbols"/>
              <a:buChar char="▪"/>
            </a:pPr>
            <a:r>
              <a:rPr lang="en-US" sz="3227">
                <a:solidFill>
                  <a:schemeClr val="lt1"/>
                </a:solidFill>
                <a:latin typeface="Cambria"/>
                <a:ea typeface="Cambria"/>
                <a:cs typeface="Cambria"/>
                <a:sym typeface="Cambria"/>
              </a:rPr>
              <a:t>_</a:t>
            </a:r>
            <a:endParaRPr sz="3227">
              <a:latin typeface="Cambria"/>
              <a:ea typeface="Cambria"/>
              <a:cs typeface="Cambria"/>
              <a:sym typeface="Cambria"/>
            </a:endParaRPr>
          </a:p>
          <a:p>
            <a:pPr indent="-571500" lvl="0" marL="571500" rtl="0" algn="l">
              <a:spcBef>
                <a:spcPts val="763"/>
              </a:spcBef>
              <a:spcAft>
                <a:spcPts val="0"/>
              </a:spcAft>
              <a:buClr>
                <a:schemeClr val="dk1"/>
              </a:buClr>
              <a:buSzPts val="3813"/>
              <a:buFont typeface="Noto Sans Symbols"/>
              <a:buChar char="❑"/>
            </a:pPr>
            <a:r>
              <a:rPr lang="en-US" sz="3813">
                <a:latin typeface="Cambria"/>
                <a:ea typeface="Cambria"/>
                <a:cs typeface="Cambria"/>
                <a:sym typeface="Cambria"/>
              </a:rPr>
              <a:t>Permutation</a:t>
            </a:r>
            <a:endParaRPr/>
          </a:p>
          <a:p>
            <a:pPr indent="-457200" lvl="1" marL="914400" rtl="0" algn="l">
              <a:spcBef>
                <a:spcPts val="645"/>
              </a:spcBef>
              <a:spcAft>
                <a:spcPts val="0"/>
              </a:spcAft>
              <a:buClr>
                <a:schemeClr val="lt1"/>
              </a:buClr>
              <a:buSzPts val="3227"/>
              <a:buFont typeface="Noto Sans Symbols"/>
              <a:buChar char="❑"/>
            </a:pPr>
            <a:r>
              <a:rPr lang="en-US" sz="3227">
                <a:solidFill>
                  <a:schemeClr val="lt1"/>
                </a:solidFill>
                <a:latin typeface="Cambria"/>
                <a:ea typeface="Cambria"/>
                <a:cs typeface="Cambria"/>
                <a:sym typeface="Cambria"/>
              </a:rPr>
              <a:t>_</a:t>
            </a:r>
            <a:r>
              <a:rPr lang="en-US" sz="3227">
                <a:latin typeface="Cambria"/>
                <a:ea typeface="Cambria"/>
                <a:cs typeface="Cambria"/>
                <a:sym typeface="Cambria"/>
              </a:rPr>
              <a:t> </a:t>
            </a:r>
            <a:endParaRPr/>
          </a:p>
          <a:p>
            <a:pPr indent="-571500" lvl="0" marL="571500" rtl="0" algn="l">
              <a:spcBef>
                <a:spcPts val="763"/>
              </a:spcBef>
              <a:spcAft>
                <a:spcPts val="0"/>
              </a:spcAft>
              <a:buClr>
                <a:schemeClr val="dk1"/>
              </a:buClr>
              <a:buSzPts val="3813"/>
              <a:buFont typeface="Noto Sans Symbols"/>
              <a:buChar char="❑"/>
            </a:pPr>
            <a:r>
              <a:rPr lang="en-US" sz="3813">
                <a:latin typeface="Cambria"/>
                <a:ea typeface="Cambria"/>
                <a:cs typeface="Cambria"/>
                <a:sym typeface="Cambria"/>
              </a:rPr>
              <a:t>Combination</a:t>
            </a:r>
            <a:endParaRPr/>
          </a:p>
          <a:p>
            <a:pPr indent="-457200" lvl="1" marL="914400" rtl="0" algn="l">
              <a:spcBef>
                <a:spcPts val="645"/>
              </a:spcBef>
              <a:spcAft>
                <a:spcPts val="0"/>
              </a:spcAft>
              <a:buClr>
                <a:schemeClr val="lt1"/>
              </a:buClr>
              <a:buSzPts val="3227"/>
              <a:buFont typeface="Noto Sans Symbols"/>
              <a:buChar char="❑"/>
            </a:pPr>
            <a:r>
              <a:rPr lang="en-US" sz="3227">
                <a:solidFill>
                  <a:schemeClr val="lt1"/>
                </a:solidFill>
                <a:latin typeface="Cambria"/>
                <a:ea typeface="Cambria"/>
                <a:cs typeface="Cambria"/>
                <a:sym typeface="Cambria"/>
              </a:rPr>
              <a:t>_</a:t>
            </a:r>
            <a:endParaRPr/>
          </a:p>
          <a:p>
            <a:pPr indent="-571500" lvl="0" marL="571500" rtl="0" algn="l">
              <a:spcBef>
                <a:spcPts val="763"/>
              </a:spcBef>
              <a:spcAft>
                <a:spcPts val="0"/>
              </a:spcAft>
              <a:buClr>
                <a:schemeClr val="dk1"/>
              </a:buClr>
              <a:buSzPts val="3813"/>
              <a:buFont typeface="Noto Sans Symbols"/>
              <a:buChar char="❑"/>
            </a:pPr>
            <a:r>
              <a:rPr lang="en-US" sz="3813">
                <a:latin typeface="Cambria"/>
                <a:ea typeface="Cambria"/>
                <a:cs typeface="Cambria"/>
                <a:sym typeface="Cambria"/>
              </a:rPr>
              <a:t>Pascal relationship</a:t>
            </a:r>
            <a:endParaRPr/>
          </a:p>
          <a:p>
            <a:pPr indent="-457200" lvl="1" marL="914400" rtl="0" algn="l">
              <a:spcBef>
                <a:spcPts val="645"/>
              </a:spcBef>
              <a:spcAft>
                <a:spcPts val="0"/>
              </a:spcAft>
              <a:buClr>
                <a:schemeClr val="lt1"/>
              </a:buClr>
              <a:buSzPts val="3227"/>
              <a:buFont typeface="Noto Sans Symbols"/>
              <a:buChar char="❑"/>
            </a:pPr>
            <a:r>
              <a:rPr lang="en-US" sz="3227">
                <a:solidFill>
                  <a:schemeClr val="lt1"/>
                </a:solidFill>
                <a:latin typeface="Cambria"/>
                <a:ea typeface="Cambria"/>
                <a:cs typeface="Cambria"/>
                <a:sym typeface="Cambria"/>
              </a:rPr>
              <a:t>_</a:t>
            </a:r>
            <a:endParaRPr/>
          </a:p>
          <a:p>
            <a:pPr indent="-571500" lvl="0" marL="571500" rtl="0" algn="l">
              <a:spcBef>
                <a:spcPts val="763"/>
              </a:spcBef>
              <a:spcAft>
                <a:spcPts val="0"/>
              </a:spcAft>
              <a:buClr>
                <a:schemeClr val="dk1"/>
              </a:buClr>
              <a:buSzPts val="3813"/>
              <a:buFont typeface="Noto Sans Symbols"/>
              <a:buChar char="❑"/>
            </a:pPr>
            <a:r>
              <a:rPr lang="en-US" sz="3813">
                <a:latin typeface="Cambria"/>
                <a:ea typeface="Cambria"/>
                <a:cs typeface="Cambria"/>
                <a:sym typeface="Cambria"/>
              </a:rPr>
              <a:t>Integer power</a:t>
            </a:r>
            <a:endParaRPr/>
          </a:p>
          <a:p>
            <a:pPr indent="-457200" lvl="1" marL="914400" rtl="0" algn="l">
              <a:spcBef>
                <a:spcPts val="645"/>
              </a:spcBef>
              <a:spcAft>
                <a:spcPts val="0"/>
              </a:spcAft>
              <a:buClr>
                <a:schemeClr val="lt1"/>
              </a:buClr>
              <a:buSzPts val="3227"/>
              <a:buFont typeface="Noto Sans Symbols"/>
              <a:buChar char="❑"/>
            </a:pPr>
            <a:r>
              <a:rPr lang="en-US" sz="3227">
                <a:solidFill>
                  <a:schemeClr val="lt1"/>
                </a:solidFill>
                <a:latin typeface="Cambria"/>
                <a:ea typeface="Cambria"/>
                <a:cs typeface="Cambria"/>
                <a:sym typeface="Cambria"/>
              </a:rPr>
              <a:t>_</a:t>
            </a:r>
            <a:endParaRPr/>
          </a:p>
        </p:txBody>
      </p:sp>
      <p:pic>
        <p:nvPicPr>
          <p:cNvPr id="434" name="Google Shape;434;p18"/>
          <p:cNvPicPr preferRelativeResize="0"/>
          <p:nvPr/>
        </p:nvPicPr>
        <p:blipFill rotWithShape="1">
          <a:blip r:embed="rId3">
            <a:alphaModFix/>
          </a:blip>
          <a:srcRect b="0" l="0" r="0" t="0"/>
          <a:stretch/>
        </p:blipFill>
        <p:spPr>
          <a:xfrm>
            <a:off x="1790489" y="2564174"/>
            <a:ext cx="3492500" cy="866140"/>
          </a:xfrm>
          <a:prstGeom prst="rect">
            <a:avLst/>
          </a:prstGeom>
          <a:noFill/>
          <a:ln>
            <a:noFill/>
          </a:ln>
        </p:spPr>
      </p:pic>
      <p:pic>
        <p:nvPicPr>
          <p:cNvPr id="435" name="Google Shape;435;p18"/>
          <p:cNvPicPr preferRelativeResize="0"/>
          <p:nvPr/>
        </p:nvPicPr>
        <p:blipFill rotWithShape="1">
          <a:blip r:embed="rId4">
            <a:alphaModFix/>
          </a:blip>
          <a:srcRect b="0" l="0" r="0" t="0"/>
          <a:stretch/>
        </p:blipFill>
        <p:spPr>
          <a:xfrm>
            <a:off x="1801141" y="5200573"/>
            <a:ext cx="4328372" cy="863812"/>
          </a:xfrm>
          <a:prstGeom prst="rect">
            <a:avLst/>
          </a:prstGeom>
          <a:noFill/>
          <a:ln>
            <a:noFill/>
          </a:ln>
        </p:spPr>
      </p:pic>
      <p:pic>
        <p:nvPicPr>
          <p:cNvPr id="436" name="Google Shape;436;p18"/>
          <p:cNvPicPr preferRelativeResize="0"/>
          <p:nvPr/>
        </p:nvPicPr>
        <p:blipFill rotWithShape="1">
          <a:blip r:embed="rId5">
            <a:alphaModFix/>
          </a:blip>
          <a:srcRect b="0" l="0" r="0" t="0"/>
          <a:stretch/>
        </p:blipFill>
        <p:spPr>
          <a:xfrm>
            <a:off x="1747414" y="6451375"/>
            <a:ext cx="4328372" cy="866140"/>
          </a:xfrm>
          <a:prstGeom prst="rect">
            <a:avLst/>
          </a:prstGeom>
          <a:noFill/>
          <a:ln>
            <a:noFill/>
          </a:ln>
        </p:spPr>
      </p:pic>
      <p:pic>
        <p:nvPicPr>
          <p:cNvPr id="437" name="Google Shape;437;p18"/>
          <p:cNvPicPr preferRelativeResize="0"/>
          <p:nvPr/>
        </p:nvPicPr>
        <p:blipFill rotWithShape="1">
          <a:blip r:embed="rId6">
            <a:alphaModFix/>
          </a:blip>
          <a:srcRect b="0" l="0" r="0" t="0"/>
          <a:stretch/>
        </p:blipFill>
        <p:spPr>
          <a:xfrm>
            <a:off x="1801141" y="3777037"/>
            <a:ext cx="3126952" cy="863812"/>
          </a:xfrm>
          <a:prstGeom prst="rect">
            <a:avLst/>
          </a:prstGeom>
          <a:noFill/>
          <a:ln>
            <a:noFill/>
          </a:ln>
        </p:spPr>
      </p:pic>
      <p:pic>
        <p:nvPicPr>
          <p:cNvPr id="438" name="Google Shape;438;p18"/>
          <p:cNvPicPr preferRelativeResize="0"/>
          <p:nvPr/>
        </p:nvPicPr>
        <p:blipFill rotWithShape="1">
          <a:blip r:embed="rId7">
            <a:alphaModFix/>
          </a:blip>
          <a:srcRect b="0" l="0" r="0" t="0"/>
          <a:stretch/>
        </p:blipFill>
        <p:spPr>
          <a:xfrm>
            <a:off x="2165350" y="7834644"/>
            <a:ext cx="2742777" cy="770679"/>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5" name="Shape 3705"/>
        <p:cNvGrpSpPr/>
        <p:nvPr/>
      </p:nvGrpSpPr>
      <p:grpSpPr>
        <a:xfrm>
          <a:off x="0" y="0"/>
          <a:ext cx="0" cy="0"/>
          <a:chOff x="0" y="0"/>
          <a:chExt cx="0" cy="0"/>
        </a:xfrm>
      </p:grpSpPr>
      <p:pic>
        <p:nvPicPr>
          <p:cNvPr id="3706" name="Google Shape;3706;p180"/>
          <p:cNvPicPr preferRelativeResize="0"/>
          <p:nvPr/>
        </p:nvPicPr>
        <p:blipFill rotWithShape="1">
          <a:blip r:embed="rId3">
            <a:alphaModFix/>
          </a:blip>
          <a:srcRect b="0" l="0" r="0" t="0"/>
          <a:stretch/>
        </p:blipFill>
        <p:spPr>
          <a:xfrm>
            <a:off x="2717166" y="1676401"/>
            <a:ext cx="12517120" cy="7688157"/>
          </a:xfrm>
          <a:prstGeom prst="rect">
            <a:avLst/>
          </a:prstGeom>
          <a:noFill/>
          <a:ln>
            <a:noFill/>
          </a:ln>
        </p:spPr>
      </p:pic>
      <p:sp>
        <p:nvSpPr>
          <p:cNvPr id="3707" name="Google Shape;3707;p180"/>
          <p:cNvSpPr txBox="1"/>
          <p:nvPr>
            <p:ph type="title"/>
          </p:nvPr>
        </p:nvSpPr>
        <p:spPr>
          <a:xfrm>
            <a:off x="711200" y="867340"/>
            <a:ext cx="12517120" cy="2769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Average Case Analysis</a:t>
            </a:r>
            <a:endParaRPr/>
          </a:p>
        </p:txBody>
      </p:sp>
      <p:sp>
        <p:nvSpPr>
          <p:cNvPr id="3708" name="Google Shape;3708;p180"/>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2" name="Shape 3712"/>
        <p:cNvGrpSpPr/>
        <p:nvPr/>
      </p:nvGrpSpPr>
      <p:grpSpPr>
        <a:xfrm>
          <a:off x="0" y="0"/>
          <a:ext cx="0" cy="0"/>
          <a:chOff x="0" y="0"/>
          <a:chExt cx="0" cy="0"/>
        </a:xfrm>
      </p:grpSpPr>
      <p:pic>
        <p:nvPicPr>
          <p:cNvPr id="3713" name="Google Shape;3713;p176"/>
          <p:cNvPicPr preferRelativeResize="0"/>
          <p:nvPr/>
        </p:nvPicPr>
        <p:blipFill rotWithShape="1">
          <a:blip r:embed="rId3">
            <a:alphaModFix/>
          </a:blip>
          <a:srcRect b="0" l="0" r="0" t="0"/>
          <a:stretch/>
        </p:blipFill>
        <p:spPr>
          <a:xfrm>
            <a:off x="6482081" y="1706670"/>
            <a:ext cx="5434330" cy="2221230"/>
          </a:xfrm>
          <a:prstGeom prst="rect">
            <a:avLst/>
          </a:prstGeom>
          <a:noFill/>
          <a:ln>
            <a:noFill/>
          </a:ln>
        </p:spPr>
      </p:pic>
      <p:sp>
        <p:nvSpPr>
          <p:cNvPr id="3714" name="Google Shape;3714;p176"/>
          <p:cNvSpPr txBox="1"/>
          <p:nvPr>
            <p:ph type="title"/>
          </p:nvPr>
        </p:nvSpPr>
        <p:spPr>
          <a:xfrm>
            <a:off x="711200" y="867340"/>
            <a:ext cx="12517120" cy="2769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Average Case Analysis</a:t>
            </a:r>
            <a:endParaRPr/>
          </a:p>
        </p:txBody>
      </p:sp>
      <p:sp>
        <p:nvSpPr>
          <p:cNvPr id="3715" name="Google Shape;3715;p176"/>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9" name="Shape 3719"/>
        <p:cNvGrpSpPr/>
        <p:nvPr/>
      </p:nvGrpSpPr>
      <p:grpSpPr>
        <a:xfrm>
          <a:off x="0" y="0"/>
          <a:ext cx="0" cy="0"/>
          <a:chOff x="0" y="0"/>
          <a:chExt cx="0" cy="0"/>
        </a:xfrm>
      </p:grpSpPr>
      <p:pic>
        <p:nvPicPr>
          <p:cNvPr id="3720" name="Google Shape;3720;p177"/>
          <p:cNvPicPr preferRelativeResize="0"/>
          <p:nvPr/>
        </p:nvPicPr>
        <p:blipFill rotWithShape="1">
          <a:blip r:embed="rId3">
            <a:alphaModFix/>
          </a:blip>
          <a:srcRect b="0" l="0" r="0" t="0"/>
          <a:stretch/>
        </p:blipFill>
        <p:spPr>
          <a:xfrm>
            <a:off x="5364480" y="1704340"/>
            <a:ext cx="7990840" cy="4218940"/>
          </a:xfrm>
          <a:prstGeom prst="rect">
            <a:avLst/>
          </a:prstGeom>
          <a:noFill/>
          <a:ln>
            <a:noFill/>
          </a:ln>
        </p:spPr>
      </p:pic>
      <p:sp>
        <p:nvSpPr>
          <p:cNvPr id="3721" name="Google Shape;3721;p177"/>
          <p:cNvSpPr txBox="1"/>
          <p:nvPr>
            <p:ph type="title"/>
          </p:nvPr>
        </p:nvSpPr>
        <p:spPr>
          <a:xfrm>
            <a:off x="711200" y="867340"/>
            <a:ext cx="12517120" cy="2769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Average Case Analysis</a:t>
            </a:r>
            <a:endParaRPr/>
          </a:p>
        </p:txBody>
      </p:sp>
      <p:sp>
        <p:nvSpPr>
          <p:cNvPr id="3722" name="Google Shape;3722;p177"/>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6" name="Shape 3726"/>
        <p:cNvGrpSpPr/>
        <p:nvPr/>
      </p:nvGrpSpPr>
      <p:grpSpPr>
        <a:xfrm>
          <a:off x="0" y="0"/>
          <a:ext cx="0" cy="0"/>
          <a:chOff x="0" y="0"/>
          <a:chExt cx="0" cy="0"/>
        </a:xfrm>
      </p:grpSpPr>
      <p:pic>
        <p:nvPicPr>
          <p:cNvPr id="3727" name="Google Shape;3727;p178"/>
          <p:cNvPicPr preferRelativeResize="0"/>
          <p:nvPr/>
        </p:nvPicPr>
        <p:blipFill rotWithShape="1">
          <a:blip r:embed="rId3">
            <a:alphaModFix/>
          </a:blip>
          <a:srcRect b="0" l="0" r="0" t="0"/>
          <a:stretch/>
        </p:blipFill>
        <p:spPr>
          <a:xfrm>
            <a:off x="2763733" y="2083860"/>
            <a:ext cx="12419330" cy="6673003"/>
          </a:xfrm>
          <a:prstGeom prst="rect">
            <a:avLst/>
          </a:prstGeom>
          <a:noFill/>
          <a:ln>
            <a:noFill/>
          </a:ln>
        </p:spPr>
      </p:pic>
      <p:sp>
        <p:nvSpPr>
          <p:cNvPr id="3728" name="Google Shape;3728;p178"/>
          <p:cNvSpPr txBox="1"/>
          <p:nvPr>
            <p:ph type="title"/>
          </p:nvPr>
        </p:nvSpPr>
        <p:spPr>
          <a:xfrm>
            <a:off x="711200" y="867340"/>
            <a:ext cx="12517120" cy="2769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Average Case Analysis</a:t>
            </a:r>
            <a:endParaRPr/>
          </a:p>
        </p:txBody>
      </p:sp>
      <p:sp>
        <p:nvSpPr>
          <p:cNvPr id="3729" name="Google Shape;3729;p178"/>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3" name="Shape 3733"/>
        <p:cNvGrpSpPr/>
        <p:nvPr/>
      </p:nvGrpSpPr>
      <p:grpSpPr>
        <a:xfrm>
          <a:off x="0" y="0"/>
          <a:ext cx="0" cy="0"/>
          <a:chOff x="0" y="0"/>
          <a:chExt cx="0" cy="0"/>
        </a:xfrm>
      </p:grpSpPr>
      <p:pic>
        <p:nvPicPr>
          <p:cNvPr id="3734" name="Google Shape;3734;p179"/>
          <p:cNvPicPr preferRelativeResize="0"/>
          <p:nvPr/>
        </p:nvPicPr>
        <p:blipFill rotWithShape="1">
          <a:blip r:embed="rId3">
            <a:alphaModFix/>
          </a:blip>
          <a:srcRect b="0" l="0" r="0" t="0"/>
          <a:stretch/>
        </p:blipFill>
        <p:spPr>
          <a:xfrm>
            <a:off x="2465707" y="1600201"/>
            <a:ext cx="12733654" cy="7576396"/>
          </a:xfrm>
          <a:prstGeom prst="rect">
            <a:avLst/>
          </a:prstGeom>
          <a:noFill/>
          <a:ln>
            <a:noFill/>
          </a:ln>
        </p:spPr>
      </p:pic>
      <p:sp>
        <p:nvSpPr>
          <p:cNvPr id="3735" name="Google Shape;3735;p179"/>
          <p:cNvSpPr txBox="1"/>
          <p:nvPr>
            <p:ph type="title"/>
          </p:nvPr>
        </p:nvSpPr>
        <p:spPr>
          <a:xfrm>
            <a:off x="711200" y="867376"/>
            <a:ext cx="12517200" cy="99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Average Case Analysis</a:t>
            </a:r>
            <a:endParaRPr/>
          </a:p>
        </p:txBody>
      </p:sp>
      <p:sp>
        <p:nvSpPr>
          <p:cNvPr id="3736" name="Google Shape;3736;p179"/>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0" name="Shape 3740"/>
        <p:cNvGrpSpPr/>
        <p:nvPr/>
      </p:nvGrpSpPr>
      <p:grpSpPr>
        <a:xfrm>
          <a:off x="0" y="0"/>
          <a:ext cx="0" cy="0"/>
          <a:chOff x="0" y="0"/>
          <a:chExt cx="0" cy="0"/>
        </a:xfrm>
      </p:grpSpPr>
      <p:sp>
        <p:nvSpPr>
          <p:cNvPr id="3741" name="Google Shape;3741;g25b0b0c5877_0_7"/>
          <p:cNvSpPr txBox="1"/>
          <p:nvPr>
            <p:ph type="title"/>
          </p:nvPr>
        </p:nvSpPr>
        <p:spPr>
          <a:xfrm>
            <a:off x="895350" y="401638"/>
            <a:ext cx="16090800" cy="2763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t/>
            </a:r>
            <a:endParaRPr/>
          </a:p>
        </p:txBody>
      </p:sp>
      <p:sp>
        <p:nvSpPr>
          <p:cNvPr id="3742" name="Google Shape;3742;g25b0b0c5877_0_7"/>
          <p:cNvSpPr txBox="1"/>
          <p:nvPr>
            <p:ph idx="12" type="sldNum"/>
          </p:nvPr>
        </p:nvSpPr>
        <p:spPr>
          <a:xfrm>
            <a:off x="12874625" y="9353550"/>
            <a:ext cx="4111500" cy="277200"/>
          </a:xfrm>
          <a:prstGeom prst="rect">
            <a:avLst/>
          </a:prstGeom>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pic>
        <p:nvPicPr>
          <p:cNvPr id="3743" name="Google Shape;3743;g25b0b0c5877_0_7"/>
          <p:cNvPicPr preferRelativeResize="0"/>
          <p:nvPr/>
        </p:nvPicPr>
        <p:blipFill>
          <a:blip r:embed="rId3">
            <a:alphaModFix/>
          </a:blip>
          <a:stretch>
            <a:fillRect/>
          </a:stretch>
        </p:blipFill>
        <p:spPr>
          <a:xfrm>
            <a:off x="3112400" y="999225"/>
            <a:ext cx="12915025" cy="8631525"/>
          </a:xfrm>
          <a:prstGeom prst="rect">
            <a:avLst/>
          </a:prstGeom>
          <a:noFill/>
          <a:ln>
            <a:noFill/>
          </a:ln>
        </p:spPr>
      </p:pic>
      <p:sp>
        <p:nvSpPr>
          <p:cNvPr id="3744" name="Google Shape;3744;g25b0b0c5877_0_7"/>
          <p:cNvSpPr txBox="1"/>
          <p:nvPr>
            <p:ph type="title"/>
          </p:nvPr>
        </p:nvSpPr>
        <p:spPr>
          <a:xfrm>
            <a:off x="0" y="845350"/>
            <a:ext cx="6358200" cy="99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Average Case Analysis</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8" name="Shape 3748"/>
        <p:cNvGrpSpPr/>
        <p:nvPr/>
      </p:nvGrpSpPr>
      <p:grpSpPr>
        <a:xfrm>
          <a:off x="0" y="0"/>
          <a:ext cx="0" cy="0"/>
          <a:chOff x="0" y="0"/>
          <a:chExt cx="0" cy="0"/>
        </a:xfrm>
      </p:grpSpPr>
      <p:sp>
        <p:nvSpPr>
          <p:cNvPr id="3749" name="Google Shape;3749;g25b0b0c5877_0_32"/>
          <p:cNvSpPr txBox="1"/>
          <p:nvPr>
            <p:ph type="title"/>
          </p:nvPr>
        </p:nvSpPr>
        <p:spPr>
          <a:xfrm>
            <a:off x="895350" y="401638"/>
            <a:ext cx="16090800" cy="2763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t/>
            </a:r>
            <a:endParaRPr/>
          </a:p>
        </p:txBody>
      </p:sp>
      <p:sp>
        <p:nvSpPr>
          <p:cNvPr id="3750" name="Google Shape;3750;g25b0b0c5877_0_32"/>
          <p:cNvSpPr txBox="1"/>
          <p:nvPr>
            <p:ph idx="1" type="body"/>
          </p:nvPr>
        </p:nvSpPr>
        <p:spPr>
          <a:xfrm>
            <a:off x="213050" y="1278619"/>
            <a:ext cx="16090800" cy="438600"/>
          </a:xfrm>
          <a:prstGeom prst="rect">
            <a:avLst/>
          </a:prstGeom>
        </p:spPr>
        <p:txBody>
          <a:bodyPr anchorCtr="0" anchor="t" bIns="0" lIns="0" spcFirstLastPara="1" rIns="0" wrap="square" tIns="0">
            <a:spAutoFit/>
          </a:bodyPr>
          <a:lstStyle/>
          <a:p>
            <a:pPr indent="0" lvl="0" marL="0" rtl="0" algn="l">
              <a:lnSpc>
                <a:spcPct val="110000"/>
              </a:lnSpc>
              <a:spcBef>
                <a:spcPts val="800"/>
              </a:spcBef>
              <a:spcAft>
                <a:spcPts val="800"/>
              </a:spcAft>
              <a:buClr>
                <a:schemeClr val="dk1"/>
              </a:buClr>
              <a:buSzPts val="1100"/>
              <a:buFont typeface="Arial"/>
              <a:buNone/>
            </a:pPr>
            <a:r>
              <a:rPr b="1" lang="en-US" sz="2850">
                <a:highlight>
                  <a:srgbClr val="F8F8F8"/>
                </a:highlight>
                <a:latin typeface="Arial"/>
                <a:ea typeface="Arial"/>
                <a:cs typeface="Arial"/>
                <a:sym typeface="Arial"/>
              </a:rPr>
              <a:t>Space Complexity of Quick sort</a:t>
            </a:r>
            <a:endParaRPr b="1" sz="2850">
              <a:highlight>
                <a:srgbClr val="F8F8F8"/>
              </a:highlight>
              <a:latin typeface="Arial"/>
              <a:ea typeface="Arial"/>
              <a:cs typeface="Arial"/>
              <a:sym typeface="Arial"/>
            </a:endParaRPr>
          </a:p>
        </p:txBody>
      </p:sp>
      <p:sp>
        <p:nvSpPr>
          <p:cNvPr id="3751" name="Google Shape;3751;g25b0b0c5877_0_32"/>
          <p:cNvSpPr txBox="1"/>
          <p:nvPr>
            <p:ph idx="12" type="sldNum"/>
          </p:nvPr>
        </p:nvSpPr>
        <p:spPr>
          <a:xfrm>
            <a:off x="12874625" y="9353550"/>
            <a:ext cx="41115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752" name="Google Shape;3752;g25b0b0c5877_0_32"/>
          <p:cNvSpPr txBox="1"/>
          <p:nvPr/>
        </p:nvSpPr>
        <p:spPr>
          <a:xfrm>
            <a:off x="167700" y="2080950"/>
            <a:ext cx="17546100" cy="7549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4350">
                <a:solidFill>
                  <a:schemeClr val="dk1"/>
                </a:solidFill>
                <a:highlight>
                  <a:srgbClr val="F8F8F8"/>
                </a:highlight>
              </a:rPr>
              <a:t>The space complexity is calculated based on the space used in the recursion stack. </a:t>
            </a:r>
            <a:endParaRPr sz="4350">
              <a:solidFill>
                <a:schemeClr val="dk1"/>
              </a:solidFill>
              <a:highlight>
                <a:srgbClr val="F8F8F8"/>
              </a:highlight>
            </a:endParaRPr>
          </a:p>
          <a:p>
            <a:pPr indent="0" lvl="0" marL="0" rtl="0" algn="just">
              <a:spcBef>
                <a:spcPts val="0"/>
              </a:spcBef>
              <a:spcAft>
                <a:spcPts val="0"/>
              </a:spcAft>
              <a:buNone/>
            </a:pPr>
            <a:r>
              <a:t/>
            </a:r>
            <a:endParaRPr sz="4350">
              <a:solidFill>
                <a:schemeClr val="dk1"/>
              </a:solidFill>
              <a:highlight>
                <a:srgbClr val="F8F8F8"/>
              </a:highlight>
            </a:endParaRPr>
          </a:p>
          <a:p>
            <a:pPr indent="0" lvl="0" marL="0" rtl="0" algn="just">
              <a:spcBef>
                <a:spcPts val="0"/>
              </a:spcBef>
              <a:spcAft>
                <a:spcPts val="0"/>
              </a:spcAft>
              <a:buNone/>
            </a:pPr>
            <a:r>
              <a:rPr lang="en-US" sz="4350">
                <a:solidFill>
                  <a:schemeClr val="dk1"/>
                </a:solidFill>
                <a:highlight>
                  <a:srgbClr val="F8F8F8"/>
                </a:highlight>
              </a:rPr>
              <a:t>The worst case space used will be </a:t>
            </a:r>
            <a:r>
              <a:rPr lang="en-US" sz="2650">
                <a:solidFill>
                  <a:srgbClr val="C7254E"/>
                </a:solidFill>
                <a:highlight>
                  <a:srgbClr val="F9F2F4"/>
                </a:highlight>
                <a:latin typeface="Courier New"/>
                <a:ea typeface="Courier New"/>
                <a:cs typeface="Courier New"/>
                <a:sym typeface="Courier New"/>
              </a:rPr>
              <a:t>O(n)</a:t>
            </a:r>
            <a:r>
              <a:rPr lang="en-US" sz="4350">
                <a:solidFill>
                  <a:schemeClr val="dk1"/>
                </a:solidFill>
                <a:highlight>
                  <a:srgbClr val="F8F8F8"/>
                </a:highlight>
              </a:rPr>
              <a:t> . </a:t>
            </a:r>
            <a:endParaRPr sz="4350">
              <a:solidFill>
                <a:schemeClr val="dk1"/>
              </a:solidFill>
              <a:highlight>
                <a:srgbClr val="F8F8F8"/>
              </a:highlight>
            </a:endParaRPr>
          </a:p>
          <a:p>
            <a:pPr indent="0" lvl="0" marL="0" rtl="0" algn="just">
              <a:spcBef>
                <a:spcPts val="0"/>
              </a:spcBef>
              <a:spcAft>
                <a:spcPts val="0"/>
              </a:spcAft>
              <a:buNone/>
            </a:pPr>
            <a:r>
              <a:t/>
            </a:r>
            <a:endParaRPr sz="4350">
              <a:solidFill>
                <a:schemeClr val="dk1"/>
              </a:solidFill>
              <a:highlight>
                <a:srgbClr val="F8F8F8"/>
              </a:highlight>
            </a:endParaRPr>
          </a:p>
          <a:p>
            <a:pPr indent="0" lvl="0" marL="0" rtl="0" algn="just">
              <a:spcBef>
                <a:spcPts val="0"/>
              </a:spcBef>
              <a:spcAft>
                <a:spcPts val="0"/>
              </a:spcAft>
              <a:buNone/>
            </a:pPr>
            <a:r>
              <a:rPr lang="en-US" sz="4350">
                <a:solidFill>
                  <a:schemeClr val="dk1"/>
                </a:solidFill>
                <a:highlight>
                  <a:srgbClr val="F8F8F8"/>
                </a:highlight>
              </a:rPr>
              <a:t>The average case space used will be of the order </a:t>
            </a:r>
            <a:r>
              <a:rPr lang="en-US" sz="2650">
                <a:solidFill>
                  <a:srgbClr val="C7254E"/>
                </a:solidFill>
                <a:highlight>
                  <a:srgbClr val="F9F2F4"/>
                </a:highlight>
                <a:latin typeface="Courier New"/>
                <a:ea typeface="Courier New"/>
                <a:cs typeface="Courier New"/>
                <a:sym typeface="Courier New"/>
              </a:rPr>
              <a:t>O(log n)</a:t>
            </a:r>
            <a:r>
              <a:rPr lang="en-US" sz="4350">
                <a:solidFill>
                  <a:schemeClr val="dk1"/>
                </a:solidFill>
                <a:highlight>
                  <a:srgbClr val="F8F8F8"/>
                </a:highlight>
              </a:rPr>
              <a:t>. </a:t>
            </a:r>
            <a:endParaRPr sz="4350">
              <a:solidFill>
                <a:schemeClr val="dk1"/>
              </a:solidFill>
              <a:highlight>
                <a:srgbClr val="F8F8F8"/>
              </a:highlight>
            </a:endParaRPr>
          </a:p>
          <a:p>
            <a:pPr indent="0" lvl="0" marL="0" rtl="0" algn="just">
              <a:spcBef>
                <a:spcPts val="0"/>
              </a:spcBef>
              <a:spcAft>
                <a:spcPts val="0"/>
              </a:spcAft>
              <a:buNone/>
            </a:pPr>
            <a:r>
              <a:t/>
            </a:r>
            <a:endParaRPr sz="4350">
              <a:solidFill>
                <a:schemeClr val="dk1"/>
              </a:solidFill>
              <a:highlight>
                <a:srgbClr val="F8F8F8"/>
              </a:highlight>
            </a:endParaRPr>
          </a:p>
          <a:p>
            <a:pPr indent="0" lvl="0" marL="0" rtl="0" algn="just">
              <a:spcBef>
                <a:spcPts val="0"/>
              </a:spcBef>
              <a:spcAft>
                <a:spcPts val="0"/>
              </a:spcAft>
              <a:buNone/>
            </a:pPr>
            <a:r>
              <a:rPr lang="en-US" sz="4350">
                <a:solidFill>
                  <a:schemeClr val="dk1"/>
                </a:solidFill>
                <a:highlight>
                  <a:srgbClr val="F8F8F8"/>
                </a:highlight>
              </a:rPr>
              <a:t>The worst case space complexity becomes </a:t>
            </a:r>
            <a:r>
              <a:rPr lang="en-US" sz="2650">
                <a:solidFill>
                  <a:srgbClr val="C7254E"/>
                </a:solidFill>
                <a:highlight>
                  <a:srgbClr val="F9F2F4"/>
                </a:highlight>
                <a:latin typeface="Courier New"/>
                <a:ea typeface="Courier New"/>
                <a:cs typeface="Courier New"/>
                <a:sym typeface="Courier New"/>
              </a:rPr>
              <a:t>O(n)</a:t>
            </a:r>
            <a:r>
              <a:rPr lang="en-US" sz="4350">
                <a:solidFill>
                  <a:schemeClr val="dk1"/>
                </a:solidFill>
                <a:highlight>
                  <a:srgbClr val="F8F8F8"/>
                </a:highlight>
              </a:rPr>
              <a:t>, when the algorithm encounters its worst case where for getting a sorted list, we need to make </a:t>
            </a:r>
            <a:r>
              <a:rPr lang="en-US" sz="2650">
                <a:solidFill>
                  <a:srgbClr val="C7254E"/>
                </a:solidFill>
                <a:highlight>
                  <a:srgbClr val="F9F2F4"/>
                </a:highlight>
                <a:latin typeface="Courier New"/>
                <a:ea typeface="Courier New"/>
                <a:cs typeface="Courier New"/>
                <a:sym typeface="Courier New"/>
              </a:rPr>
              <a:t>n</a:t>
            </a:r>
            <a:r>
              <a:rPr lang="en-US" sz="4350">
                <a:solidFill>
                  <a:schemeClr val="dk1"/>
                </a:solidFill>
                <a:highlight>
                  <a:srgbClr val="F8F8F8"/>
                </a:highlight>
              </a:rPr>
              <a:t> recursive calls.</a:t>
            </a:r>
            <a:endParaRPr sz="4350">
              <a:solidFill>
                <a:schemeClr val="dk1"/>
              </a:solidFill>
              <a:highlight>
                <a:srgbClr val="F8F8F8"/>
              </a:highlight>
            </a:endParaRPr>
          </a:p>
          <a:p>
            <a:pPr indent="0" lvl="0" marL="0" rtl="0" algn="just">
              <a:spcBef>
                <a:spcPts val="0"/>
              </a:spcBef>
              <a:spcAft>
                <a:spcPts val="0"/>
              </a:spcAft>
              <a:buNone/>
            </a:pPr>
            <a:r>
              <a:t/>
            </a:r>
            <a:endParaRPr sz="4350">
              <a:solidFill>
                <a:schemeClr val="dk1"/>
              </a:solidFill>
              <a:highlight>
                <a:srgbClr val="F8F8F8"/>
              </a:highlight>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56" name="Shape 3756"/>
        <p:cNvGrpSpPr/>
        <p:nvPr/>
      </p:nvGrpSpPr>
      <p:grpSpPr>
        <a:xfrm>
          <a:off x="0" y="0"/>
          <a:ext cx="0" cy="0"/>
          <a:chOff x="0" y="0"/>
          <a:chExt cx="0" cy="0"/>
        </a:xfrm>
      </p:grpSpPr>
      <p:sp>
        <p:nvSpPr>
          <p:cNvPr id="3757" name="Google Shape;3757;p181"/>
          <p:cNvSpPr txBox="1"/>
          <p:nvPr>
            <p:ph type="title"/>
          </p:nvPr>
        </p:nvSpPr>
        <p:spPr>
          <a:xfrm>
            <a:off x="254000" y="946592"/>
            <a:ext cx="16090900" cy="2762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Lucky or Unlucky </a:t>
            </a:r>
            <a:endParaRPr/>
          </a:p>
        </p:txBody>
      </p:sp>
      <p:pic>
        <p:nvPicPr>
          <p:cNvPr id="3758" name="Google Shape;3758;p181"/>
          <p:cNvPicPr preferRelativeResize="0"/>
          <p:nvPr/>
        </p:nvPicPr>
        <p:blipFill rotWithShape="1">
          <a:blip r:embed="rId3">
            <a:alphaModFix/>
          </a:blip>
          <a:srcRect b="0" l="0" r="0" t="0"/>
          <a:stretch/>
        </p:blipFill>
        <p:spPr>
          <a:xfrm>
            <a:off x="2416810" y="1748580"/>
            <a:ext cx="13047980" cy="7343563"/>
          </a:xfrm>
          <a:prstGeom prst="rect">
            <a:avLst/>
          </a:prstGeom>
          <a:noFill/>
          <a:ln>
            <a:noFill/>
          </a:ln>
        </p:spPr>
      </p:pic>
      <p:sp>
        <p:nvSpPr>
          <p:cNvPr id="3759" name="Google Shape;3759;p181"/>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63" name="Shape 3763"/>
        <p:cNvGrpSpPr/>
        <p:nvPr/>
      </p:nvGrpSpPr>
      <p:grpSpPr>
        <a:xfrm>
          <a:off x="0" y="0"/>
          <a:ext cx="0" cy="0"/>
          <a:chOff x="0" y="0"/>
          <a:chExt cx="0" cy="0"/>
        </a:xfrm>
      </p:grpSpPr>
      <p:sp>
        <p:nvSpPr>
          <p:cNvPr id="3764" name="Google Shape;3764;p182"/>
          <p:cNvSpPr txBox="1"/>
          <p:nvPr>
            <p:ph type="title"/>
          </p:nvPr>
        </p:nvSpPr>
        <p:spPr>
          <a:xfrm>
            <a:off x="711200" y="973885"/>
            <a:ext cx="12517120" cy="2769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Recurrence Tree</a:t>
            </a:r>
            <a:endParaRPr/>
          </a:p>
        </p:txBody>
      </p:sp>
      <p:pic>
        <p:nvPicPr>
          <p:cNvPr id="3765" name="Google Shape;3765;p182"/>
          <p:cNvPicPr preferRelativeResize="0"/>
          <p:nvPr/>
        </p:nvPicPr>
        <p:blipFill rotWithShape="1">
          <a:blip r:embed="rId3">
            <a:alphaModFix/>
          </a:blip>
          <a:srcRect b="0" l="0" r="0" t="0"/>
          <a:stretch/>
        </p:blipFill>
        <p:spPr>
          <a:xfrm>
            <a:off x="2682241" y="1788160"/>
            <a:ext cx="12552046" cy="7264400"/>
          </a:xfrm>
          <a:prstGeom prst="rect">
            <a:avLst/>
          </a:prstGeom>
          <a:noFill/>
          <a:ln>
            <a:noFill/>
          </a:ln>
        </p:spPr>
      </p:pic>
      <p:sp>
        <p:nvSpPr>
          <p:cNvPr id="3766" name="Google Shape;3766;p182"/>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70" name="Shape 3770"/>
        <p:cNvGrpSpPr/>
        <p:nvPr/>
      </p:nvGrpSpPr>
      <p:grpSpPr>
        <a:xfrm>
          <a:off x="0" y="0"/>
          <a:ext cx="0" cy="0"/>
          <a:chOff x="0" y="0"/>
          <a:chExt cx="0" cy="0"/>
        </a:xfrm>
      </p:grpSpPr>
      <p:pic>
        <p:nvPicPr>
          <p:cNvPr id="3771" name="Google Shape;3771;p183"/>
          <p:cNvPicPr preferRelativeResize="0"/>
          <p:nvPr/>
        </p:nvPicPr>
        <p:blipFill rotWithShape="1">
          <a:blip r:embed="rId3">
            <a:alphaModFix/>
          </a:blip>
          <a:srcRect b="0" l="0" r="0" t="0"/>
          <a:stretch/>
        </p:blipFill>
        <p:spPr>
          <a:xfrm>
            <a:off x="3017520" y="1788160"/>
            <a:ext cx="11706860" cy="7376160"/>
          </a:xfrm>
          <a:prstGeom prst="rect">
            <a:avLst/>
          </a:prstGeom>
          <a:noFill/>
          <a:ln>
            <a:noFill/>
          </a:ln>
        </p:spPr>
      </p:pic>
      <p:sp>
        <p:nvSpPr>
          <p:cNvPr id="3772" name="Google Shape;3772;p183"/>
          <p:cNvSpPr txBox="1"/>
          <p:nvPr>
            <p:ph type="title"/>
          </p:nvPr>
        </p:nvSpPr>
        <p:spPr>
          <a:xfrm>
            <a:off x="711200" y="973885"/>
            <a:ext cx="12517120" cy="2769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Recurrence Tree</a:t>
            </a:r>
            <a:endParaRPr/>
          </a:p>
        </p:txBody>
      </p:sp>
      <p:sp>
        <p:nvSpPr>
          <p:cNvPr id="3773" name="Google Shape;3773;p183"/>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2" name="Shape 442"/>
        <p:cNvGrpSpPr/>
        <p:nvPr/>
      </p:nvGrpSpPr>
      <p:grpSpPr>
        <a:xfrm>
          <a:off x="0" y="0"/>
          <a:ext cx="0" cy="0"/>
          <a:chOff x="0" y="0"/>
          <a:chExt cx="0" cy="0"/>
        </a:xfrm>
      </p:grpSpPr>
      <p:sp>
        <p:nvSpPr>
          <p:cNvPr id="443" name="Google Shape;443;p20"/>
          <p:cNvSpPr txBox="1"/>
          <p:nvPr>
            <p:ph type="title"/>
          </p:nvPr>
        </p:nvSpPr>
        <p:spPr>
          <a:xfrm>
            <a:off x="406400" y="1139670"/>
            <a:ext cx="12517120" cy="2769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Fibonacci Series</a:t>
            </a:r>
            <a:endParaRPr/>
          </a:p>
        </p:txBody>
      </p:sp>
      <p:sp>
        <p:nvSpPr>
          <p:cNvPr id="444" name="Google Shape;444;p20"/>
          <p:cNvSpPr txBox="1"/>
          <p:nvPr>
            <p:ph idx="1" type="body"/>
          </p:nvPr>
        </p:nvSpPr>
        <p:spPr>
          <a:xfrm>
            <a:off x="895350" y="2312988"/>
            <a:ext cx="16090900" cy="492443"/>
          </a:xfrm>
          <a:prstGeom prst="rect">
            <a:avLst/>
          </a:prstGeom>
          <a:noFill/>
          <a:ln>
            <a:noFill/>
          </a:ln>
        </p:spPr>
        <p:txBody>
          <a:bodyPr anchorCtr="0" anchor="t" bIns="0" lIns="0" spcFirstLastPara="1" rIns="0" wrap="square" tIns="0">
            <a:spAutoFit/>
          </a:bodyPr>
          <a:lstStyle/>
          <a:p>
            <a:pPr indent="-457200" lvl="1" marL="914400" rtl="0" algn="l">
              <a:spcBef>
                <a:spcPts val="0"/>
              </a:spcBef>
              <a:spcAft>
                <a:spcPts val="0"/>
              </a:spcAft>
              <a:buClr>
                <a:schemeClr val="dk1"/>
              </a:buClr>
              <a:buSzPts val="3200"/>
              <a:buFont typeface="Noto Sans Symbols"/>
              <a:buChar char="❑"/>
            </a:pPr>
            <a:r>
              <a:rPr lang="en-US" sz="3200">
                <a:latin typeface="Cambria"/>
                <a:ea typeface="Cambria"/>
                <a:cs typeface="Cambria"/>
                <a:sym typeface="Cambria"/>
              </a:rPr>
              <a:t>Let f(N) be the number of solutions to S(N).</a:t>
            </a:r>
            <a:endParaRPr/>
          </a:p>
        </p:txBody>
      </p:sp>
      <p:pic>
        <p:nvPicPr>
          <p:cNvPr id="445" name="Google Shape;445;p20"/>
          <p:cNvPicPr preferRelativeResize="0"/>
          <p:nvPr/>
        </p:nvPicPr>
        <p:blipFill rotWithShape="1">
          <a:blip r:embed="rId3">
            <a:alphaModFix/>
          </a:blip>
          <a:srcRect b="0" l="0" r="0" t="0"/>
          <a:stretch/>
        </p:blipFill>
        <p:spPr>
          <a:xfrm>
            <a:off x="3865034" y="4104853"/>
            <a:ext cx="10149206" cy="2693881"/>
          </a:xfrm>
          <a:prstGeom prst="rect">
            <a:avLst/>
          </a:prstGeom>
          <a:noFill/>
          <a:ln>
            <a:noFill/>
          </a:ln>
        </p:spPr>
      </p:pic>
      <p:sp>
        <p:nvSpPr>
          <p:cNvPr id="446" name="Google Shape;446;p20"/>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77" name="Shape 3777"/>
        <p:cNvGrpSpPr/>
        <p:nvPr/>
      </p:nvGrpSpPr>
      <p:grpSpPr>
        <a:xfrm>
          <a:off x="0" y="0"/>
          <a:ext cx="0" cy="0"/>
          <a:chOff x="0" y="0"/>
          <a:chExt cx="0" cy="0"/>
        </a:xfrm>
      </p:grpSpPr>
      <p:pic>
        <p:nvPicPr>
          <p:cNvPr id="3778" name="Google Shape;3778;p184"/>
          <p:cNvPicPr preferRelativeResize="0"/>
          <p:nvPr/>
        </p:nvPicPr>
        <p:blipFill rotWithShape="1">
          <a:blip r:embed="rId3">
            <a:alphaModFix/>
          </a:blip>
          <a:srcRect b="0" l="0" r="0" t="0"/>
          <a:stretch/>
        </p:blipFill>
        <p:spPr>
          <a:xfrm>
            <a:off x="4505326" y="1676400"/>
            <a:ext cx="11217274" cy="7487920"/>
          </a:xfrm>
          <a:prstGeom prst="rect">
            <a:avLst/>
          </a:prstGeom>
          <a:noFill/>
          <a:ln>
            <a:noFill/>
          </a:ln>
        </p:spPr>
      </p:pic>
      <p:sp>
        <p:nvSpPr>
          <p:cNvPr id="3779" name="Google Shape;3779;p184"/>
          <p:cNvSpPr txBox="1"/>
          <p:nvPr>
            <p:ph type="title"/>
          </p:nvPr>
        </p:nvSpPr>
        <p:spPr>
          <a:xfrm>
            <a:off x="711200" y="973885"/>
            <a:ext cx="12517120" cy="2769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Recurrence Tree</a:t>
            </a:r>
            <a:endParaRPr/>
          </a:p>
        </p:txBody>
      </p:sp>
      <p:sp>
        <p:nvSpPr>
          <p:cNvPr id="3780" name="Google Shape;3780;p184"/>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84" name="Shape 3784"/>
        <p:cNvGrpSpPr/>
        <p:nvPr/>
      </p:nvGrpSpPr>
      <p:grpSpPr>
        <a:xfrm>
          <a:off x="0" y="0"/>
          <a:ext cx="0" cy="0"/>
          <a:chOff x="0" y="0"/>
          <a:chExt cx="0" cy="0"/>
        </a:xfrm>
      </p:grpSpPr>
      <p:pic>
        <p:nvPicPr>
          <p:cNvPr id="3785" name="Google Shape;3785;p185"/>
          <p:cNvPicPr preferRelativeResize="0"/>
          <p:nvPr/>
        </p:nvPicPr>
        <p:blipFill rotWithShape="1">
          <a:blip r:embed="rId3">
            <a:alphaModFix/>
          </a:blip>
          <a:srcRect b="0" l="0" r="0" t="0"/>
          <a:stretch/>
        </p:blipFill>
        <p:spPr>
          <a:xfrm>
            <a:off x="2794000" y="1788160"/>
            <a:ext cx="12405360" cy="7264400"/>
          </a:xfrm>
          <a:prstGeom prst="rect">
            <a:avLst/>
          </a:prstGeom>
          <a:noFill/>
          <a:ln>
            <a:noFill/>
          </a:ln>
        </p:spPr>
      </p:pic>
      <p:sp>
        <p:nvSpPr>
          <p:cNvPr id="3786" name="Google Shape;3786;p185"/>
          <p:cNvSpPr txBox="1"/>
          <p:nvPr>
            <p:ph type="title"/>
          </p:nvPr>
        </p:nvSpPr>
        <p:spPr>
          <a:xfrm>
            <a:off x="711200" y="973885"/>
            <a:ext cx="12517120" cy="2769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Recurrence Tree</a:t>
            </a:r>
            <a:endParaRPr/>
          </a:p>
        </p:txBody>
      </p:sp>
      <p:sp>
        <p:nvSpPr>
          <p:cNvPr id="3787" name="Google Shape;3787;p185"/>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91" name="Shape 3791"/>
        <p:cNvGrpSpPr/>
        <p:nvPr/>
      </p:nvGrpSpPr>
      <p:grpSpPr>
        <a:xfrm>
          <a:off x="0" y="0"/>
          <a:ext cx="0" cy="0"/>
          <a:chOff x="0" y="0"/>
          <a:chExt cx="0" cy="0"/>
        </a:xfrm>
      </p:grpSpPr>
      <p:sp>
        <p:nvSpPr>
          <p:cNvPr id="3792" name="Google Shape;3792;p186"/>
          <p:cNvSpPr txBox="1"/>
          <p:nvPr>
            <p:ph idx="1" type="body"/>
          </p:nvPr>
        </p:nvSpPr>
        <p:spPr>
          <a:xfrm>
            <a:off x="741341" y="2403970"/>
            <a:ext cx="11623040" cy="984885"/>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sz="3200">
                <a:latin typeface="Cambria"/>
                <a:ea typeface="Cambria"/>
                <a:cs typeface="Cambria"/>
                <a:sym typeface="Cambria"/>
              </a:rPr>
              <a:t>Draw the recursion tree for the recurrence relation and look for a pattern: </a:t>
            </a:r>
            <a:endParaRPr/>
          </a:p>
        </p:txBody>
      </p:sp>
      <p:grpSp>
        <p:nvGrpSpPr>
          <p:cNvPr id="3793" name="Google Shape;3793;p186"/>
          <p:cNvGrpSpPr/>
          <p:nvPr/>
        </p:nvGrpSpPr>
        <p:grpSpPr>
          <a:xfrm>
            <a:off x="6731000" y="5410200"/>
            <a:ext cx="6146800" cy="2619376"/>
            <a:chOff x="384" y="1632"/>
            <a:chExt cx="5184" cy="2208"/>
          </a:xfrm>
        </p:grpSpPr>
        <p:cxnSp>
          <p:nvCxnSpPr>
            <p:cNvPr id="3794" name="Google Shape;3794;p186"/>
            <p:cNvCxnSpPr>
              <a:stCxn id="3795" idx="0"/>
              <a:endCxn id="3796" idx="2"/>
            </p:cNvCxnSpPr>
            <p:nvPr/>
          </p:nvCxnSpPr>
          <p:spPr>
            <a:xfrm flipH="1" rot="10800000">
              <a:off x="905" y="2625"/>
              <a:ext cx="600" cy="300"/>
            </a:xfrm>
            <a:prstGeom prst="straightConnector1">
              <a:avLst/>
            </a:prstGeom>
            <a:noFill/>
            <a:ln cap="flat" cmpd="sng" w="12700">
              <a:solidFill>
                <a:schemeClr val="dk1"/>
              </a:solidFill>
              <a:prstDash val="solid"/>
              <a:round/>
              <a:headEnd len="med" w="med" type="none"/>
              <a:tailEnd len="med" w="med" type="none"/>
            </a:ln>
          </p:spPr>
        </p:cxnSp>
        <p:cxnSp>
          <p:nvCxnSpPr>
            <p:cNvPr id="3797" name="Google Shape;3797;p186"/>
            <p:cNvCxnSpPr>
              <a:stCxn id="3798" idx="0"/>
              <a:endCxn id="3796" idx="2"/>
            </p:cNvCxnSpPr>
            <p:nvPr/>
          </p:nvCxnSpPr>
          <p:spPr>
            <a:xfrm rot="10800000">
              <a:off x="1650" y="2625"/>
              <a:ext cx="600" cy="300"/>
            </a:xfrm>
            <a:prstGeom prst="straightConnector1">
              <a:avLst/>
            </a:prstGeom>
            <a:noFill/>
            <a:ln cap="flat" cmpd="sng" w="12700">
              <a:solidFill>
                <a:schemeClr val="dk1"/>
              </a:solidFill>
              <a:prstDash val="solid"/>
              <a:round/>
              <a:headEnd len="med" w="med" type="none"/>
              <a:tailEnd len="med" w="med" type="none"/>
            </a:ln>
          </p:spPr>
        </p:cxnSp>
        <p:cxnSp>
          <p:nvCxnSpPr>
            <p:cNvPr id="3799" name="Google Shape;3799;p186"/>
            <p:cNvCxnSpPr>
              <a:stCxn id="3800" idx="0"/>
              <a:endCxn id="3795" idx="2"/>
            </p:cNvCxnSpPr>
            <p:nvPr/>
          </p:nvCxnSpPr>
          <p:spPr>
            <a:xfrm flipH="1" rot="10800000">
              <a:off x="611" y="3271"/>
              <a:ext cx="300" cy="300"/>
            </a:xfrm>
            <a:prstGeom prst="straightConnector1">
              <a:avLst/>
            </a:prstGeom>
            <a:noFill/>
            <a:ln cap="flat" cmpd="sng" w="12700">
              <a:solidFill>
                <a:schemeClr val="dk1"/>
              </a:solidFill>
              <a:prstDash val="solid"/>
              <a:round/>
              <a:headEnd len="med" w="med" type="none"/>
              <a:tailEnd len="med" w="med" type="none"/>
            </a:ln>
          </p:spPr>
        </p:cxnSp>
        <p:cxnSp>
          <p:nvCxnSpPr>
            <p:cNvPr id="3801" name="Google Shape;3801;p186"/>
            <p:cNvCxnSpPr>
              <a:stCxn id="3802" idx="0"/>
              <a:endCxn id="3798" idx="2"/>
            </p:cNvCxnSpPr>
            <p:nvPr/>
          </p:nvCxnSpPr>
          <p:spPr>
            <a:xfrm flipH="1" rot="10800000">
              <a:off x="1948" y="3271"/>
              <a:ext cx="300" cy="300"/>
            </a:xfrm>
            <a:prstGeom prst="straightConnector1">
              <a:avLst/>
            </a:prstGeom>
            <a:noFill/>
            <a:ln cap="flat" cmpd="sng" w="12700">
              <a:solidFill>
                <a:schemeClr val="dk1"/>
              </a:solidFill>
              <a:prstDash val="solid"/>
              <a:round/>
              <a:headEnd len="med" w="med" type="none"/>
              <a:tailEnd len="med" w="med" type="none"/>
            </a:ln>
          </p:spPr>
        </p:cxnSp>
        <p:cxnSp>
          <p:nvCxnSpPr>
            <p:cNvPr id="3803" name="Google Shape;3803;p186"/>
            <p:cNvCxnSpPr>
              <a:stCxn id="3795" idx="2"/>
              <a:endCxn id="3804" idx="0"/>
            </p:cNvCxnSpPr>
            <p:nvPr/>
          </p:nvCxnSpPr>
          <p:spPr>
            <a:xfrm>
              <a:off x="905" y="3194"/>
              <a:ext cx="300" cy="300"/>
            </a:xfrm>
            <a:prstGeom prst="straightConnector1">
              <a:avLst/>
            </a:prstGeom>
            <a:noFill/>
            <a:ln cap="flat" cmpd="sng" w="12700">
              <a:solidFill>
                <a:schemeClr val="dk1"/>
              </a:solidFill>
              <a:prstDash val="solid"/>
              <a:round/>
              <a:headEnd len="med" w="med" type="none"/>
              <a:tailEnd len="med" w="med" type="none"/>
            </a:ln>
          </p:spPr>
        </p:cxnSp>
        <p:cxnSp>
          <p:nvCxnSpPr>
            <p:cNvPr id="3805" name="Google Shape;3805;p186"/>
            <p:cNvCxnSpPr>
              <a:stCxn id="3798" idx="2"/>
              <a:endCxn id="3806" idx="0"/>
            </p:cNvCxnSpPr>
            <p:nvPr/>
          </p:nvCxnSpPr>
          <p:spPr>
            <a:xfrm>
              <a:off x="2250" y="3194"/>
              <a:ext cx="300" cy="300"/>
            </a:xfrm>
            <a:prstGeom prst="straightConnector1">
              <a:avLst/>
            </a:prstGeom>
            <a:noFill/>
            <a:ln cap="flat" cmpd="sng" w="12700">
              <a:solidFill>
                <a:schemeClr val="dk1"/>
              </a:solidFill>
              <a:prstDash val="solid"/>
              <a:round/>
              <a:headEnd len="med" w="med" type="none"/>
              <a:tailEnd len="med" w="med" type="none"/>
            </a:ln>
          </p:spPr>
        </p:cxnSp>
        <p:sp>
          <p:nvSpPr>
            <p:cNvPr id="3796" name="Google Shape;3796;p186"/>
            <p:cNvSpPr/>
            <p:nvPr/>
          </p:nvSpPr>
          <p:spPr>
            <a:xfrm>
              <a:off x="771" y="2279"/>
              <a:ext cx="1614" cy="269"/>
            </a:xfrm>
            <a:prstGeom prst="roundRect">
              <a:avLst>
                <a:gd fmla="val 16667" name="adj"/>
              </a:avLst>
            </a:prstGeom>
            <a:solidFill>
              <a:schemeClr val="accen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accent1"/>
                </a:solidFill>
                <a:latin typeface="Cambria"/>
                <a:ea typeface="Cambria"/>
                <a:cs typeface="Cambria"/>
                <a:sym typeface="Cambria"/>
              </a:endParaRPr>
            </a:p>
          </p:txBody>
        </p:sp>
        <p:sp>
          <p:nvSpPr>
            <p:cNvPr id="3807" name="Google Shape;3807;p186"/>
            <p:cNvSpPr/>
            <p:nvPr/>
          </p:nvSpPr>
          <p:spPr>
            <a:xfrm>
              <a:off x="3555" y="2279"/>
              <a:ext cx="1614" cy="269"/>
            </a:xfrm>
            <a:prstGeom prst="roundRect">
              <a:avLst>
                <a:gd fmla="val 16667" name="adj"/>
              </a:avLst>
            </a:prstGeom>
            <a:solidFill>
              <a:schemeClr val="accen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accent1"/>
                </a:solidFill>
                <a:latin typeface="Cambria"/>
                <a:ea typeface="Cambria"/>
                <a:cs typeface="Cambria"/>
                <a:sym typeface="Cambria"/>
              </a:endParaRPr>
            </a:p>
          </p:txBody>
        </p:sp>
        <p:grpSp>
          <p:nvGrpSpPr>
            <p:cNvPr id="3808" name="Google Shape;3808;p186"/>
            <p:cNvGrpSpPr/>
            <p:nvPr/>
          </p:nvGrpSpPr>
          <p:grpSpPr>
            <a:xfrm>
              <a:off x="468" y="2925"/>
              <a:ext cx="5037" cy="269"/>
              <a:chOff x="468" y="3168"/>
              <a:chExt cx="5037" cy="269"/>
            </a:xfrm>
          </p:grpSpPr>
          <p:sp>
            <p:nvSpPr>
              <p:cNvPr id="3795" name="Google Shape;3795;p186"/>
              <p:cNvSpPr/>
              <p:nvPr/>
            </p:nvSpPr>
            <p:spPr>
              <a:xfrm>
                <a:off x="468" y="3168"/>
                <a:ext cx="874" cy="269"/>
              </a:xfrm>
              <a:prstGeom prst="roundRect">
                <a:avLst>
                  <a:gd fmla="val 16667" name="adj"/>
                </a:avLst>
              </a:prstGeom>
              <a:solidFill>
                <a:schemeClr val="accen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accent1"/>
                  </a:solidFill>
                  <a:latin typeface="Cambria"/>
                  <a:ea typeface="Cambria"/>
                  <a:cs typeface="Cambria"/>
                  <a:sym typeface="Cambria"/>
                </a:endParaRPr>
              </a:p>
            </p:txBody>
          </p:sp>
          <p:sp>
            <p:nvSpPr>
              <p:cNvPr id="3798" name="Google Shape;3798;p186"/>
              <p:cNvSpPr/>
              <p:nvPr/>
            </p:nvSpPr>
            <p:spPr>
              <a:xfrm>
                <a:off x="1779" y="3168"/>
                <a:ext cx="942" cy="269"/>
              </a:xfrm>
              <a:prstGeom prst="roundRect">
                <a:avLst>
                  <a:gd fmla="val 16667" name="adj"/>
                </a:avLst>
              </a:prstGeom>
              <a:solidFill>
                <a:schemeClr val="accen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accent1"/>
                  </a:solidFill>
                  <a:latin typeface="Cambria"/>
                  <a:ea typeface="Cambria"/>
                  <a:cs typeface="Cambria"/>
                  <a:sym typeface="Cambria"/>
                </a:endParaRPr>
              </a:p>
            </p:txBody>
          </p:sp>
          <p:sp>
            <p:nvSpPr>
              <p:cNvPr id="3809" name="Google Shape;3809;p186"/>
              <p:cNvSpPr/>
              <p:nvPr/>
            </p:nvSpPr>
            <p:spPr>
              <a:xfrm>
                <a:off x="3252" y="3168"/>
                <a:ext cx="874" cy="269"/>
              </a:xfrm>
              <a:prstGeom prst="roundRect">
                <a:avLst>
                  <a:gd fmla="val 16667" name="adj"/>
                </a:avLst>
              </a:prstGeom>
              <a:solidFill>
                <a:schemeClr val="accen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accent1"/>
                  </a:solidFill>
                  <a:latin typeface="Cambria"/>
                  <a:ea typeface="Cambria"/>
                  <a:cs typeface="Cambria"/>
                  <a:sym typeface="Cambria"/>
                </a:endParaRPr>
              </a:p>
            </p:txBody>
          </p:sp>
          <p:sp>
            <p:nvSpPr>
              <p:cNvPr id="3810" name="Google Shape;3810;p186"/>
              <p:cNvSpPr/>
              <p:nvPr/>
            </p:nvSpPr>
            <p:spPr>
              <a:xfrm>
                <a:off x="4563" y="3168"/>
                <a:ext cx="942" cy="269"/>
              </a:xfrm>
              <a:prstGeom prst="roundRect">
                <a:avLst>
                  <a:gd fmla="val 16667" name="adj"/>
                </a:avLst>
              </a:prstGeom>
              <a:solidFill>
                <a:schemeClr val="accen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accent1"/>
                  </a:solidFill>
                  <a:latin typeface="Cambria"/>
                  <a:ea typeface="Cambria"/>
                  <a:cs typeface="Cambria"/>
                  <a:sym typeface="Cambria"/>
                </a:endParaRPr>
              </a:p>
            </p:txBody>
          </p:sp>
        </p:grpSp>
        <p:grpSp>
          <p:nvGrpSpPr>
            <p:cNvPr id="3811" name="Google Shape;3811;p186"/>
            <p:cNvGrpSpPr/>
            <p:nvPr/>
          </p:nvGrpSpPr>
          <p:grpSpPr>
            <a:xfrm>
              <a:off x="384" y="3571"/>
              <a:ext cx="5184" cy="269"/>
              <a:chOff x="384" y="3571"/>
              <a:chExt cx="5184" cy="269"/>
            </a:xfrm>
          </p:grpSpPr>
          <p:sp>
            <p:nvSpPr>
              <p:cNvPr id="3800" name="Google Shape;3800;p186"/>
              <p:cNvSpPr/>
              <p:nvPr/>
            </p:nvSpPr>
            <p:spPr>
              <a:xfrm>
                <a:off x="384" y="3571"/>
                <a:ext cx="454" cy="269"/>
              </a:xfrm>
              <a:prstGeom prst="roundRect">
                <a:avLst>
                  <a:gd fmla="val 16667" name="adj"/>
                </a:avLst>
              </a:prstGeom>
              <a:solidFill>
                <a:schemeClr val="fo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folHlink"/>
                  </a:solidFill>
                  <a:latin typeface="Cambria"/>
                  <a:ea typeface="Cambria"/>
                  <a:cs typeface="Cambria"/>
                  <a:sym typeface="Cambria"/>
                </a:endParaRPr>
              </a:p>
            </p:txBody>
          </p:sp>
          <p:sp>
            <p:nvSpPr>
              <p:cNvPr id="3804" name="Google Shape;3804;p186"/>
              <p:cNvSpPr/>
              <p:nvPr/>
            </p:nvSpPr>
            <p:spPr>
              <a:xfrm>
                <a:off x="1006" y="3571"/>
                <a:ext cx="437" cy="269"/>
              </a:xfrm>
              <a:prstGeom prst="roundRect">
                <a:avLst>
                  <a:gd fmla="val 16667" name="adj"/>
                </a:avLst>
              </a:prstGeom>
              <a:solidFill>
                <a:schemeClr val="fo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folHlink"/>
                  </a:solidFill>
                  <a:latin typeface="Cambria"/>
                  <a:ea typeface="Cambria"/>
                  <a:cs typeface="Cambria"/>
                  <a:sym typeface="Cambria"/>
                </a:endParaRPr>
              </a:p>
            </p:txBody>
          </p:sp>
          <p:sp>
            <p:nvSpPr>
              <p:cNvPr id="3802" name="Google Shape;3802;p186"/>
              <p:cNvSpPr/>
              <p:nvPr/>
            </p:nvSpPr>
            <p:spPr>
              <a:xfrm>
                <a:off x="1725" y="3571"/>
                <a:ext cx="445" cy="269"/>
              </a:xfrm>
              <a:prstGeom prst="roundRect">
                <a:avLst>
                  <a:gd fmla="val 16667" name="adj"/>
                </a:avLst>
              </a:prstGeom>
              <a:solidFill>
                <a:schemeClr val="fo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folHlink"/>
                  </a:solidFill>
                  <a:latin typeface="Cambria"/>
                  <a:ea typeface="Cambria"/>
                  <a:cs typeface="Cambria"/>
                  <a:sym typeface="Cambria"/>
                </a:endParaRPr>
              </a:p>
            </p:txBody>
          </p:sp>
          <p:sp>
            <p:nvSpPr>
              <p:cNvPr id="3806" name="Google Shape;3806;p186"/>
              <p:cNvSpPr/>
              <p:nvPr/>
            </p:nvSpPr>
            <p:spPr>
              <a:xfrm>
                <a:off x="2351" y="3571"/>
                <a:ext cx="433" cy="269"/>
              </a:xfrm>
              <a:prstGeom prst="roundRect">
                <a:avLst>
                  <a:gd fmla="val 16667" name="adj"/>
                </a:avLst>
              </a:prstGeom>
              <a:solidFill>
                <a:schemeClr val="fo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folHlink"/>
                  </a:solidFill>
                  <a:latin typeface="Cambria"/>
                  <a:ea typeface="Cambria"/>
                  <a:cs typeface="Cambria"/>
                  <a:sym typeface="Cambria"/>
                </a:endParaRPr>
              </a:p>
            </p:txBody>
          </p:sp>
          <p:sp>
            <p:nvSpPr>
              <p:cNvPr id="3812" name="Google Shape;3812;p186"/>
              <p:cNvSpPr/>
              <p:nvPr/>
            </p:nvSpPr>
            <p:spPr>
              <a:xfrm>
                <a:off x="3168" y="3571"/>
                <a:ext cx="454" cy="269"/>
              </a:xfrm>
              <a:prstGeom prst="roundRect">
                <a:avLst>
                  <a:gd fmla="val 16667" name="adj"/>
                </a:avLst>
              </a:prstGeom>
              <a:solidFill>
                <a:schemeClr val="fo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folHlink"/>
                  </a:solidFill>
                  <a:latin typeface="Cambria"/>
                  <a:ea typeface="Cambria"/>
                  <a:cs typeface="Cambria"/>
                  <a:sym typeface="Cambria"/>
                </a:endParaRPr>
              </a:p>
            </p:txBody>
          </p:sp>
          <p:sp>
            <p:nvSpPr>
              <p:cNvPr id="3813" name="Google Shape;3813;p186"/>
              <p:cNvSpPr/>
              <p:nvPr/>
            </p:nvSpPr>
            <p:spPr>
              <a:xfrm>
                <a:off x="3790" y="3571"/>
                <a:ext cx="437" cy="269"/>
              </a:xfrm>
              <a:prstGeom prst="roundRect">
                <a:avLst>
                  <a:gd fmla="val 16667" name="adj"/>
                </a:avLst>
              </a:prstGeom>
              <a:solidFill>
                <a:schemeClr val="fo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folHlink"/>
                  </a:solidFill>
                  <a:latin typeface="Cambria"/>
                  <a:ea typeface="Cambria"/>
                  <a:cs typeface="Cambria"/>
                  <a:sym typeface="Cambria"/>
                </a:endParaRPr>
              </a:p>
            </p:txBody>
          </p:sp>
          <p:sp>
            <p:nvSpPr>
              <p:cNvPr id="3814" name="Google Shape;3814;p186"/>
              <p:cNvSpPr/>
              <p:nvPr/>
            </p:nvSpPr>
            <p:spPr>
              <a:xfrm>
                <a:off x="4509" y="3571"/>
                <a:ext cx="445" cy="269"/>
              </a:xfrm>
              <a:prstGeom prst="roundRect">
                <a:avLst>
                  <a:gd fmla="val 16667" name="adj"/>
                </a:avLst>
              </a:prstGeom>
              <a:solidFill>
                <a:schemeClr val="fo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folHlink"/>
                  </a:solidFill>
                  <a:latin typeface="Cambria"/>
                  <a:ea typeface="Cambria"/>
                  <a:cs typeface="Cambria"/>
                  <a:sym typeface="Cambria"/>
                </a:endParaRPr>
              </a:p>
            </p:txBody>
          </p:sp>
          <p:sp>
            <p:nvSpPr>
              <p:cNvPr id="3815" name="Google Shape;3815;p186"/>
              <p:cNvSpPr/>
              <p:nvPr/>
            </p:nvSpPr>
            <p:spPr>
              <a:xfrm>
                <a:off x="5135" y="3571"/>
                <a:ext cx="433" cy="269"/>
              </a:xfrm>
              <a:prstGeom prst="roundRect">
                <a:avLst>
                  <a:gd fmla="val 16667" name="adj"/>
                </a:avLst>
              </a:prstGeom>
              <a:solidFill>
                <a:schemeClr val="fo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folHlink"/>
                  </a:solidFill>
                  <a:latin typeface="Cambria"/>
                  <a:ea typeface="Cambria"/>
                  <a:cs typeface="Cambria"/>
                  <a:sym typeface="Cambria"/>
                </a:endParaRPr>
              </a:p>
            </p:txBody>
          </p:sp>
        </p:grpSp>
        <p:cxnSp>
          <p:nvCxnSpPr>
            <p:cNvPr id="3816" name="Google Shape;3816;p186"/>
            <p:cNvCxnSpPr>
              <a:stCxn id="3809" idx="0"/>
              <a:endCxn id="3807" idx="2"/>
            </p:cNvCxnSpPr>
            <p:nvPr/>
          </p:nvCxnSpPr>
          <p:spPr>
            <a:xfrm flipH="1" rot="10800000">
              <a:off x="3689" y="2625"/>
              <a:ext cx="600" cy="300"/>
            </a:xfrm>
            <a:prstGeom prst="straightConnector1">
              <a:avLst/>
            </a:prstGeom>
            <a:noFill/>
            <a:ln cap="flat" cmpd="sng" w="12700">
              <a:solidFill>
                <a:schemeClr val="dk1"/>
              </a:solidFill>
              <a:prstDash val="solid"/>
              <a:round/>
              <a:headEnd len="med" w="med" type="none"/>
              <a:tailEnd len="med" w="med" type="none"/>
            </a:ln>
          </p:spPr>
        </p:cxnSp>
        <p:cxnSp>
          <p:nvCxnSpPr>
            <p:cNvPr id="3817" name="Google Shape;3817;p186"/>
            <p:cNvCxnSpPr>
              <a:stCxn id="3810" idx="0"/>
              <a:endCxn id="3807" idx="2"/>
            </p:cNvCxnSpPr>
            <p:nvPr/>
          </p:nvCxnSpPr>
          <p:spPr>
            <a:xfrm rot="10800000">
              <a:off x="4434" y="2625"/>
              <a:ext cx="600" cy="300"/>
            </a:xfrm>
            <a:prstGeom prst="straightConnector1">
              <a:avLst/>
            </a:prstGeom>
            <a:noFill/>
            <a:ln cap="flat" cmpd="sng" w="12700">
              <a:solidFill>
                <a:schemeClr val="dk1"/>
              </a:solidFill>
              <a:prstDash val="solid"/>
              <a:round/>
              <a:headEnd len="med" w="med" type="none"/>
              <a:tailEnd len="med" w="med" type="none"/>
            </a:ln>
          </p:spPr>
        </p:cxnSp>
        <p:cxnSp>
          <p:nvCxnSpPr>
            <p:cNvPr id="3818" name="Google Shape;3818;p186"/>
            <p:cNvCxnSpPr>
              <a:stCxn id="3812" idx="0"/>
              <a:endCxn id="3809" idx="2"/>
            </p:cNvCxnSpPr>
            <p:nvPr/>
          </p:nvCxnSpPr>
          <p:spPr>
            <a:xfrm flipH="1" rot="10800000">
              <a:off x="3395" y="3271"/>
              <a:ext cx="300" cy="300"/>
            </a:xfrm>
            <a:prstGeom prst="straightConnector1">
              <a:avLst/>
            </a:prstGeom>
            <a:noFill/>
            <a:ln cap="flat" cmpd="sng" w="12700">
              <a:solidFill>
                <a:schemeClr val="dk1"/>
              </a:solidFill>
              <a:prstDash val="solid"/>
              <a:round/>
              <a:headEnd len="med" w="med" type="none"/>
              <a:tailEnd len="med" w="med" type="none"/>
            </a:ln>
          </p:spPr>
        </p:cxnSp>
        <p:cxnSp>
          <p:nvCxnSpPr>
            <p:cNvPr id="3819" name="Google Shape;3819;p186"/>
            <p:cNvCxnSpPr>
              <a:stCxn id="3814" idx="0"/>
              <a:endCxn id="3810" idx="2"/>
            </p:cNvCxnSpPr>
            <p:nvPr/>
          </p:nvCxnSpPr>
          <p:spPr>
            <a:xfrm flipH="1" rot="10800000">
              <a:off x="4732" y="3271"/>
              <a:ext cx="300" cy="300"/>
            </a:xfrm>
            <a:prstGeom prst="straightConnector1">
              <a:avLst/>
            </a:prstGeom>
            <a:noFill/>
            <a:ln cap="flat" cmpd="sng" w="12700">
              <a:solidFill>
                <a:schemeClr val="dk1"/>
              </a:solidFill>
              <a:prstDash val="solid"/>
              <a:round/>
              <a:headEnd len="med" w="med" type="none"/>
              <a:tailEnd len="med" w="med" type="none"/>
            </a:ln>
          </p:spPr>
        </p:cxnSp>
        <p:cxnSp>
          <p:nvCxnSpPr>
            <p:cNvPr id="3820" name="Google Shape;3820;p186"/>
            <p:cNvCxnSpPr>
              <a:stCxn id="3809" idx="2"/>
              <a:endCxn id="3813" idx="0"/>
            </p:cNvCxnSpPr>
            <p:nvPr/>
          </p:nvCxnSpPr>
          <p:spPr>
            <a:xfrm>
              <a:off x="3689" y="3194"/>
              <a:ext cx="300" cy="300"/>
            </a:xfrm>
            <a:prstGeom prst="straightConnector1">
              <a:avLst/>
            </a:prstGeom>
            <a:noFill/>
            <a:ln cap="flat" cmpd="sng" w="12700">
              <a:solidFill>
                <a:schemeClr val="dk1"/>
              </a:solidFill>
              <a:prstDash val="solid"/>
              <a:round/>
              <a:headEnd len="med" w="med" type="none"/>
              <a:tailEnd len="med" w="med" type="none"/>
            </a:ln>
          </p:spPr>
        </p:cxnSp>
        <p:cxnSp>
          <p:nvCxnSpPr>
            <p:cNvPr id="3821" name="Google Shape;3821;p186"/>
            <p:cNvCxnSpPr>
              <a:stCxn id="3810" idx="2"/>
              <a:endCxn id="3815" idx="0"/>
            </p:cNvCxnSpPr>
            <p:nvPr/>
          </p:nvCxnSpPr>
          <p:spPr>
            <a:xfrm>
              <a:off x="5034" y="3194"/>
              <a:ext cx="300" cy="300"/>
            </a:xfrm>
            <a:prstGeom prst="straightConnector1">
              <a:avLst/>
            </a:prstGeom>
            <a:noFill/>
            <a:ln cap="flat" cmpd="sng" w="12700">
              <a:solidFill>
                <a:schemeClr val="dk1"/>
              </a:solidFill>
              <a:prstDash val="solid"/>
              <a:round/>
              <a:headEnd len="med" w="med" type="none"/>
              <a:tailEnd len="med" w="med" type="none"/>
            </a:ln>
          </p:spPr>
        </p:cxnSp>
        <p:sp>
          <p:nvSpPr>
            <p:cNvPr id="3822" name="Google Shape;3822;p186"/>
            <p:cNvSpPr/>
            <p:nvPr/>
          </p:nvSpPr>
          <p:spPr>
            <a:xfrm>
              <a:off x="1440" y="1632"/>
              <a:ext cx="3072" cy="271"/>
            </a:xfrm>
            <a:prstGeom prst="roundRect">
              <a:avLst>
                <a:gd fmla="val 16667" name="adj"/>
              </a:avLst>
            </a:prstGeom>
            <a:solidFill>
              <a:schemeClr val="accen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accent1"/>
                </a:solidFill>
                <a:latin typeface="Cambria"/>
                <a:ea typeface="Cambria"/>
                <a:cs typeface="Cambria"/>
                <a:sym typeface="Cambria"/>
              </a:endParaRPr>
            </a:p>
          </p:txBody>
        </p:sp>
        <p:cxnSp>
          <p:nvCxnSpPr>
            <p:cNvPr id="3823" name="Google Shape;3823;p186"/>
            <p:cNvCxnSpPr>
              <a:stCxn id="3796" idx="0"/>
              <a:endCxn id="3822" idx="2"/>
            </p:cNvCxnSpPr>
            <p:nvPr/>
          </p:nvCxnSpPr>
          <p:spPr>
            <a:xfrm flipH="1" rot="10800000">
              <a:off x="1578" y="1979"/>
              <a:ext cx="1500" cy="300"/>
            </a:xfrm>
            <a:prstGeom prst="straightConnector1">
              <a:avLst/>
            </a:prstGeom>
            <a:noFill/>
            <a:ln cap="flat" cmpd="sng" w="12700">
              <a:solidFill>
                <a:schemeClr val="dk1"/>
              </a:solidFill>
              <a:prstDash val="solid"/>
              <a:round/>
              <a:headEnd len="med" w="med" type="none"/>
              <a:tailEnd len="med" w="med" type="none"/>
            </a:ln>
          </p:spPr>
        </p:cxnSp>
        <p:cxnSp>
          <p:nvCxnSpPr>
            <p:cNvPr id="3824" name="Google Shape;3824;p186"/>
            <p:cNvCxnSpPr>
              <a:stCxn id="3807" idx="0"/>
              <a:endCxn id="3822" idx="2"/>
            </p:cNvCxnSpPr>
            <p:nvPr/>
          </p:nvCxnSpPr>
          <p:spPr>
            <a:xfrm rot="10800000">
              <a:off x="2862" y="1979"/>
              <a:ext cx="1500" cy="300"/>
            </a:xfrm>
            <a:prstGeom prst="straightConnector1">
              <a:avLst/>
            </a:prstGeom>
            <a:noFill/>
            <a:ln cap="flat" cmpd="sng" w="12700">
              <a:solidFill>
                <a:schemeClr val="dk1"/>
              </a:solidFill>
              <a:prstDash val="solid"/>
              <a:round/>
              <a:headEnd len="med" w="med" type="none"/>
              <a:tailEnd len="med" w="med" type="none"/>
            </a:ln>
          </p:spPr>
        </p:cxnSp>
      </p:grpSp>
      <p:graphicFrame>
        <p:nvGraphicFramePr>
          <p:cNvPr id="3825" name="Google Shape;3825;p186"/>
          <p:cNvGraphicFramePr/>
          <p:nvPr/>
        </p:nvGraphicFramePr>
        <p:xfrm>
          <a:off x="1425022" y="4637895"/>
          <a:ext cx="3000000" cy="3000000"/>
        </p:xfrm>
        <a:graphic>
          <a:graphicData uri="http://schemas.openxmlformats.org/drawingml/2006/table">
            <a:tbl>
              <a:tblPr>
                <a:noFill/>
                <a:tableStyleId>{1975E6AC-2E73-4492-A7AC-C53A87FD4983}</a:tableStyleId>
              </a:tblPr>
              <a:tblGrid>
                <a:gridCol w="1005850"/>
                <a:gridCol w="1005850"/>
                <a:gridCol w="1005850"/>
              </a:tblGrid>
              <a:tr h="419100">
                <a:tc>
                  <a:txBody>
                    <a:bodyPr/>
                    <a:lstStyle/>
                    <a:p>
                      <a:pPr indent="0" lvl="0" marL="0" marR="0" rtl="0" algn="ctr">
                        <a:lnSpc>
                          <a:spcPct val="100000"/>
                        </a:lnSpc>
                        <a:spcBef>
                          <a:spcPts val="0"/>
                        </a:spcBef>
                        <a:spcAft>
                          <a:spcPts val="0"/>
                        </a:spcAft>
                        <a:buClr>
                          <a:schemeClr val="accent2"/>
                        </a:buClr>
                        <a:buSzPts val="2500"/>
                        <a:buFont typeface="Noto Sans Symbols"/>
                        <a:buNone/>
                      </a:pPr>
                      <a:r>
                        <a:rPr b="0" i="0" lang="en-US" sz="2500" u="none" cap="none" strike="noStrike">
                          <a:solidFill>
                            <a:schemeClr val="dk1"/>
                          </a:solidFill>
                          <a:latin typeface="Verdana"/>
                          <a:ea typeface="Verdana"/>
                          <a:cs typeface="Verdana"/>
                          <a:sym typeface="Verdana"/>
                        </a:rPr>
                        <a:t>depth</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2"/>
                        </a:buClr>
                        <a:buSzPts val="2500"/>
                        <a:buFont typeface="Noto Sans Symbols"/>
                        <a:buNone/>
                      </a:pPr>
                      <a:r>
                        <a:rPr b="0" i="0" lang="en-US" sz="2500" u="none" cap="none" strike="noStrike">
                          <a:solidFill>
                            <a:schemeClr val="dk1"/>
                          </a:solidFill>
                          <a:latin typeface="Verdana"/>
                          <a:ea typeface="Verdana"/>
                          <a:cs typeface="Verdana"/>
                          <a:sym typeface="Verdana"/>
                        </a:rPr>
                        <a:t>T’s</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2"/>
                        </a:buClr>
                        <a:buSzPts val="2500"/>
                        <a:buFont typeface="Noto Sans Symbols"/>
                        <a:buNone/>
                      </a:pPr>
                      <a:r>
                        <a:rPr b="0" i="0" lang="en-US" sz="2500" u="none" cap="none" strike="noStrike">
                          <a:solidFill>
                            <a:schemeClr val="dk1"/>
                          </a:solidFill>
                          <a:latin typeface="Verdana"/>
                          <a:ea typeface="Verdana"/>
                          <a:cs typeface="Verdana"/>
                          <a:sym typeface="Verdana"/>
                        </a:rPr>
                        <a:t>size</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766025">
                <a:tc>
                  <a:txBody>
                    <a:bodyPr/>
                    <a:lstStyle/>
                    <a:p>
                      <a:pPr indent="0" lvl="0" marL="0" marR="0" rtl="0" algn="ctr">
                        <a:lnSpc>
                          <a:spcPct val="100000"/>
                        </a:lnSpc>
                        <a:spcBef>
                          <a:spcPts val="0"/>
                        </a:spcBef>
                        <a:spcAft>
                          <a:spcPts val="0"/>
                        </a:spcAft>
                        <a:buClr>
                          <a:schemeClr val="accent2"/>
                        </a:buClr>
                        <a:buSzPts val="2500"/>
                        <a:buFont typeface="Noto Sans Symbols"/>
                        <a:buNone/>
                      </a:pPr>
                      <a:r>
                        <a:rPr b="0" i="0" lang="en-US" sz="2500" u="none" cap="none" strike="noStrike">
                          <a:solidFill>
                            <a:schemeClr val="dk1"/>
                          </a:solidFill>
                          <a:latin typeface="Times New Roman"/>
                          <a:ea typeface="Times New Roman"/>
                          <a:cs typeface="Times New Roman"/>
                          <a:sym typeface="Times New Roman"/>
                        </a:rPr>
                        <a:t>0</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2"/>
                        </a:buClr>
                        <a:buSzPts val="2500"/>
                        <a:buFont typeface="Noto Sans Symbols"/>
                        <a:buNone/>
                      </a:pPr>
                      <a:r>
                        <a:rPr b="0" i="0" lang="en-US" sz="2500" u="none" cap="none" strike="noStrike">
                          <a:solidFill>
                            <a:schemeClr val="dk1"/>
                          </a:solidFill>
                          <a:latin typeface="Times New Roman"/>
                          <a:ea typeface="Times New Roman"/>
                          <a:cs typeface="Times New Roman"/>
                          <a:sym typeface="Times New Roman"/>
                        </a:rPr>
                        <a:t>1</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2"/>
                        </a:buClr>
                        <a:buSzPts val="2500"/>
                        <a:buFont typeface="Noto Sans Symbols"/>
                        <a:buNone/>
                      </a:pPr>
                      <a:r>
                        <a:rPr b="1" i="1" lang="en-US" sz="2500" u="none" cap="none" strike="noStrike">
                          <a:solidFill>
                            <a:schemeClr val="dk1"/>
                          </a:solidFill>
                          <a:latin typeface="Times New Roman"/>
                          <a:ea typeface="Times New Roman"/>
                          <a:cs typeface="Times New Roman"/>
                          <a:sym typeface="Times New Roman"/>
                        </a:rPr>
                        <a:t>n</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773000">
                <a:tc>
                  <a:txBody>
                    <a:bodyPr/>
                    <a:lstStyle/>
                    <a:p>
                      <a:pPr indent="0" lvl="0" marL="0" marR="0" rtl="0" algn="ctr">
                        <a:lnSpc>
                          <a:spcPct val="100000"/>
                        </a:lnSpc>
                        <a:spcBef>
                          <a:spcPts val="0"/>
                        </a:spcBef>
                        <a:spcAft>
                          <a:spcPts val="0"/>
                        </a:spcAft>
                        <a:buClr>
                          <a:schemeClr val="accent2"/>
                        </a:buClr>
                        <a:buSzPts val="2500"/>
                        <a:buFont typeface="Noto Sans Symbols"/>
                        <a:buNone/>
                      </a:pPr>
                      <a:r>
                        <a:rPr b="0" i="0" lang="en-US" sz="2500" u="none" cap="none" strike="noStrike">
                          <a:solidFill>
                            <a:schemeClr val="dk1"/>
                          </a:solidFill>
                          <a:latin typeface="Times New Roman"/>
                          <a:ea typeface="Times New Roman"/>
                          <a:cs typeface="Times New Roman"/>
                          <a:sym typeface="Times New Roman"/>
                        </a:rPr>
                        <a:t>1</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2"/>
                        </a:buClr>
                        <a:buSzPts val="2500"/>
                        <a:buFont typeface="Noto Sans Symbols"/>
                        <a:buNone/>
                      </a:pPr>
                      <a:r>
                        <a:rPr b="0" i="0" lang="en-US" sz="2500" u="none" cap="none" strike="noStrike">
                          <a:solidFill>
                            <a:schemeClr val="dk1"/>
                          </a:solidFill>
                          <a:latin typeface="Times New Roman"/>
                          <a:ea typeface="Times New Roman"/>
                          <a:cs typeface="Times New Roman"/>
                          <a:sym typeface="Times New Roman"/>
                        </a:rPr>
                        <a:t>2</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2"/>
                        </a:buClr>
                        <a:buSzPts val="2500"/>
                        <a:buFont typeface="Noto Sans Symbols"/>
                        <a:buNone/>
                      </a:pPr>
                      <a:r>
                        <a:rPr b="1" i="1" lang="en-US" sz="2500" u="none" cap="none" strike="noStrike">
                          <a:solidFill>
                            <a:schemeClr val="dk1"/>
                          </a:solidFill>
                          <a:latin typeface="Times New Roman"/>
                          <a:ea typeface="Times New Roman"/>
                          <a:cs typeface="Times New Roman"/>
                          <a:sym typeface="Times New Roman"/>
                        </a:rPr>
                        <a:t>n</a:t>
                      </a:r>
                      <a:r>
                        <a:rPr b="1" i="0" lang="en-US" sz="2500" u="none" cap="none" strike="noStrike">
                          <a:solidFill>
                            <a:schemeClr val="dk1"/>
                          </a:solidFill>
                          <a:latin typeface="Noto Sans Symbols"/>
                          <a:ea typeface="Noto Sans Symbols"/>
                          <a:cs typeface="Noto Sans Symbols"/>
                          <a:sym typeface="Noto Sans Symbols"/>
                        </a:rPr>
                        <a:t>/</a:t>
                      </a:r>
                      <a:r>
                        <a:rPr b="0" i="0" lang="en-US" sz="2500" u="none" cap="none" strike="noStrike">
                          <a:solidFill>
                            <a:schemeClr val="dk1"/>
                          </a:solidFill>
                          <a:latin typeface="Times New Roman"/>
                          <a:ea typeface="Times New Roman"/>
                          <a:cs typeface="Times New Roman"/>
                          <a:sym typeface="Times New Roman"/>
                        </a:rPr>
                        <a:t>2</a:t>
                      </a:r>
                      <a:endParaRPr b="1" baseline="30000" i="1" sz="2500" u="none" cap="none" strike="noStrike">
                        <a:solidFill>
                          <a:schemeClr val="dk1"/>
                        </a:solidFill>
                        <a:latin typeface="Times New Roman"/>
                        <a:ea typeface="Times New Roman"/>
                        <a:cs typeface="Times New Roman"/>
                        <a:sym typeface="Times New Roman"/>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766025">
                <a:tc>
                  <a:txBody>
                    <a:bodyPr/>
                    <a:lstStyle/>
                    <a:p>
                      <a:pPr indent="0" lvl="0" marL="0" marR="0" rtl="0" algn="ctr">
                        <a:lnSpc>
                          <a:spcPct val="100000"/>
                        </a:lnSpc>
                        <a:spcBef>
                          <a:spcPts val="0"/>
                        </a:spcBef>
                        <a:spcAft>
                          <a:spcPts val="0"/>
                        </a:spcAft>
                        <a:buClr>
                          <a:schemeClr val="accent2"/>
                        </a:buClr>
                        <a:buSzPts val="2500"/>
                        <a:buFont typeface="Noto Sans Symbols"/>
                        <a:buNone/>
                      </a:pPr>
                      <a:r>
                        <a:rPr b="1" i="1" lang="en-US" sz="2500" u="none" cap="none" strike="noStrike">
                          <a:solidFill>
                            <a:schemeClr val="dk1"/>
                          </a:solidFill>
                          <a:latin typeface="Times New Roman"/>
                          <a:ea typeface="Times New Roman"/>
                          <a:cs typeface="Times New Roman"/>
                          <a:sym typeface="Times New Roman"/>
                        </a:rPr>
                        <a:t>i</a:t>
                      </a:r>
                      <a:endParaRPr b="0" i="0" sz="2500" u="none" cap="none" strike="noStrike">
                        <a:solidFill>
                          <a:schemeClr val="dk1"/>
                        </a:solidFill>
                        <a:latin typeface="Times New Roman"/>
                        <a:ea typeface="Times New Roman"/>
                        <a:cs typeface="Times New Roman"/>
                        <a:sym typeface="Times New Roman"/>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2"/>
                        </a:buClr>
                        <a:buSzPts val="2500"/>
                        <a:buFont typeface="Noto Sans Symbols"/>
                        <a:buNone/>
                      </a:pPr>
                      <a:r>
                        <a:rPr b="0" i="0" lang="en-US" sz="2500" u="none" cap="none" strike="noStrike">
                          <a:solidFill>
                            <a:schemeClr val="dk1"/>
                          </a:solidFill>
                          <a:latin typeface="Times New Roman"/>
                          <a:ea typeface="Times New Roman"/>
                          <a:cs typeface="Times New Roman"/>
                          <a:sym typeface="Times New Roman"/>
                        </a:rPr>
                        <a:t>2</a:t>
                      </a:r>
                      <a:r>
                        <a:rPr b="1" baseline="30000" i="1" lang="en-US" sz="2500" u="none" cap="none" strike="noStrike">
                          <a:solidFill>
                            <a:schemeClr val="dk1"/>
                          </a:solidFill>
                          <a:latin typeface="Times New Roman"/>
                          <a:ea typeface="Times New Roman"/>
                          <a:cs typeface="Times New Roman"/>
                          <a:sym typeface="Times New Roman"/>
                        </a:rPr>
                        <a:t>i</a:t>
                      </a:r>
                      <a:endParaRPr b="0" baseline="30000" i="0" sz="2500" u="none" cap="none" strike="noStrike">
                        <a:solidFill>
                          <a:schemeClr val="dk1"/>
                        </a:solidFill>
                        <a:latin typeface="Times New Roman"/>
                        <a:ea typeface="Times New Roman"/>
                        <a:cs typeface="Times New Roman"/>
                        <a:sym typeface="Times New Roman"/>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2"/>
                        </a:buClr>
                        <a:buSzPts val="2500"/>
                        <a:buFont typeface="Noto Sans Symbols"/>
                        <a:buNone/>
                      </a:pPr>
                      <a:r>
                        <a:rPr b="1" i="1" lang="en-US" sz="2500" u="none" cap="none" strike="noStrike">
                          <a:solidFill>
                            <a:schemeClr val="dk1"/>
                          </a:solidFill>
                          <a:latin typeface="Times New Roman"/>
                          <a:ea typeface="Times New Roman"/>
                          <a:cs typeface="Times New Roman"/>
                          <a:sym typeface="Times New Roman"/>
                        </a:rPr>
                        <a:t>n</a:t>
                      </a:r>
                      <a:r>
                        <a:rPr b="1" i="0" lang="en-US" sz="2500" u="none" cap="none" strike="noStrike">
                          <a:solidFill>
                            <a:schemeClr val="dk1"/>
                          </a:solidFill>
                          <a:latin typeface="Noto Sans Symbols"/>
                          <a:ea typeface="Noto Sans Symbols"/>
                          <a:cs typeface="Noto Sans Symbols"/>
                          <a:sym typeface="Noto Sans Symbols"/>
                        </a:rPr>
                        <a:t>/</a:t>
                      </a:r>
                      <a:r>
                        <a:rPr b="0" i="0" lang="en-US" sz="2500" u="none" cap="none" strike="noStrike">
                          <a:solidFill>
                            <a:schemeClr val="dk1"/>
                          </a:solidFill>
                          <a:latin typeface="Times New Roman"/>
                          <a:ea typeface="Times New Roman"/>
                          <a:cs typeface="Times New Roman"/>
                          <a:sym typeface="Times New Roman"/>
                        </a:rPr>
                        <a:t>2</a:t>
                      </a:r>
                      <a:r>
                        <a:rPr b="1" baseline="30000" i="1" lang="en-US" sz="2500" u="none" cap="none" strike="noStrike">
                          <a:solidFill>
                            <a:schemeClr val="dk1"/>
                          </a:solidFill>
                          <a:latin typeface="Times New Roman"/>
                          <a:ea typeface="Times New Roman"/>
                          <a:cs typeface="Times New Roman"/>
                          <a:sym typeface="Times New Roman"/>
                        </a:rPr>
                        <a:t>i</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768350">
                <a:tc>
                  <a:txBody>
                    <a:bodyPr/>
                    <a:lstStyle/>
                    <a:p>
                      <a:pPr indent="0" lvl="0" marL="0" marR="0" rtl="0" algn="ctr">
                        <a:lnSpc>
                          <a:spcPct val="100000"/>
                        </a:lnSpc>
                        <a:spcBef>
                          <a:spcPts val="0"/>
                        </a:spcBef>
                        <a:spcAft>
                          <a:spcPts val="0"/>
                        </a:spcAft>
                        <a:buClr>
                          <a:schemeClr val="accent2"/>
                        </a:buClr>
                        <a:buSzPts val="2500"/>
                        <a:buFont typeface="Noto Sans Symbols"/>
                        <a:buNone/>
                      </a:pPr>
                      <a:r>
                        <a:rPr b="1" i="1" lang="en-US" sz="2500" u="none" cap="none" strike="noStrike">
                          <a:solidFill>
                            <a:schemeClr val="dk1"/>
                          </a:solidFill>
                          <a:latin typeface="Verdana"/>
                          <a:ea typeface="Verdana"/>
                          <a:cs typeface="Verdana"/>
                          <a:sym typeface="Verdana"/>
                        </a:rPr>
                        <a:t>…</a:t>
                      </a:r>
                      <a:endParaRPr b="1" i="1" sz="2500" u="none" cap="none" strike="noStrike">
                        <a:solidFill>
                          <a:schemeClr val="dk1"/>
                        </a:solidFill>
                        <a:latin typeface="Times New Roman"/>
                        <a:ea typeface="Times New Roman"/>
                        <a:cs typeface="Times New Roman"/>
                        <a:sym typeface="Times New Roman"/>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2"/>
                        </a:buClr>
                        <a:buSzPts val="2500"/>
                        <a:buFont typeface="Noto Sans Symbols"/>
                        <a:buNone/>
                      </a:pPr>
                      <a:r>
                        <a:rPr b="1" i="0" lang="en-US" sz="2500" u="none" cap="none" strike="noStrike">
                          <a:solidFill>
                            <a:schemeClr val="dk1"/>
                          </a:solidFill>
                          <a:latin typeface="Verdana"/>
                          <a:ea typeface="Verdana"/>
                          <a:cs typeface="Verdana"/>
                          <a:sym typeface="Verdana"/>
                        </a:rPr>
                        <a:t>…</a:t>
                      </a:r>
                      <a:endParaRPr b="1" i="0" sz="2500" u="none" cap="none" strike="noStrike">
                        <a:solidFill>
                          <a:schemeClr val="dk1"/>
                        </a:solidFill>
                        <a:latin typeface="Times New Roman"/>
                        <a:ea typeface="Times New Roman"/>
                        <a:cs typeface="Times New Roman"/>
                        <a:sym typeface="Times New Roman"/>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2"/>
                        </a:buClr>
                        <a:buSzPts val="2500"/>
                        <a:buFont typeface="Noto Sans Symbols"/>
                        <a:buNone/>
                      </a:pPr>
                      <a:r>
                        <a:rPr b="1" i="0" lang="en-US" sz="2500" u="none" cap="none" strike="noStrike">
                          <a:solidFill>
                            <a:schemeClr val="dk1"/>
                          </a:solidFill>
                          <a:latin typeface="Verdana"/>
                          <a:ea typeface="Verdana"/>
                          <a:cs typeface="Verdana"/>
                          <a:sym typeface="Verdana"/>
                        </a:rPr>
                        <a:t>…</a:t>
                      </a:r>
                      <a:endParaRPr b="1" i="0" sz="2500" u="none" cap="none" strike="noStrike">
                        <a:solidFill>
                          <a:schemeClr val="dk1"/>
                        </a:solidFill>
                        <a:latin typeface="Times New Roman"/>
                        <a:ea typeface="Times New Roman"/>
                        <a:cs typeface="Times New Roman"/>
                        <a:sym typeface="Times New Roman"/>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3826" name="Google Shape;3826;p186"/>
          <p:cNvPicPr preferRelativeResize="0"/>
          <p:nvPr/>
        </p:nvPicPr>
        <p:blipFill rotWithShape="1">
          <a:blip r:embed="rId3">
            <a:alphaModFix/>
          </a:blip>
          <a:srcRect b="0" l="0" r="0" t="0"/>
          <a:stretch/>
        </p:blipFill>
        <p:spPr>
          <a:xfrm>
            <a:off x="3131485" y="3068427"/>
            <a:ext cx="4693920" cy="1057063"/>
          </a:xfrm>
          <a:prstGeom prst="rect">
            <a:avLst/>
          </a:prstGeom>
          <a:noFill/>
          <a:ln>
            <a:noFill/>
          </a:ln>
        </p:spPr>
      </p:pic>
      <p:graphicFrame>
        <p:nvGraphicFramePr>
          <p:cNvPr id="3827" name="Google Shape;3827;p186"/>
          <p:cNvGraphicFramePr/>
          <p:nvPr/>
        </p:nvGraphicFramePr>
        <p:xfrm>
          <a:off x="13548360" y="4558030"/>
          <a:ext cx="3000000" cy="3000000"/>
        </p:xfrm>
        <a:graphic>
          <a:graphicData uri="http://schemas.openxmlformats.org/drawingml/2006/table">
            <a:tbl>
              <a:tblPr>
                <a:noFill/>
                <a:tableStyleId>{1975E6AC-2E73-4492-A7AC-C53A87FD4983}</a:tableStyleId>
              </a:tblPr>
              <a:tblGrid>
                <a:gridCol w="1005850"/>
              </a:tblGrid>
              <a:tr h="502925">
                <a:tc>
                  <a:txBody>
                    <a:bodyPr/>
                    <a:lstStyle/>
                    <a:p>
                      <a:pPr indent="0" lvl="0" marL="0" marR="0" rtl="0" algn="ctr">
                        <a:lnSpc>
                          <a:spcPct val="100000"/>
                        </a:lnSpc>
                        <a:spcBef>
                          <a:spcPts val="0"/>
                        </a:spcBef>
                        <a:spcAft>
                          <a:spcPts val="0"/>
                        </a:spcAft>
                        <a:buClr>
                          <a:schemeClr val="accent2"/>
                        </a:buClr>
                        <a:buSzPts val="2500"/>
                        <a:buFont typeface="Noto Sans Symbols"/>
                        <a:buNone/>
                      </a:pPr>
                      <a:r>
                        <a:rPr b="0" i="0" lang="en-US" sz="2500" u="none" cap="none" strike="noStrike">
                          <a:solidFill>
                            <a:schemeClr val="dk1"/>
                          </a:solidFill>
                          <a:latin typeface="Verdana"/>
                          <a:ea typeface="Verdana"/>
                          <a:cs typeface="Verdana"/>
                          <a:sym typeface="Verdana"/>
                        </a:rPr>
                        <a:t>time</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766025">
                <a:tc>
                  <a:txBody>
                    <a:bodyPr/>
                    <a:lstStyle/>
                    <a:p>
                      <a:pPr indent="0" lvl="0" marL="0" marR="0" rtl="0" algn="ctr">
                        <a:lnSpc>
                          <a:spcPct val="100000"/>
                        </a:lnSpc>
                        <a:spcBef>
                          <a:spcPts val="0"/>
                        </a:spcBef>
                        <a:spcAft>
                          <a:spcPts val="0"/>
                        </a:spcAft>
                        <a:buClr>
                          <a:schemeClr val="accent2"/>
                        </a:buClr>
                        <a:buSzPts val="2500"/>
                        <a:buFont typeface="Noto Sans Symbols"/>
                        <a:buNone/>
                      </a:pPr>
                      <a:r>
                        <a:rPr b="1" i="1" lang="en-US" sz="2500" u="none" cap="none" strike="noStrike">
                          <a:solidFill>
                            <a:schemeClr val="dk1"/>
                          </a:solidFill>
                          <a:latin typeface="Times New Roman"/>
                          <a:ea typeface="Times New Roman"/>
                          <a:cs typeface="Times New Roman"/>
                          <a:sym typeface="Times New Roman"/>
                        </a:rPr>
                        <a:t>bn</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773000">
                <a:tc>
                  <a:txBody>
                    <a:bodyPr/>
                    <a:lstStyle/>
                    <a:p>
                      <a:pPr indent="0" lvl="0" marL="0" marR="0" rtl="0" algn="ctr">
                        <a:lnSpc>
                          <a:spcPct val="100000"/>
                        </a:lnSpc>
                        <a:spcBef>
                          <a:spcPts val="0"/>
                        </a:spcBef>
                        <a:spcAft>
                          <a:spcPts val="0"/>
                        </a:spcAft>
                        <a:buClr>
                          <a:schemeClr val="accent2"/>
                        </a:buClr>
                        <a:buSzPts val="2500"/>
                        <a:buFont typeface="Noto Sans Symbols"/>
                        <a:buNone/>
                      </a:pPr>
                      <a:r>
                        <a:rPr b="1" i="1" lang="en-US" sz="2500" u="none" cap="none" strike="noStrike">
                          <a:solidFill>
                            <a:schemeClr val="dk1"/>
                          </a:solidFill>
                          <a:latin typeface="Times New Roman"/>
                          <a:ea typeface="Times New Roman"/>
                          <a:cs typeface="Times New Roman"/>
                          <a:sym typeface="Times New Roman"/>
                        </a:rPr>
                        <a:t>bn</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766025">
                <a:tc>
                  <a:txBody>
                    <a:bodyPr/>
                    <a:lstStyle/>
                    <a:p>
                      <a:pPr indent="0" lvl="0" marL="0" marR="0" rtl="0" algn="ctr">
                        <a:lnSpc>
                          <a:spcPct val="100000"/>
                        </a:lnSpc>
                        <a:spcBef>
                          <a:spcPts val="0"/>
                        </a:spcBef>
                        <a:spcAft>
                          <a:spcPts val="0"/>
                        </a:spcAft>
                        <a:buClr>
                          <a:schemeClr val="accent2"/>
                        </a:buClr>
                        <a:buSzPts val="2500"/>
                        <a:buFont typeface="Noto Sans Symbols"/>
                        <a:buNone/>
                      </a:pPr>
                      <a:r>
                        <a:rPr b="1" i="1" lang="en-US" sz="2500" u="none" cap="none" strike="noStrike">
                          <a:solidFill>
                            <a:schemeClr val="dk1"/>
                          </a:solidFill>
                          <a:latin typeface="Times New Roman"/>
                          <a:ea typeface="Times New Roman"/>
                          <a:cs typeface="Times New Roman"/>
                          <a:sym typeface="Times New Roman"/>
                        </a:rPr>
                        <a:t>bn</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768350">
                <a:tc>
                  <a:txBody>
                    <a:bodyPr/>
                    <a:lstStyle/>
                    <a:p>
                      <a:pPr indent="0" lvl="0" marL="0" marR="0" rtl="0" algn="ctr">
                        <a:lnSpc>
                          <a:spcPct val="100000"/>
                        </a:lnSpc>
                        <a:spcBef>
                          <a:spcPts val="0"/>
                        </a:spcBef>
                        <a:spcAft>
                          <a:spcPts val="0"/>
                        </a:spcAft>
                        <a:buClr>
                          <a:schemeClr val="accent2"/>
                        </a:buClr>
                        <a:buSzPts val="2500"/>
                        <a:buFont typeface="Noto Sans Symbols"/>
                        <a:buNone/>
                      </a:pPr>
                      <a:r>
                        <a:rPr b="1" i="1" lang="en-US" sz="2500" u="none" cap="none" strike="noStrike">
                          <a:solidFill>
                            <a:schemeClr val="dk1"/>
                          </a:solidFill>
                          <a:latin typeface="Verdana"/>
                          <a:ea typeface="Verdana"/>
                          <a:cs typeface="Verdana"/>
                          <a:sym typeface="Verdana"/>
                        </a:rPr>
                        <a:t>…</a:t>
                      </a:r>
                      <a:endParaRPr b="1" i="1" sz="2500" u="none" cap="none" strike="noStrike">
                        <a:solidFill>
                          <a:schemeClr val="dk1"/>
                        </a:solidFill>
                        <a:latin typeface="Times New Roman"/>
                        <a:ea typeface="Times New Roman"/>
                        <a:cs typeface="Times New Roman"/>
                        <a:sym typeface="Times New Roman"/>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3828" name="Google Shape;3828;p186"/>
          <p:cNvSpPr txBox="1"/>
          <p:nvPr/>
        </p:nvSpPr>
        <p:spPr>
          <a:xfrm>
            <a:off x="10081378" y="8134350"/>
            <a:ext cx="4663841"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Total time = </a:t>
            </a:r>
            <a:r>
              <a:rPr b="1" i="1" lang="en-US" sz="3200">
                <a:solidFill>
                  <a:schemeClr val="dk1"/>
                </a:solidFill>
                <a:latin typeface="Cambria"/>
                <a:ea typeface="Cambria"/>
                <a:cs typeface="Cambria"/>
                <a:sym typeface="Cambria"/>
              </a:rPr>
              <a:t>bn</a:t>
            </a:r>
            <a:r>
              <a:rPr lang="en-US" sz="3200">
                <a:solidFill>
                  <a:schemeClr val="dk1"/>
                </a:solidFill>
                <a:latin typeface="Cambria"/>
                <a:ea typeface="Cambria"/>
                <a:cs typeface="Cambria"/>
                <a:sym typeface="Cambria"/>
              </a:rPr>
              <a:t> + </a:t>
            </a:r>
            <a:r>
              <a:rPr b="1" i="1" lang="en-US" sz="3200">
                <a:solidFill>
                  <a:schemeClr val="dk1"/>
                </a:solidFill>
                <a:latin typeface="Cambria"/>
                <a:ea typeface="Cambria"/>
                <a:cs typeface="Cambria"/>
                <a:sym typeface="Cambria"/>
              </a:rPr>
              <a:t>bn</a:t>
            </a:r>
            <a:r>
              <a:rPr lang="en-US" sz="3200">
                <a:solidFill>
                  <a:schemeClr val="dk1"/>
                </a:solidFill>
                <a:latin typeface="Cambria"/>
                <a:ea typeface="Cambria"/>
                <a:cs typeface="Cambria"/>
                <a:sym typeface="Cambria"/>
              </a:rPr>
              <a:t> log </a:t>
            </a:r>
            <a:r>
              <a:rPr b="1" i="1" lang="en-US" sz="3200">
                <a:solidFill>
                  <a:schemeClr val="dk1"/>
                </a:solidFill>
                <a:latin typeface="Cambria"/>
                <a:ea typeface="Cambria"/>
                <a:cs typeface="Cambria"/>
                <a:sym typeface="Cambria"/>
              </a:rPr>
              <a:t>n</a:t>
            </a:r>
            <a:endParaRPr/>
          </a:p>
        </p:txBody>
      </p:sp>
      <p:sp>
        <p:nvSpPr>
          <p:cNvPr id="3829" name="Google Shape;3829;p186"/>
          <p:cNvSpPr txBox="1"/>
          <p:nvPr/>
        </p:nvSpPr>
        <p:spPr>
          <a:xfrm>
            <a:off x="9435649" y="8804911"/>
            <a:ext cx="6088013"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(last level plus all previous levels)</a:t>
            </a:r>
            <a:endParaRPr/>
          </a:p>
        </p:txBody>
      </p:sp>
      <p:pic>
        <p:nvPicPr>
          <p:cNvPr descr="BD05515_" id="3830" name="Google Shape;3830;p186"/>
          <p:cNvPicPr preferRelativeResize="0"/>
          <p:nvPr/>
        </p:nvPicPr>
        <p:blipFill rotWithShape="1">
          <a:blip r:embed="rId4">
            <a:alphaModFix/>
          </a:blip>
          <a:srcRect b="0" l="0" r="0" t="0"/>
          <a:stretch/>
        </p:blipFill>
        <p:spPr>
          <a:xfrm>
            <a:off x="14051280" y="1866125"/>
            <a:ext cx="1916218" cy="2060574"/>
          </a:xfrm>
          <a:prstGeom prst="rect">
            <a:avLst/>
          </a:prstGeom>
          <a:noFill/>
          <a:ln>
            <a:noFill/>
          </a:ln>
        </p:spPr>
      </p:pic>
      <p:sp>
        <p:nvSpPr>
          <p:cNvPr id="3831" name="Google Shape;3831;p186"/>
          <p:cNvSpPr txBox="1"/>
          <p:nvPr>
            <p:ph type="title"/>
          </p:nvPr>
        </p:nvSpPr>
        <p:spPr>
          <a:xfrm>
            <a:off x="624840" y="1061515"/>
            <a:ext cx="12517120" cy="2769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Recurrence Tree</a:t>
            </a:r>
            <a:endParaRPr/>
          </a:p>
        </p:txBody>
      </p:sp>
      <p:sp>
        <p:nvSpPr>
          <p:cNvPr id="3832" name="Google Shape;3832;p186"/>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36" name="Shape 3836"/>
        <p:cNvGrpSpPr/>
        <p:nvPr/>
      </p:nvGrpSpPr>
      <p:grpSpPr>
        <a:xfrm>
          <a:off x="0" y="0"/>
          <a:ext cx="0" cy="0"/>
          <a:chOff x="0" y="0"/>
          <a:chExt cx="0" cy="0"/>
        </a:xfrm>
      </p:grpSpPr>
      <p:pic>
        <p:nvPicPr>
          <p:cNvPr id="3837" name="Google Shape;3837;p187"/>
          <p:cNvPicPr preferRelativeResize="0"/>
          <p:nvPr/>
        </p:nvPicPr>
        <p:blipFill rotWithShape="1">
          <a:blip r:embed="rId3">
            <a:alphaModFix/>
          </a:blip>
          <a:srcRect b="0" l="0" r="0" t="0"/>
          <a:stretch/>
        </p:blipFill>
        <p:spPr>
          <a:xfrm>
            <a:off x="2682240" y="1676400"/>
            <a:ext cx="12517120" cy="7599680"/>
          </a:xfrm>
          <a:prstGeom prst="rect">
            <a:avLst/>
          </a:prstGeom>
          <a:noFill/>
          <a:ln>
            <a:noFill/>
          </a:ln>
        </p:spPr>
      </p:pic>
      <p:sp>
        <p:nvSpPr>
          <p:cNvPr id="3838" name="Google Shape;3838;p187"/>
          <p:cNvSpPr txBox="1"/>
          <p:nvPr>
            <p:ph type="title"/>
          </p:nvPr>
        </p:nvSpPr>
        <p:spPr>
          <a:xfrm>
            <a:off x="711200" y="973885"/>
            <a:ext cx="12517120" cy="2769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Recurrence Tree</a:t>
            </a:r>
            <a:endParaRPr/>
          </a:p>
        </p:txBody>
      </p:sp>
      <p:sp>
        <p:nvSpPr>
          <p:cNvPr id="3839" name="Google Shape;3839;p187"/>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3" name="Shape 3843"/>
        <p:cNvGrpSpPr/>
        <p:nvPr/>
      </p:nvGrpSpPr>
      <p:grpSpPr>
        <a:xfrm>
          <a:off x="0" y="0"/>
          <a:ext cx="0" cy="0"/>
          <a:chOff x="0" y="0"/>
          <a:chExt cx="0" cy="0"/>
        </a:xfrm>
      </p:grpSpPr>
      <p:sp>
        <p:nvSpPr>
          <p:cNvPr id="3844" name="Google Shape;3844;p188"/>
          <p:cNvSpPr txBox="1"/>
          <p:nvPr>
            <p:ph type="title"/>
          </p:nvPr>
        </p:nvSpPr>
        <p:spPr>
          <a:xfrm>
            <a:off x="482600" y="914400"/>
            <a:ext cx="12517120" cy="2769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Tweaking Quicksort</a:t>
            </a:r>
            <a:endParaRPr/>
          </a:p>
        </p:txBody>
      </p:sp>
      <p:sp>
        <p:nvSpPr>
          <p:cNvPr id="3845" name="Google Shape;3845;p188"/>
          <p:cNvSpPr txBox="1"/>
          <p:nvPr>
            <p:ph idx="1" type="body"/>
          </p:nvPr>
        </p:nvSpPr>
        <p:spPr>
          <a:xfrm>
            <a:off x="711200" y="1828800"/>
            <a:ext cx="14716760" cy="6929120"/>
          </a:xfrm>
          <a:prstGeom prst="rect">
            <a:avLst/>
          </a:prstGeom>
          <a:noFill/>
          <a:ln>
            <a:noFill/>
          </a:ln>
        </p:spPr>
        <p:txBody>
          <a:bodyPr anchorCtr="0" anchor="t" bIns="0" lIns="0" spcFirstLastPara="1" rIns="0" wrap="square" tIns="0">
            <a:noAutofit/>
          </a:bodyPr>
          <a:lstStyle/>
          <a:p>
            <a:pPr indent="-457200" lvl="0" marL="457200" rtl="0" algn="just">
              <a:lnSpc>
                <a:spcPct val="150000"/>
              </a:lnSpc>
              <a:spcBef>
                <a:spcPts val="0"/>
              </a:spcBef>
              <a:spcAft>
                <a:spcPts val="0"/>
              </a:spcAft>
              <a:buClr>
                <a:schemeClr val="dk1"/>
              </a:buClr>
              <a:buSzPts val="3200"/>
              <a:buFont typeface="Noto Sans Symbols"/>
              <a:buChar char="❑"/>
            </a:pPr>
            <a:r>
              <a:rPr lang="en-US" sz="3200">
                <a:latin typeface="Cambria"/>
                <a:ea typeface="Cambria"/>
                <a:cs typeface="Cambria"/>
                <a:sym typeface="Cambria"/>
              </a:rPr>
              <a:t>Almost anything you can try to “improve” Quicksort will actually slow it down</a:t>
            </a:r>
            <a:endParaRPr/>
          </a:p>
          <a:p>
            <a:pPr indent="-254000" lvl="0" marL="457200" rtl="0" algn="just">
              <a:lnSpc>
                <a:spcPct val="150000"/>
              </a:lnSpc>
              <a:spcBef>
                <a:spcPts val="640"/>
              </a:spcBef>
              <a:spcAft>
                <a:spcPts val="0"/>
              </a:spcAft>
              <a:buClr>
                <a:schemeClr val="dk1"/>
              </a:buClr>
              <a:buSzPts val="3200"/>
              <a:buFont typeface="Noto Sans Symbols"/>
              <a:buNone/>
            </a:pPr>
            <a:r>
              <a:t/>
            </a:r>
            <a:endParaRPr sz="3200">
              <a:latin typeface="Cambria"/>
              <a:ea typeface="Cambria"/>
              <a:cs typeface="Cambria"/>
              <a:sym typeface="Cambria"/>
            </a:endParaRPr>
          </a:p>
          <a:p>
            <a:pPr indent="-457200" lvl="0" marL="457200" rtl="0" algn="just">
              <a:lnSpc>
                <a:spcPct val="150000"/>
              </a:lnSpc>
              <a:spcBef>
                <a:spcPts val="640"/>
              </a:spcBef>
              <a:spcAft>
                <a:spcPts val="0"/>
              </a:spcAft>
              <a:buClr>
                <a:schemeClr val="dk1"/>
              </a:buClr>
              <a:buSzPts val="3200"/>
              <a:buFont typeface="Noto Sans Symbols"/>
              <a:buChar char="❑"/>
            </a:pPr>
            <a:r>
              <a:rPr lang="en-US" sz="3200">
                <a:latin typeface="Cambria"/>
                <a:ea typeface="Cambria"/>
                <a:cs typeface="Cambria"/>
                <a:sym typeface="Cambria"/>
              </a:rPr>
              <a:t>One </a:t>
            </a:r>
            <a:r>
              <a:rPr i="1" lang="en-US" sz="3200">
                <a:latin typeface="Cambria"/>
                <a:ea typeface="Cambria"/>
                <a:cs typeface="Cambria"/>
                <a:sym typeface="Cambria"/>
              </a:rPr>
              <a:t>good</a:t>
            </a:r>
            <a:r>
              <a:rPr lang="en-US" sz="3200">
                <a:latin typeface="Cambria"/>
                <a:ea typeface="Cambria"/>
                <a:cs typeface="Cambria"/>
                <a:sym typeface="Cambria"/>
              </a:rPr>
              <a:t> tweak is to switch to a  different sorting method when the subarrays get small (say, 10 or 12)</a:t>
            </a:r>
            <a:endParaRPr/>
          </a:p>
          <a:p>
            <a:pPr indent="-457200" lvl="1" marL="914400" rtl="0" algn="just">
              <a:lnSpc>
                <a:spcPct val="150000"/>
              </a:lnSpc>
              <a:spcBef>
                <a:spcPts val="640"/>
              </a:spcBef>
              <a:spcAft>
                <a:spcPts val="0"/>
              </a:spcAft>
              <a:buClr>
                <a:schemeClr val="dk1"/>
              </a:buClr>
              <a:buSzPts val="3200"/>
              <a:buFont typeface="Noto Sans Symbols"/>
              <a:buChar char="❑"/>
            </a:pPr>
            <a:r>
              <a:rPr lang="en-US" sz="3200">
                <a:latin typeface="Cambria"/>
                <a:ea typeface="Cambria"/>
                <a:cs typeface="Cambria"/>
                <a:sym typeface="Cambria"/>
              </a:rPr>
              <a:t>Quicksort has too much overhead for small array sizes</a:t>
            </a:r>
            <a:endParaRPr/>
          </a:p>
          <a:p>
            <a:pPr indent="-254000" lvl="0" marL="457200" rtl="0" algn="just">
              <a:lnSpc>
                <a:spcPct val="150000"/>
              </a:lnSpc>
              <a:spcBef>
                <a:spcPts val="640"/>
              </a:spcBef>
              <a:spcAft>
                <a:spcPts val="0"/>
              </a:spcAft>
              <a:buClr>
                <a:schemeClr val="dk1"/>
              </a:buClr>
              <a:buSzPts val="3200"/>
              <a:buFont typeface="Noto Sans Symbols"/>
              <a:buNone/>
            </a:pPr>
            <a:r>
              <a:t/>
            </a:r>
            <a:endParaRPr sz="3200">
              <a:latin typeface="Cambria"/>
              <a:ea typeface="Cambria"/>
              <a:cs typeface="Cambria"/>
              <a:sym typeface="Cambria"/>
            </a:endParaRPr>
          </a:p>
          <a:p>
            <a:pPr indent="-457200" lvl="0" marL="457200" rtl="0" algn="just">
              <a:lnSpc>
                <a:spcPct val="150000"/>
              </a:lnSpc>
              <a:spcBef>
                <a:spcPts val="640"/>
              </a:spcBef>
              <a:spcAft>
                <a:spcPts val="0"/>
              </a:spcAft>
              <a:buClr>
                <a:schemeClr val="dk1"/>
              </a:buClr>
              <a:buSzPts val="3200"/>
              <a:buFont typeface="Noto Sans Symbols"/>
              <a:buChar char="❑"/>
            </a:pPr>
            <a:r>
              <a:rPr lang="en-US" sz="3200">
                <a:latin typeface="Cambria"/>
                <a:ea typeface="Cambria"/>
                <a:cs typeface="Cambria"/>
                <a:sym typeface="Cambria"/>
              </a:rPr>
              <a:t>For large arrays, it </a:t>
            </a:r>
            <a:r>
              <a:rPr i="1" lang="en-US" sz="3200">
                <a:latin typeface="Cambria"/>
                <a:ea typeface="Cambria"/>
                <a:cs typeface="Cambria"/>
                <a:sym typeface="Cambria"/>
              </a:rPr>
              <a:t>might</a:t>
            </a:r>
            <a:r>
              <a:rPr lang="en-US" sz="3200">
                <a:latin typeface="Cambria"/>
                <a:ea typeface="Cambria"/>
                <a:cs typeface="Cambria"/>
                <a:sym typeface="Cambria"/>
              </a:rPr>
              <a:t> be a good idea to check beforehand if the array is already sorted</a:t>
            </a:r>
            <a:endParaRPr/>
          </a:p>
          <a:p>
            <a:pPr indent="-457200" lvl="1" marL="914400" rtl="0" algn="just">
              <a:lnSpc>
                <a:spcPct val="150000"/>
              </a:lnSpc>
              <a:spcBef>
                <a:spcPts val="640"/>
              </a:spcBef>
              <a:spcAft>
                <a:spcPts val="0"/>
              </a:spcAft>
              <a:buClr>
                <a:schemeClr val="dk1"/>
              </a:buClr>
              <a:buSzPts val="3200"/>
              <a:buFont typeface="Noto Sans Symbols"/>
              <a:buChar char="❑"/>
            </a:pPr>
            <a:r>
              <a:rPr lang="en-US" sz="3200">
                <a:latin typeface="Cambria"/>
                <a:ea typeface="Cambria"/>
                <a:cs typeface="Cambria"/>
                <a:sym typeface="Cambria"/>
              </a:rPr>
              <a:t>But there is a better tweak than this</a:t>
            </a:r>
            <a:endParaRPr/>
          </a:p>
        </p:txBody>
      </p:sp>
      <p:sp>
        <p:nvSpPr>
          <p:cNvPr id="3846" name="Google Shape;3846;p188"/>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0" name="Shape 3850"/>
        <p:cNvGrpSpPr/>
        <p:nvPr/>
      </p:nvGrpSpPr>
      <p:grpSpPr>
        <a:xfrm>
          <a:off x="0" y="0"/>
          <a:ext cx="0" cy="0"/>
          <a:chOff x="0" y="0"/>
          <a:chExt cx="0" cy="0"/>
        </a:xfrm>
      </p:grpSpPr>
      <p:sp>
        <p:nvSpPr>
          <p:cNvPr id="3851" name="Google Shape;3851;p189"/>
          <p:cNvSpPr txBox="1"/>
          <p:nvPr>
            <p:ph type="title"/>
          </p:nvPr>
        </p:nvSpPr>
        <p:spPr>
          <a:xfrm>
            <a:off x="482600" y="1143000"/>
            <a:ext cx="12517120" cy="2769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Picking a better pivot</a:t>
            </a:r>
            <a:endParaRPr/>
          </a:p>
        </p:txBody>
      </p:sp>
      <p:sp>
        <p:nvSpPr>
          <p:cNvPr id="3852" name="Google Shape;3852;p189"/>
          <p:cNvSpPr txBox="1"/>
          <p:nvPr>
            <p:ph idx="1" type="body"/>
          </p:nvPr>
        </p:nvSpPr>
        <p:spPr>
          <a:xfrm>
            <a:off x="495710" y="2133600"/>
            <a:ext cx="16674690" cy="7487920"/>
          </a:xfrm>
          <a:prstGeom prst="rect">
            <a:avLst/>
          </a:prstGeom>
          <a:noFill/>
          <a:ln>
            <a:noFill/>
          </a:ln>
        </p:spPr>
        <p:txBody>
          <a:bodyPr anchorCtr="0" anchor="t" bIns="0" lIns="0" spcFirstLastPara="1" rIns="0" wrap="square" tIns="0">
            <a:noAutofit/>
          </a:bodyPr>
          <a:lstStyle/>
          <a:p>
            <a:pPr indent="-457200" lvl="0" marL="457200" rtl="0" algn="l">
              <a:lnSpc>
                <a:spcPct val="150000"/>
              </a:lnSpc>
              <a:spcBef>
                <a:spcPts val="0"/>
              </a:spcBef>
              <a:spcAft>
                <a:spcPts val="0"/>
              </a:spcAft>
              <a:buClr>
                <a:schemeClr val="dk1"/>
              </a:buClr>
              <a:buSzPts val="3200"/>
              <a:buFont typeface="Noto Sans Symbols"/>
              <a:buChar char="❑"/>
            </a:pPr>
            <a:r>
              <a:rPr lang="en-US" sz="3200">
                <a:latin typeface="Cambria"/>
                <a:ea typeface="Cambria"/>
                <a:cs typeface="Cambria"/>
                <a:sym typeface="Cambria"/>
              </a:rPr>
              <a:t>If the array is already sorted, this results in </a:t>
            </a:r>
            <a:r>
              <a:rPr lang="en-US" sz="3200">
                <a:solidFill>
                  <a:schemeClr val="accent2"/>
                </a:solidFill>
                <a:latin typeface="Cambria"/>
                <a:ea typeface="Cambria"/>
                <a:cs typeface="Cambria"/>
                <a:sym typeface="Cambria"/>
              </a:rPr>
              <a:t>O(n</a:t>
            </a:r>
            <a:r>
              <a:rPr baseline="30000" lang="en-US" sz="3200">
                <a:solidFill>
                  <a:schemeClr val="accent2"/>
                </a:solidFill>
                <a:latin typeface="Cambria"/>
                <a:ea typeface="Cambria"/>
                <a:cs typeface="Cambria"/>
                <a:sym typeface="Cambria"/>
              </a:rPr>
              <a:t>2</a:t>
            </a:r>
            <a:r>
              <a:rPr lang="en-US" sz="3200">
                <a:solidFill>
                  <a:schemeClr val="accent2"/>
                </a:solidFill>
                <a:latin typeface="Cambria"/>
                <a:ea typeface="Cambria"/>
                <a:cs typeface="Cambria"/>
                <a:sym typeface="Cambria"/>
              </a:rPr>
              <a:t>)</a:t>
            </a:r>
            <a:r>
              <a:rPr lang="en-US" sz="3200">
                <a:latin typeface="Cambria"/>
                <a:ea typeface="Cambria"/>
                <a:cs typeface="Cambria"/>
                <a:sym typeface="Cambria"/>
              </a:rPr>
              <a:t> behavior</a:t>
            </a:r>
            <a:endParaRPr/>
          </a:p>
          <a:p>
            <a:pPr indent="-457200" lvl="1" marL="914400" rtl="0" algn="l">
              <a:lnSpc>
                <a:spcPct val="150000"/>
              </a:lnSpc>
              <a:spcBef>
                <a:spcPts val="640"/>
              </a:spcBef>
              <a:spcAft>
                <a:spcPts val="0"/>
              </a:spcAft>
              <a:buClr>
                <a:schemeClr val="dk1"/>
              </a:buClr>
              <a:buSzPts val="3200"/>
              <a:buFont typeface="Noto Sans Symbols"/>
              <a:buChar char="❑"/>
            </a:pPr>
            <a:r>
              <a:rPr lang="en-US" sz="3200">
                <a:latin typeface="Cambria"/>
                <a:ea typeface="Cambria"/>
                <a:cs typeface="Cambria"/>
                <a:sym typeface="Cambria"/>
              </a:rPr>
              <a:t>It’s no better if we pick the </a:t>
            </a:r>
            <a:r>
              <a:rPr i="1" lang="en-US" sz="3200">
                <a:latin typeface="Cambria"/>
                <a:ea typeface="Cambria"/>
                <a:cs typeface="Cambria"/>
                <a:sym typeface="Cambria"/>
              </a:rPr>
              <a:t>last</a:t>
            </a:r>
            <a:r>
              <a:rPr lang="en-US" sz="3200">
                <a:latin typeface="Cambria"/>
                <a:ea typeface="Cambria"/>
                <a:cs typeface="Cambria"/>
                <a:sym typeface="Cambria"/>
              </a:rPr>
              <a:t> element</a:t>
            </a:r>
            <a:endParaRPr/>
          </a:p>
          <a:p>
            <a:pPr indent="-457200" lvl="0" marL="457200" rtl="0" algn="l">
              <a:lnSpc>
                <a:spcPct val="150000"/>
              </a:lnSpc>
              <a:spcBef>
                <a:spcPts val="640"/>
              </a:spcBef>
              <a:spcAft>
                <a:spcPts val="0"/>
              </a:spcAft>
              <a:buClr>
                <a:schemeClr val="dk1"/>
              </a:buClr>
              <a:buSzPts val="3200"/>
              <a:buFont typeface="Noto Sans Symbols"/>
              <a:buChar char="❑"/>
            </a:pPr>
            <a:r>
              <a:rPr lang="en-US" sz="3200">
                <a:latin typeface="Cambria"/>
                <a:ea typeface="Cambria"/>
                <a:cs typeface="Cambria"/>
                <a:sym typeface="Cambria"/>
              </a:rPr>
              <a:t>We could do an </a:t>
            </a:r>
            <a:r>
              <a:rPr i="1" lang="en-US" sz="3200">
                <a:latin typeface="Cambria"/>
                <a:ea typeface="Cambria"/>
                <a:cs typeface="Cambria"/>
                <a:sym typeface="Cambria"/>
              </a:rPr>
              <a:t>optimal</a:t>
            </a:r>
            <a:r>
              <a:rPr lang="en-US" sz="3200">
                <a:latin typeface="Cambria"/>
                <a:ea typeface="Cambria"/>
                <a:cs typeface="Cambria"/>
                <a:sym typeface="Cambria"/>
              </a:rPr>
              <a:t> quicksort (guaranteed </a:t>
            </a:r>
            <a:r>
              <a:rPr lang="en-US" sz="3200">
                <a:solidFill>
                  <a:schemeClr val="accent2"/>
                </a:solidFill>
                <a:latin typeface="Cambria"/>
                <a:ea typeface="Cambria"/>
                <a:cs typeface="Cambria"/>
                <a:sym typeface="Cambria"/>
              </a:rPr>
              <a:t>O(n log n))</a:t>
            </a:r>
            <a:r>
              <a:rPr lang="en-US" sz="3200">
                <a:latin typeface="Cambria"/>
                <a:ea typeface="Cambria"/>
                <a:cs typeface="Cambria"/>
                <a:sym typeface="Cambria"/>
              </a:rPr>
              <a:t> if we always picked a pivot value that exactly cuts the array in half</a:t>
            </a:r>
            <a:endParaRPr/>
          </a:p>
          <a:p>
            <a:pPr indent="-457200" lvl="1" marL="914400" rtl="0" algn="l">
              <a:lnSpc>
                <a:spcPct val="150000"/>
              </a:lnSpc>
              <a:spcBef>
                <a:spcPts val="640"/>
              </a:spcBef>
              <a:spcAft>
                <a:spcPts val="0"/>
              </a:spcAft>
              <a:buClr>
                <a:schemeClr val="dk1"/>
              </a:buClr>
              <a:buSzPts val="3200"/>
              <a:buFont typeface="Noto Sans Symbols"/>
              <a:buChar char="❑"/>
            </a:pPr>
            <a:r>
              <a:rPr lang="en-US" sz="3200">
                <a:latin typeface="Cambria"/>
                <a:ea typeface="Cambria"/>
                <a:cs typeface="Cambria"/>
                <a:sym typeface="Cambria"/>
              </a:rPr>
              <a:t>Such a value is called a </a:t>
            </a:r>
            <a:r>
              <a:rPr lang="en-US" sz="3200">
                <a:solidFill>
                  <a:srgbClr val="FF0000"/>
                </a:solidFill>
                <a:latin typeface="Cambria"/>
                <a:ea typeface="Cambria"/>
                <a:cs typeface="Cambria"/>
                <a:sym typeface="Cambria"/>
              </a:rPr>
              <a:t>median: </a:t>
            </a:r>
            <a:r>
              <a:rPr lang="en-US" sz="3200">
                <a:latin typeface="Cambria"/>
                <a:ea typeface="Cambria"/>
                <a:cs typeface="Cambria"/>
                <a:sym typeface="Cambria"/>
              </a:rPr>
              <a:t>half of the values in the array are larger, half are smaller</a:t>
            </a:r>
            <a:endParaRPr/>
          </a:p>
          <a:p>
            <a:pPr indent="-457200" lvl="1" marL="914400" rtl="0" algn="l">
              <a:lnSpc>
                <a:spcPct val="150000"/>
              </a:lnSpc>
              <a:spcBef>
                <a:spcPts val="640"/>
              </a:spcBef>
              <a:spcAft>
                <a:spcPts val="0"/>
              </a:spcAft>
              <a:buClr>
                <a:schemeClr val="dk1"/>
              </a:buClr>
              <a:buSzPts val="3200"/>
              <a:buFont typeface="Noto Sans Symbols"/>
              <a:buChar char="❑"/>
            </a:pPr>
            <a:r>
              <a:rPr lang="en-US" sz="3200">
                <a:latin typeface="Cambria"/>
                <a:ea typeface="Cambria"/>
                <a:cs typeface="Cambria"/>
                <a:sym typeface="Cambria"/>
              </a:rPr>
              <a:t>The easiest way to find the median is to </a:t>
            </a:r>
            <a:r>
              <a:rPr i="1" lang="en-US" sz="3200">
                <a:solidFill>
                  <a:srgbClr val="FF0000"/>
                </a:solidFill>
                <a:latin typeface="Cambria"/>
                <a:ea typeface="Cambria"/>
                <a:cs typeface="Cambria"/>
                <a:sym typeface="Cambria"/>
              </a:rPr>
              <a:t>sort</a:t>
            </a:r>
            <a:r>
              <a:rPr lang="en-US" sz="3200">
                <a:solidFill>
                  <a:srgbClr val="FF0000"/>
                </a:solidFill>
                <a:latin typeface="Cambria"/>
                <a:ea typeface="Cambria"/>
                <a:cs typeface="Cambria"/>
                <a:sym typeface="Cambria"/>
              </a:rPr>
              <a:t> the array </a:t>
            </a:r>
            <a:r>
              <a:rPr lang="en-US" sz="3200">
                <a:latin typeface="Cambria"/>
                <a:ea typeface="Cambria"/>
                <a:cs typeface="Cambria"/>
                <a:sym typeface="Cambria"/>
              </a:rPr>
              <a:t>and pick the value in the middle (!)</a:t>
            </a:r>
            <a:endParaRPr/>
          </a:p>
          <a:p>
            <a:pPr indent="-457200" lvl="1" marL="914400" rtl="0" algn="l">
              <a:lnSpc>
                <a:spcPct val="150000"/>
              </a:lnSpc>
              <a:spcBef>
                <a:spcPts val="640"/>
              </a:spcBef>
              <a:spcAft>
                <a:spcPts val="0"/>
              </a:spcAft>
              <a:buClr>
                <a:schemeClr val="dk1"/>
              </a:buClr>
              <a:buSzPts val="3200"/>
              <a:buFont typeface="Noto Sans Symbols"/>
              <a:buChar char="❑"/>
            </a:pPr>
            <a:r>
              <a:rPr lang="en-US" sz="3200">
                <a:latin typeface="Cambria"/>
                <a:ea typeface="Cambria"/>
                <a:cs typeface="Cambria"/>
                <a:sym typeface="Cambria"/>
              </a:rPr>
              <a:t>Obviously, it </a:t>
            </a:r>
            <a:r>
              <a:rPr lang="en-US" sz="3200">
                <a:solidFill>
                  <a:srgbClr val="FF0000"/>
                </a:solidFill>
                <a:latin typeface="Cambria"/>
                <a:ea typeface="Cambria"/>
                <a:cs typeface="Cambria"/>
                <a:sym typeface="Cambria"/>
              </a:rPr>
              <a:t>doesn’t make sense </a:t>
            </a:r>
            <a:r>
              <a:rPr lang="en-US" sz="3200">
                <a:latin typeface="Cambria"/>
                <a:ea typeface="Cambria"/>
                <a:cs typeface="Cambria"/>
                <a:sym typeface="Cambria"/>
              </a:rPr>
              <a:t>to sort the array in order to find the median to use as a pivot.</a:t>
            </a:r>
            <a:endParaRPr/>
          </a:p>
          <a:p>
            <a:pPr indent="-254000" lvl="1" marL="914400" rtl="0" algn="l">
              <a:lnSpc>
                <a:spcPct val="150000"/>
              </a:lnSpc>
              <a:spcBef>
                <a:spcPts val="640"/>
              </a:spcBef>
              <a:spcAft>
                <a:spcPts val="0"/>
              </a:spcAft>
              <a:buClr>
                <a:schemeClr val="dk1"/>
              </a:buClr>
              <a:buSzPts val="3200"/>
              <a:buFont typeface="Noto Sans Symbols"/>
              <a:buNone/>
            </a:pPr>
            <a:r>
              <a:t/>
            </a:r>
            <a:endParaRPr sz="3200">
              <a:latin typeface="Cambria"/>
              <a:ea typeface="Cambria"/>
              <a:cs typeface="Cambria"/>
              <a:sym typeface="Cambria"/>
            </a:endParaRPr>
          </a:p>
        </p:txBody>
      </p:sp>
      <p:sp>
        <p:nvSpPr>
          <p:cNvPr id="3853" name="Google Shape;3853;p189"/>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7" name="Shape 3857"/>
        <p:cNvGrpSpPr/>
        <p:nvPr/>
      </p:nvGrpSpPr>
      <p:grpSpPr>
        <a:xfrm>
          <a:off x="0" y="0"/>
          <a:ext cx="0" cy="0"/>
          <a:chOff x="0" y="0"/>
          <a:chExt cx="0" cy="0"/>
        </a:xfrm>
      </p:grpSpPr>
      <p:sp>
        <p:nvSpPr>
          <p:cNvPr id="3858" name="Google Shape;3858;p190"/>
          <p:cNvSpPr txBox="1"/>
          <p:nvPr>
            <p:ph type="title"/>
          </p:nvPr>
        </p:nvSpPr>
        <p:spPr>
          <a:xfrm>
            <a:off x="558800" y="762000"/>
            <a:ext cx="12517120" cy="2769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Median of three</a:t>
            </a:r>
            <a:endParaRPr/>
          </a:p>
        </p:txBody>
      </p:sp>
      <p:sp>
        <p:nvSpPr>
          <p:cNvPr id="3859" name="Google Shape;3859;p190"/>
          <p:cNvSpPr txBox="1"/>
          <p:nvPr>
            <p:ph idx="1" type="body"/>
          </p:nvPr>
        </p:nvSpPr>
        <p:spPr>
          <a:xfrm>
            <a:off x="787400" y="1676400"/>
            <a:ext cx="14411960" cy="6264792"/>
          </a:xfrm>
          <a:prstGeom prst="rect">
            <a:avLst/>
          </a:prstGeom>
          <a:noFill/>
          <a:ln>
            <a:noFill/>
          </a:ln>
        </p:spPr>
        <p:txBody>
          <a:bodyPr anchorCtr="0" anchor="t" bIns="0" lIns="0" spcFirstLastPara="1" rIns="0" wrap="square" tIns="0">
            <a:spAutoFit/>
          </a:bodyPr>
          <a:lstStyle/>
          <a:p>
            <a:pPr indent="-457200" lvl="0" marL="457200" rtl="0" algn="l">
              <a:lnSpc>
                <a:spcPct val="150000"/>
              </a:lnSpc>
              <a:spcBef>
                <a:spcPts val="0"/>
              </a:spcBef>
              <a:spcAft>
                <a:spcPts val="0"/>
              </a:spcAft>
              <a:buClr>
                <a:schemeClr val="dk1"/>
              </a:buClr>
              <a:buSzPts val="3227"/>
              <a:buFont typeface="Noto Sans Symbols"/>
              <a:buChar char="❑"/>
            </a:pPr>
            <a:r>
              <a:rPr lang="en-US" sz="3227">
                <a:latin typeface="Cambria"/>
                <a:ea typeface="Cambria"/>
                <a:cs typeface="Cambria"/>
                <a:sym typeface="Cambria"/>
              </a:rPr>
              <a:t>Instead, compare just </a:t>
            </a:r>
            <a:r>
              <a:rPr i="1" lang="en-US" sz="3227">
                <a:latin typeface="Cambria"/>
                <a:ea typeface="Cambria"/>
                <a:cs typeface="Cambria"/>
                <a:sym typeface="Cambria"/>
              </a:rPr>
              <a:t>three</a:t>
            </a:r>
            <a:r>
              <a:rPr lang="en-US" sz="3227">
                <a:latin typeface="Cambria"/>
                <a:ea typeface="Cambria"/>
                <a:cs typeface="Cambria"/>
                <a:sym typeface="Cambria"/>
              </a:rPr>
              <a:t> elements of our (sub)array—the first, the last, and the middle</a:t>
            </a:r>
            <a:endParaRPr/>
          </a:p>
          <a:p>
            <a:pPr indent="-457200" lvl="1" marL="914400" rtl="0" algn="l">
              <a:lnSpc>
                <a:spcPct val="150000"/>
              </a:lnSpc>
              <a:spcBef>
                <a:spcPts val="645"/>
              </a:spcBef>
              <a:spcAft>
                <a:spcPts val="0"/>
              </a:spcAft>
              <a:buClr>
                <a:schemeClr val="dk1"/>
              </a:buClr>
              <a:buSzPts val="3227"/>
              <a:buFont typeface="Noto Sans Symbols"/>
              <a:buChar char="❑"/>
            </a:pPr>
            <a:r>
              <a:rPr lang="en-US" sz="3227">
                <a:latin typeface="Cambria"/>
                <a:ea typeface="Cambria"/>
                <a:cs typeface="Cambria"/>
                <a:sym typeface="Cambria"/>
              </a:rPr>
              <a:t>Take the </a:t>
            </a:r>
            <a:r>
              <a:rPr i="1" lang="en-US" sz="3227">
                <a:latin typeface="Cambria"/>
                <a:ea typeface="Cambria"/>
                <a:cs typeface="Cambria"/>
                <a:sym typeface="Cambria"/>
              </a:rPr>
              <a:t>median</a:t>
            </a:r>
            <a:r>
              <a:rPr lang="en-US" sz="3227">
                <a:latin typeface="Cambria"/>
                <a:ea typeface="Cambria"/>
                <a:cs typeface="Cambria"/>
                <a:sym typeface="Cambria"/>
              </a:rPr>
              <a:t> (middle value) of these three	 as pivot</a:t>
            </a:r>
            <a:endParaRPr/>
          </a:p>
          <a:p>
            <a:pPr indent="-457200" lvl="1" marL="914400" rtl="0" algn="just">
              <a:lnSpc>
                <a:spcPct val="150000"/>
              </a:lnSpc>
              <a:spcBef>
                <a:spcPts val="645"/>
              </a:spcBef>
              <a:spcAft>
                <a:spcPts val="0"/>
              </a:spcAft>
              <a:buClr>
                <a:schemeClr val="dk1"/>
              </a:buClr>
              <a:buSzPts val="3227"/>
              <a:buFont typeface="Noto Sans Symbols"/>
              <a:buChar char="❑"/>
            </a:pPr>
            <a:r>
              <a:rPr lang="en-US" sz="3227">
                <a:latin typeface="Cambria"/>
                <a:ea typeface="Cambria"/>
                <a:cs typeface="Cambria"/>
                <a:sym typeface="Cambria"/>
              </a:rPr>
              <a:t>It’s possible (but not easy) to construct cases which will make this technique </a:t>
            </a:r>
            <a:r>
              <a:rPr lang="en-US" sz="3227">
                <a:solidFill>
                  <a:schemeClr val="accent2"/>
                </a:solidFill>
                <a:latin typeface="Cambria"/>
                <a:ea typeface="Cambria"/>
                <a:cs typeface="Cambria"/>
                <a:sym typeface="Cambria"/>
              </a:rPr>
              <a:t>O(n</a:t>
            </a:r>
            <a:r>
              <a:rPr baseline="30000" lang="en-US" sz="3227">
                <a:solidFill>
                  <a:schemeClr val="accent2"/>
                </a:solidFill>
                <a:latin typeface="Cambria"/>
                <a:ea typeface="Cambria"/>
                <a:cs typeface="Cambria"/>
                <a:sym typeface="Cambria"/>
              </a:rPr>
              <a:t>2</a:t>
            </a:r>
            <a:r>
              <a:rPr lang="en-US" sz="3227">
                <a:solidFill>
                  <a:schemeClr val="accent2"/>
                </a:solidFill>
                <a:latin typeface="Cambria"/>
                <a:ea typeface="Cambria"/>
                <a:cs typeface="Cambria"/>
                <a:sym typeface="Cambria"/>
              </a:rPr>
              <a:t>)</a:t>
            </a:r>
            <a:endParaRPr/>
          </a:p>
          <a:p>
            <a:pPr indent="-457200" lvl="0" marL="457200" rtl="0" algn="just">
              <a:lnSpc>
                <a:spcPct val="150000"/>
              </a:lnSpc>
              <a:spcBef>
                <a:spcPts val="645"/>
              </a:spcBef>
              <a:spcAft>
                <a:spcPts val="0"/>
              </a:spcAft>
              <a:buClr>
                <a:schemeClr val="dk1"/>
              </a:buClr>
              <a:buSzPts val="3227"/>
              <a:buFont typeface="Noto Sans Symbols"/>
              <a:buChar char="❑"/>
            </a:pPr>
            <a:r>
              <a:rPr lang="en-US" sz="3227">
                <a:latin typeface="Cambria"/>
                <a:ea typeface="Cambria"/>
                <a:cs typeface="Cambria"/>
                <a:sym typeface="Cambria"/>
              </a:rPr>
              <a:t>Suppose we rearrange (sort) these three numbers so that the smallest is in the first position, the largest in the last position, and the other in the middle</a:t>
            </a:r>
            <a:endParaRPr/>
          </a:p>
          <a:p>
            <a:pPr indent="-457200" lvl="1" marL="914400" rtl="0" algn="l">
              <a:lnSpc>
                <a:spcPct val="150000"/>
              </a:lnSpc>
              <a:spcBef>
                <a:spcPts val="645"/>
              </a:spcBef>
              <a:spcAft>
                <a:spcPts val="0"/>
              </a:spcAft>
              <a:buClr>
                <a:schemeClr val="dk1"/>
              </a:buClr>
              <a:buSzPts val="3227"/>
              <a:buFont typeface="Noto Sans Symbols"/>
              <a:buChar char="❑"/>
            </a:pPr>
            <a:r>
              <a:rPr lang="en-US" sz="3227">
                <a:latin typeface="Cambria"/>
                <a:ea typeface="Cambria"/>
                <a:cs typeface="Cambria"/>
                <a:sym typeface="Cambria"/>
              </a:rPr>
              <a:t>This lets us simplify and speed up the partition loop</a:t>
            </a:r>
            <a:endParaRPr/>
          </a:p>
        </p:txBody>
      </p:sp>
      <p:sp>
        <p:nvSpPr>
          <p:cNvPr id="3860" name="Google Shape;3860;p190"/>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5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5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5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5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59">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4" name="Shape 3864"/>
        <p:cNvGrpSpPr/>
        <p:nvPr/>
      </p:nvGrpSpPr>
      <p:grpSpPr>
        <a:xfrm>
          <a:off x="0" y="0"/>
          <a:ext cx="0" cy="0"/>
          <a:chOff x="0" y="0"/>
          <a:chExt cx="0" cy="0"/>
        </a:xfrm>
      </p:grpSpPr>
      <p:sp>
        <p:nvSpPr>
          <p:cNvPr id="3865" name="Google Shape;3865;p191"/>
          <p:cNvSpPr txBox="1"/>
          <p:nvPr>
            <p:ph type="title"/>
          </p:nvPr>
        </p:nvSpPr>
        <p:spPr>
          <a:xfrm>
            <a:off x="558800" y="1143000"/>
            <a:ext cx="12517120" cy="2769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Final comments</a:t>
            </a:r>
            <a:endParaRPr/>
          </a:p>
        </p:txBody>
      </p:sp>
      <p:sp>
        <p:nvSpPr>
          <p:cNvPr id="3866" name="Google Shape;3866;p191"/>
          <p:cNvSpPr txBox="1"/>
          <p:nvPr>
            <p:ph idx="1" type="body"/>
          </p:nvPr>
        </p:nvSpPr>
        <p:spPr>
          <a:xfrm>
            <a:off x="559619" y="2590800"/>
            <a:ext cx="16916401" cy="3158813"/>
          </a:xfrm>
          <a:prstGeom prst="rect">
            <a:avLst/>
          </a:prstGeom>
          <a:noFill/>
          <a:ln>
            <a:noFill/>
          </a:ln>
        </p:spPr>
        <p:txBody>
          <a:bodyPr anchorCtr="0" anchor="t" bIns="0" lIns="0" spcFirstLastPara="1" rIns="0" wrap="square" tIns="0">
            <a:spAutoFit/>
          </a:bodyPr>
          <a:lstStyle/>
          <a:p>
            <a:pPr indent="-457200" lvl="0" marL="457200" rtl="0" algn="just">
              <a:lnSpc>
                <a:spcPct val="150000"/>
              </a:lnSpc>
              <a:spcBef>
                <a:spcPts val="0"/>
              </a:spcBef>
              <a:spcAft>
                <a:spcPts val="0"/>
              </a:spcAft>
              <a:buClr>
                <a:schemeClr val="dk1"/>
              </a:buClr>
              <a:buSzPts val="3200"/>
              <a:buFont typeface="Noto Sans Symbols"/>
              <a:buChar char="❑"/>
            </a:pPr>
            <a:r>
              <a:rPr lang="en-US" sz="3200">
                <a:latin typeface="Cambria"/>
                <a:ea typeface="Cambria"/>
                <a:cs typeface="Cambria"/>
                <a:sym typeface="Cambria"/>
              </a:rPr>
              <a:t>Quicksort is the fastest known sorting algorithm</a:t>
            </a:r>
            <a:endParaRPr/>
          </a:p>
          <a:p>
            <a:pPr indent="-457200" lvl="0" marL="457200" rtl="0" algn="just">
              <a:lnSpc>
                <a:spcPct val="150000"/>
              </a:lnSpc>
              <a:spcBef>
                <a:spcPts val="640"/>
              </a:spcBef>
              <a:spcAft>
                <a:spcPts val="0"/>
              </a:spcAft>
              <a:buClr>
                <a:schemeClr val="dk1"/>
              </a:buClr>
              <a:buSzPts val="3200"/>
              <a:buFont typeface="Noto Sans Symbols"/>
              <a:buChar char="❑"/>
            </a:pPr>
            <a:r>
              <a:rPr lang="en-US" sz="3200">
                <a:latin typeface="Cambria"/>
                <a:ea typeface="Cambria"/>
                <a:cs typeface="Cambria"/>
                <a:sym typeface="Cambria"/>
              </a:rPr>
              <a:t>For optimum efficiency, the pivot must be chosen carefully</a:t>
            </a:r>
            <a:endParaRPr/>
          </a:p>
          <a:p>
            <a:pPr indent="-457200" lvl="0" marL="457200" rtl="0" algn="just">
              <a:lnSpc>
                <a:spcPct val="150000"/>
              </a:lnSpc>
              <a:spcBef>
                <a:spcPts val="640"/>
              </a:spcBef>
              <a:spcAft>
                <a:spcPts val="0"/>
              </a:spcAft>
              <a:buClr>
                <a:schemeClr val="dk1"/>
              </a:buClr>
              <a:buSzPts val="3200"/>
              <a:buFont typeface="Noto Sans Symbols"/>
              <a:buChar char="❑"/>
            </a:pPr>
            <a:r>
              <a:rPr lang="en-US" sz="3200">
                <a:latin typeface="Cambria"/>
                <a:ea typeface="Cambria"/>
                <a:cs typeface="Cambria"/>
                <a:sym typeface="Cambria"/>
              </a:rPr>
              <a:t>“Median of three” is a good technique for choosing the pivot</a:t>
            </a:r>
            <a:endParaRPr/>
          </a:p>
          <a:p>
            <a:pPr indent="-457200" lvl="0" marL="457200" rtl="0" algn="just">
              <a:lnSpc>
                <a:spcPct val="150000"/>
              </a:lnSpc>
              <a:spcBef>
                <a:spcPts val="640"/>
              </a:spcBef>
              <a:spcAft>
                <a:spcPts val="0"/>
              </a:spcAft>
              <a:buClr>
                <a:schemeClr val="dk1"/>
              </a:buClr>
              <a:buSzPts val="3200"/>
              <a:buFont typeface="Noto Sans Symbols"/>
              <a:buChar char="❑"/>
            </a:pPr>
            <a:r>
              <a:rPr lang="en-US" sz="3200">
                <a:latin typeface="Cambria"/>
                <a:ea typeface="Cambria"/>
                <a:cs typeface="Cambria"/>
                <a:sym typeface="Cambria"/>
              </a:rPr>
              <a:t>However, no matter what you do, there will be some cases where Quicksort runs in </a:t>
            </a:r>
            <a:r>
              <a:rPr lang="en-US" sz="3200">
                <a:solidFill>
                  <a:schemeClr val="accent2"/>
                </a:solidFill>
                <a:latin typeface="Cambria"/>
                <a:ea typeface="Cambria"/>
                <a:cs typeface="Cambria"/>
                <a:sym typeface="Cambria"/>
              </a:rPr>
              <a:t>O(n</a:t>
            </a:r>
            <a:r>
              <a:rPr baseline="30000" lang="en-US" sz="3200">
                <a:solidFill>
                  <a:schemeClr val="accent2"/>
                </a:solidFill>
                <a:latin typeface="Cambria"/>
                <a:ea typeface="Cambria"/>
                <a:cs typeface="Cambria"/>
                <a:sym typeface="Cambria"/>
              </a:rPr>
              <a:t>2</a:t>
            </a:r>
            <a:r>
              <a:rPr lang="en-US" sz="3200">
                <a:solidFill>
                  <a:schemeClr val="accent2"/>
                </a:solidFill>
                <a:latin typeface="Cambria"/>
                <a:ea typeface="Cambria"/>
                <a:cs typeface="Cambria"/>
                <a:sym typeface="Cambria"/>
              </a:rPr>
              <a:t>)</a:t>
            </a:r>
            <a:r>
              <a:rPr lang="en-US" sz="3200">
                <a:solidFill>
                  <a:srgbClr val="FFFF99"/>
                </a:solidFill>
                <a:latin typeface="Cambria"/>
                <a:ea typeface="Cambria"/>
                <a:cs typeface="Cambria"/>
                <a:sym typeface="Cambria"/>
              </a:rPr>
              <a:t> </a:t>
            </a:r>
            <a:r>
              <a:rPr lang="en-US" sz="3200">
                <a:latin typeface="Cambria"/>
                <a:ea typeface="Cambria"/>
                <a:cs typeface="Cambria"/>
                <a:sym typeface="Cambria"/>
              </a:rPr>
              <a:t>time</a:t>
            </a:r>
            <a:endParaRPr/>
          </a:p>
        </p:txBody>
      </p:sp>
      <p:sp>
        <p:nvSpPr>
          <p:cNvPr id="3867" name="Google Shape;3867;p191"/>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6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6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6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66">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1" name="Shape 3871"/>
        <p:cNvGrpSpPr/>
        <p:nvPr/>
      </p:nvGrpSpPr>
      <p:grpSpPr>
        <a:xfrm>
          <a:off x="0" y="0"/>
          <a:ext cx="0" cy="0"/>
          <a:chOff x="0" y="0"/>
          <a:chExt cx="0" cy="0"/>
        </a:xfrm>
      </p:grpSpPr>
      <p:sp>
        <p:nvSpPr>
          <p:cNvPr id="3872" name="Google Shape;3872;p192"/>
          <p:cNvSpPr txBox="1"/>
          <p:nvPr>
            <p:ph type="title"/>
          </p:nvPr>
        </p:nvSpPr>
        <p:spPr>
          <a:xfrm>
            <a:off x="330200" y="953186"/>
            <a:ext cx="12517120" cy="76745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Randomized version of quicksort</a:t>
            </a:r>
            <a:endParaRPr sz="4800">
              <a:solidFill>
                <a:srgbClr val="E36C09"/>
              </a:solidFill>
              <a:latin typeface="Cambria"/>
              <a:ea typeface="Cambria"/>
              <a:cs typeface="Cambria"/>
              <a:sym typeface="Cambria"/>
            </a:endParaRPr>
          </a:p>
        </p:txBody>
      </p:sp>
      <p:pic>
        <p:nvPicPr>
          <p:cNvPr id="3873" name="Google Shape;3873;p192"/>
          <p:cNvPicPr preferRelativeResize="0"/>
          <p:nvPr/>
        </p:nvPicPr>
        <p:blipFill rotWithShape="1">
          <a:blip r:embed="rId3">
            <a:alphaModFix/>
          </a:blip>
          <a:srcRect b="0" l="0" r="0" t="0"/>
          <a:stretch/>
        </p:blipFill>
        <p:spPr>
          <a:xfrm>
            <a:off x="2721823" y="1720640"/>
            <a:ext cx="12540403" cy="7667201"/>
          </a:xfrm>
          <a:prstGeom prst="rect">
            <a:avLst/>
          </a:prstGeom>
          <a:noFill/>
          <a:ln>
            <a:noFill/>
          </a:ln>
        </p:spPr>
      </p:pic>
      <p:sp>
        <p:nvSpPr>
          <p:cNvPr id="3874" name="Google Shape;3874;p192"/>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8" name="Shape 3878"/>
        <p:cNvGrpSpPr/>
        <p:nvPr/>
      </p:nvGrpSpPr>
      <p:grpSpPr>
        <a:xfrm>
          <a:off x="0" y="0"/>
          <a:ext cx="0" cy="0"/>
          <a:chOff x="0" y="0"/>
          <a:chExt cx="0" cy="0"/>
        </a:xfrm>
      </p:grpSpPr>
      <p:sp>
        <p:nvSpPr>
          <p:cNvPr id="3879" name="Google Shape;3879;p193"/>
          <p:cNvSpPr txBox="1"/>
          <p:nvPr>
            <p:ph idx="1" type="body"/>
          </p:nvPr>
        </p:nvSpPr>
        <p:spPr>
          <a:xfrm>
            <a:off x="1244600" y="7162800"/>
            <a:ext cx="15087600" cy="984885"/>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sz="3200">
                <a:latin typeface="Cambria"/>
                <a:ea typeface="Cambria"/>
                <a:cs typeface="Cambria"/>
                <a:sym typeface="Cambria"/>
              </a:rPr>
              <a:t>Randomly selecting the pivot element will, on average, cause the split of the input array to be reasonably well balanced.</a:t>
            </a:r>
            <a:endParaRPr/>
          </a:p>
        </p:txBody>
      </p:sp>
      <p:pic>
        <p:nvPicPr>
          <p:cNvPr id="3880" name="Google Shape;3880;p193"/>
          <p:cNvPicPr preferRelativeResize="0"/>
          <p:nvPr/>
        </p:nvPicPr>
        <p:blipFill rotWithShape="1">
          <a:blip r:embed="rId3">
            <a:alphaModFix/>
          </a:blip>
          <a:srcRect b="0" l="0" r="0" t="0"/>
          <a:stretch/>
        </p:blipFill>
        <p:spPr>
          <a:xfrm>
            <a:off x="9304020" y="2427743"/>
            <a:ext cx="6118860" cy="3785870"/>
          </a:xfrm>
          <a:prstGeom prst="rect">
            <a:avLst/>
          </a:prstGeom>
          <a:noFill/>
          <a:ln>
            <a:noFill/>
          </a:ln>
        </p:spPr>
      </p:pic>
      <p:pic>
        <p:nvPicPr>
          <p:cNvPr id="3881" name="Google Shape;3881;p193"/>
          <p:cNvPicPr preferRelativeResize="0"/>
          <p:nvPr/>
        </p:nvPicPr>
        <p:blipFill rotWithShape="1">
          <a:blip r:embed="rId4">
            <a:alphaModFix/>
          </a:blip>
          <a:srcRect b="0" l="0" r="0" t="0"/>
          <a:stretch/>
        </p:blipFill>
        <p:spPr>
          <a:xfrm>
            <a:off x="2091404" y="2364878"/>
            <a:ext cx="6621780" cy="3911600"/>
          </a:xfrm>
          <a:prstGeom prst="rect">
            <a:avLst/>
          </a:prstGeom>
          <a:noFill/>
          <a:ln>
            <a:noFill/>
          </a:ln>
        </p:spPr>
      </p:pic>
      <p:sp>
        <p:nvSpPr>
          <p:cNvPr id="3882" name="Google Shape;3882;p193"/>
          <p:cNvSpPr txBox="1"/>
          <p:nvPr>
            <p:ph type="title"/>
          </p:nvPr>
        </p:nvSpPr>
        <p:spPr>
          <a:xfrm>
            <a:off x="330200" y="1029385"/>
            <a:ext cx="12517120" cy="76745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Randomized version of quicksort</a:t>
            </a:r>
            <a:endParaRPr sz="4800">
              <a:solidFill>
                <a:srgbClr val="E36C09"/>
              </a:solidFill>
              <a:latin typeface="Cambria"/>
              <a:ea typeface="Cambria"/>
              <a:cs typeface="Cambria"/>
              <a:sym typeface="Cambria"/>
            </a:endParaRPr>
          </a:p>
        </p:txBody>
      </p:sp>
      <p:sp>
        <p:nvSpPr>
          <p:cNvPr id="3883" name="Google Shape;3883;p193"/>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2"/>
          <p:cNvSpPr txBox="1"/>
          <p:nvPr>
            <p:ph type="title"/>
          </p:nvPr>
        </p:nvSpPr>
        <p:spPr>
          <a:xfrm>
            <a:off x="787400" y="1423987"/>
            <a:ext cx="16090900" cy="2762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Example </a:t>
            </a:r>
            <a:endParaRPr/>
          </a:p>
        </p:txBody>
      </p:sp>
      <p:sp>
        <p:nvSpPr>
          <p:cNvPr descr="Divide and conquer algorithms (article) | Khan Academy" id="67" name="Google Shape;67;p2"/>
          <p:cNvSpPr/>
          <p:nvPr/>
        </p:nvSpPr>
        <p:spPr>
          <a:xfrm>
            <a:off x="2353946" y="-200237"/>
            <a:ext cx="447040" cy="44704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pic>
        <p:nvPicPr>
          <p:cNvPr descr="Divide and Conquer Algorithms with Python Examples" id="68" name="Google Shape;68;p2"/>
          <p:cNvPicPr preferRelativeResize="0"/>
          <p:nvPr>
            <p:ph idx="1" type="body"/>
          </p:nvPr>
        </p:nvPicPr>
        <p:blipFill rotWithShape="1">
          <a:blip r:embed="rId3">
            <a:alphaModFix/>
          </a:blip>
          <a:srcRect b="0" l="0" r="0" t="0"/>
          <a:stretch/>
        </p:blipFill>
        <p:spPr>
          <a:xfrm>
            <a:off x="2082800" y="2528886"/>
            <a:ext cx="14249400" cy="6559233"/>
          </a:xfrm>
          <a:prstGeom prst="rect">
            <a:avLst/>
          </a:prstGeom>
          <a:noFill/>
          <a:ln>
            <a:noFill/>
          </a:ln>
        </p:spPr>
      </p:pic>
      <p:sp>
        <p:nvSpPr>
          <p:cNvPr id="69" name="Google Shape;69;p2"/>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0" name="Shape 450"/>
        <p:cNvGrpSpPr/>
        <p:nvPr/>
      </p:nvGrpSpPr>
      <p:grpSpPr>
        <a:xfrm>
          <a:off x="0" y="0"/>
          <a:ext cx="0" cy="0"/>
          <a:chOff x="0" y="0"/>
          <a:chExt cx="0" cy="0"/>
        </a:xfrm>
      </p:grpSpPr>
      <p:sp>
        <p:nvSpPr>
          <p:cNvPr id="451" name="Google Shape;451;p21"/>
          <p:cNvSpPr/>
          <p:nvPr/>
        </p:nvSpPr>
        <p:spPr>
          <a:xfrm>
            <a:off x="623994" y="670560"/>
            <a:ext cx="13187680" cy="1117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4800">
                <a:solidFill>
                  <a:srgbClr val="E36C09"/>
                </a:solidFill>
                <a:latin typeface="Cambria"/>
                <a:ea typeface="Cambria"/>
                <a:cs typeface="Cambria"/>
                <a:sym typeface="Cambria"/>
              </a:rPr>
              <a:t>General Divide-and-Conquer Recurrence</a:t>
            </a:r>
            <a:endParaRPr/>
          </a:p>
        </p:txBody>
      </p:sp>
      <p:sp>
        <p:nvSpPr>
          <p:cNvPr id="452" name="Google Shape;452;p21"/>
          <p:cNvSpPr/>
          <p:nvPr/>
        </p:nvSpPr>
        <p:spPr>
          <a:xfrm>
            <a:off x="623994" y="2049290"/>
            <a:ext cx="15022406" cy="9499600"/>
          </a:xfrm>
          <a:prstGeom prst="rect">
            <a:avLst/>
          </a:prstGeom>
          <a:noFill/>
          <a:ln>
            <a:noFill/>
          </a:ln>
        </p:spPr>
        <p:txBody>
          <a:bodyPr anchorCtr="0" anchor="t" bIns="45700" lIns="91425" spcFirstLastPara="1" rIns="91425" wrap="square" tIns="45700">
            <a:noAutofit/>
          </a:bodyPr>
          <a:lstStyle/>
          <a:p>
            <a:pPr indent="-457200" lvl="0" marL="457200" marR="0" rtl="0" algn="l">
              <a:spcBef>
                <a:spcPts val="0"/>
              </a:spcBef>
              <a:spcAft>
                <a:spcPts val="0"/>
              </a:spcAft>
              <a:buClr>
                <a:schemeClr val="accent2"/>
              </a:buClr>
              <a:buSzPts val="3200"/>
              <a:buFont typeface="Noto Sans Symbols"/>
              <a:buNone/>
            </a:pPr>
            <a:r>
              <a:rPr i="1" lang="en-US" sz="3200">
                <a:solidFill>
                  <a:schemeClr val="dk1"/>
                </a:solidFill>
                <a:latin typeface="Cambria"/>
                <a:ea typeface="Cambria"/>
                <a:cs typeface="Cambria"/>
                <a:sym typeface="Cambria"/>
              </a:rPr>
              <a:t>T</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n</a:t>
            </a:r>
            <a:r>
              <a:rPr lang="en-US" sz="3200">
                <a:solidFill>
                  <a:schemeClr val="dk1"/>
                </a:solidFill>
                <a:latin typeface="Cambria"/>
                <a:ea typeface="Cambria"/>
                <a:cs typeface="Cambria"/>
                <a:sym typeface="Cambria"/>
              </a:rPr>
              <a:t>) = </a:t>
            </a:r>
            <a:r>
              <a:rPr i="1" lang="en-US" sz="3200">
                <a:solidFill>
                  <a:schemeClr val="dk1"/>
                </a:solidFill>
                <a:latin typeface="Cambria"/>
                <a:ea typeface="Cambria"/>
                <a:cs typeface="Cambria"/>
                <a:sym typeface="Cambria"/>
              </a:rPr>
              <a:t>aT</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n/b</a:t>
            </a:r>
            <a:r>
              <a:rPr lang="en-US" sz="3200">
                <a:solidFill>
                  <a:schemeClr val="dk1"/>
                </a:solidFill>
                <a:latin typeface="Cambria"/>
                <a:ea typeface="Cambria"/>
                <a:cs typeface="Cambria"/>
                <a:sym typeface="Cambria"/>
              </a:rPr>
              <a:t>) + </a:t>
            </a:r>
            <a:r>
              <a:rPr i="1" lang="en-US" sz="3200">
                <a:solidFill>
                  <a:schemeClr val="dk1"/>
                </a:solidFill>
                <a:latin typeface="Cambria"/>
                <a:ea typeface="Cambria"/>
                <a:cs typeface="Cambria"/>
                <a:sym typeface="Cambria"/>
              </a:rPr>
              <a:t>f </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n</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   </a:t>
            </a:r>
            <a:r>
              <a:rPr lang="en-US" sz="3200">
                <a:solidFill>
                  <a:schemeClr val="dk1"/>
                </a:solidFill>
                <a:latin typeface="Cambria"/>
                <a:ea typeface="Cambria"/>
                <a:cs typeface="Cambria"/>
                <a:sym typeface="Cambria"/>
              </a:rPr>
              <a:t>where </a:t>
            </a:r>
            <a:r>
              <a:rPr i="1" lang="en-US" sz="3200">
                <a:solidFill>
                  <a:schemeClr val="dk1"/>
                </a:solidFill>
                <a:latin typeface="Cambria"/>
                <a:ea typeface="Cambria"/>
                <a:cs typeface="Cambria"/>
                <a:sym typeface="Cambria"/>
              </a:rPr>
              <a:t>f</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n</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 </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 </a:t>
            </a:r>
            <a:r>
              <a:rPr lang="en-US" sz="3200">
                <a:solidFill>
                  <a:schemeClr val="dk1"/>
                </a:solidFill>
                <a:latin typeface="Cambria"/>
                <a:ea typeface="Cambria"/>
                <a:cs typeface="Cambria"/>
                <a:sym typeface="Cambria"/>
              </a:rPr>
              <a:t>Θ(</a:t>
            </a:r>
            <a:r>
              <a:rPr i="1" lang="en-US" sz="3200">
                <a:solidFill>
                  <a:schemeClr val="dk1"/>
                </a:solidFill>
                <a:latin typeface="Cambria"/>
                <a:ea typeface="Cambria"/>
                <a:cs typeface="Cambria"/>
                <a:sym typeface="Cambria"/>
              </a:rPr>
              <a:t>n</a:t>
            </a:r>
            <a:r>
              <a:rPr baseline="30000" i="1" lang="en-US" sz="3200">
                <a:solidFill>
                  <a:schemeClr val="dk1"/>
                </a:solidFill>
                <a:latin typeface="Cambria"/>
                <a:ea typeface="Cambria"/>
                <a:cs typeface="Cambria"/>
                <a:sym typeface="Cambria"/>
              </a:rPr>
              <a:t>d</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   d ≥ </a:t>
            </a:r>
            <a:r>
              <a:rPr lang="en-US" sz="3200">
                <a:solidFill>
                  <a:schemeClr val="dk1"/>
                </a:solidFill>
                <a:latin typeface="Cambria"/>
                <a:ea typeface="Cambria"/>
                <a:cs typeface="Cambria"/>
                <a:sym typeface="Cambria"/>
              </a:rPr>
              <a:t>0</a:t>
            </a:r>
            <a:endParaRPr i="1" sz="3200">
              <a:solidFill>
                <a:schemeClr val="dk1"/>
              </a:solidFill>
              <a:latin typeface="Cambria"/>
              <a:ea typeface="Cambria"/>
              <a:cs typeface="Cambria"/>
              <a:sym typeface="Cambria"/>
            </a:endParaRPr>
          </a:p>
          <a:p>
            <a:pPr indent="-457200" lvl="0" marL="457200" marR="0" rtl="0" algn="l">
              <a:spcBef>
                <a:spcPts val="640"/>
              </a:spcBef>
              <a:spcAft>
                <a:spcPts val="0"/>
              </a:spcAft>
              <a:buClr>
                <a:schemeClr val="accent2"/>
              </a:buClr>
              <a:buSzPts val="3200"/>
              <a:buFont typeface="Noto Sans Symbols"/>
              <a:buNone/>
            </a:pPr>
            <a:r>
              <a:t/>
            </a:r>
            <a:endParaRPr i="1" sz="3200">
              <a:solidFill>
                <a:schemeClr val="dk1"/>
              </a:solidFill>
              <a:latin typeface="Cambria"/>
              <a:ea typeface="Cambria"/>
              <a:cs typeface="Cambria"/>
              <a:sym typeface="Cambria"/>
            </a:endParaRPr>
          </a:p>
          <a:p>
            <a:pPr indent="-457200" lvl="0" marL="457200" marR="0" rtl="0" algn="l">
              <a:spcBef>
                <a:spcPts val="640"/>
              </a:spcBef>
              <a:spcAft>
                <a:spcPts val="0"/>
              </a:spcAft>
              <a:buClr>
                <a:schemeClr val="accent2"/>
              </a:buClr>
              <a:buSzPts val="3200"/>
              <a:buFont typeface="Noto Sans Symbols"/>
              <a:buNone/>
            </a:pPr>
            <a:r>
              <a:rPr lang="en-US" sz="3200" u="sng">
                <a:solidFill>
                  <a:schemeClr val="dk1"/>
                </a:solidFill>
                <a:latin typeface="Cambria"/>
                <a:ea typeface="Cambria"/>
                <a:cs typeface="Cambria"/>
                <a:sym typeface="Cambria"/>
              </a:rPr>
              <a:t>Master Theorem</a:t>
            </a:r>
            <a:r>
              <a:rPr lang="en-US" sz="3200">
                <a:solidFill>
                  <a:schemeClr val="dk1"/>
                </a:solidFill>
                <a:latin typeface="Cambria"/>
                <a:ea typeface="Cambria"/>
                <a:cs typeface="Cambria"/>
                <a:sym typeface="Cambria"/>
              </a:rPr>
              <a:t>:    If </a:t>
            </a:r>
            <a:r>
              <a:rPr i="1" lang="en-US" sz="3200">
                <a:solidFill>
                  <a:schemeClr val="dk1"/>
                </a:solidFill>
                <a:latin typeface="Cambria"/>
                <a:ea typeface="Cambria"/>
                <a:cs typeface="Cambria"/>
                <a:sym typeface="Cambria"/>
              </a:rPr>
              <a:t>a &lt; b</a:t>
            </a:r>
            <a:r>
              <a:rPr baseline="30000" i="1" lang="en-US" sz="3200">
                <a:solidFill>
                  <a:schemeClr val="dk1"/>
                </a:solidFill>
                <a:latin typeface="Cambria"/>
                <a:ea typeface="Cambria"/>
                <a:cs typeface="Cambria"/>
                <a:sym typeface="Cambria"/>
              </a:rPr>
              <a:t>d</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    T</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n</a:t>
            </a:r>
            <a:r>
              <a:rPr lang="en-US" sz="3200">
                <a:solidFill>
                  <a:schemeClr val="dk1"/>
                </a:solidFill>
                <a:latin typeface="Cambria"/>
                <a:ea typeface="Cambria"/>
                <a:cs typeface="Cambria"/>
                <a:sym typeface="Cambria"/>
              </a:rPr>
              <a:t>) ∈ Θ(</a:t>
            </a:r>
            <a:r>
              <a:rPr i="1" lang="en-US" sz="3200">
                <a:solidFill>
                  <a:schemeClr val="dk1"/>
                </a:solidFill>
                <a:latin typeface="Cambria"/>
                <a:ea typeface="Cambria"/>
                <a:cs typeface="Cambria"/>
                <a:sym typeface="Cambria"/>
              </a:rPr>
              <a:t>n</a:t>
            </a:r>
            <a:r>
              <a:rPr baseline="30000" i="1" lang="en-US" sz="3200">
                <a:solidFill>
                  <a:schemeClr val="dk1"/>
                </a:solidFill>
                <a:latin typeface="Cambria"/>
                <a:ea typeface="Cambria"/>
                <a:cs typeface="Cambria"/>
                <a:sym typeface="Cambria"/>
              </a:rPr>
              <a:t>d</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 </a:t>
            </a:r>
            <a:endParaRPr sz="3200">
              <a:solidFill>
                <a:schemeClr val="dk1"/>
              </a:solidFill>
              <a:latin typeface="Cambria"/>
              <a:ea typeface="Cambria"/>
              <a:cs typeface="Cambria"/>
              <a:sym typeface="Cambria"/>
            </a:endParaRPr>
          </a:p>
          <a:p>
            <a:pPr indent="-457200" lvl="0" marL="457200" marR="0" rtl="0" algn="l">
              <a:spcBef>
                <a:spcPts val="640"/>
              </a:spcBef>
              <a:spcAft>
                <a:spcPts val="0"/>
              </a:spcAft>
              <a:buClr>
                <a:schemeClr val="accent2"/>
              </a:buClr>
              <a:buSzPts val="3200"/>
              <a:buFont typeface="Noto Sans Symbols"/>
              <a:buNone/>
            </a:pPr>
            <a:r>
              <a:rPr lang="en-US" sz="3200">
                <a:solidFill>
                  <a:schemeClr val="dk1"/>
                </a:solidFill>
                <a:latin typeface="Cambria"/>
                <a:ea typeface="Cambria"/>
                <a:cs typeface="Cambria"/>
                <a:sym typeface="Cambria"/>
              </a:rPr>
              <a:t>                             If </a:t>
            </a:r>
            <a:r>
              <a:rPr i="1" lang="en-US" sz="3200">
                <a:solidFill>
                  <a:schemeClr val="dk1"/>
                </a:solidFill>
                <a:latin typeface="Cambria"/>
                <a:ea typeface="Cambria"/>
                <a:cs typeface="Cambria"/>
                <a:sym typeface="Cambria"/>
              </a:rPr>
              <a:t>a = b</a:t>
            </a:r>
            <a:r>
              <a:rPr baseline="30000" i="1" lang="en-US" sz="3200">
                <a:solidFill>
                  <a:schemeClr val="dk1"/>
                </a:solidFill>
                <a:latin typeface="Cambria"/>
                <a:ea typeface="Cambria"/>
                <a:cs typeface="Cambria"/>
                <a:sym typeface="Cambria"/>
              </a:rPr>
              <a:t>d</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    T</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n</a:t>
            </a:r>
            <a:r>
              <a:rPr lang="en-US" sz="3200">
                <a:solidFill>
                  <a:schemeClr val="dk1"/>
                </a:solidFill>
                <a:latin typeface="Cambria"/>
                <a:ea typeface="Cambria"/>
                <a:cs typeface="Cambria"/>
                <a:sym typeface="Cambria"/>
              </a:rPr>
              <a:t>) ∈ Θ(</a:t>
            </a:r>
            <a:r>
              <a:rPr i="1" lang="en-US" sz="3200">
                <a:solidFill>
                  <a:schemeClr val="dk1"/>
                </a:solidFill>
                <a:latin typeface="Cambria"/>
                <a:ea typeface="Cambria"/>
                <a:cs typeface="Cambria"/>
                <a:sym typeface="Cambria"/>
              </a:rPr>
              <a:t>n</a:t>
            </a:r>
            <a:r>
              <a:rPr baseline="30000" i="1" lang="en-US" sz="3200">
                <a:solidFill>
                  <a:schemeClr val="dk1"/>
                </a:solidFill>
                <a:latin typeface="Cambria"/>
                <a:ea typeface="Cambria"/>
                <a:cs typeface="Cambria"/>
                <a:sym typeface="Cambria"/>
              </a:rPr>
              <a:t>d </a:t>
            </a:r>
            <a:r>
              <a:rPr lang="en-US" sz="3200">
                <a:solidFill>
                  <a:schemeClr val="dk1"/>
                </a:solidFill>
                <a:latin typeface="Cambria"/>
                <a:ea typeface="Cambria"/>
                <a:cs typeface="Cambria"/>
                <a:sym typeface="Cambria"/>
              </a:rPr>
              <a:t>log </a:t>
            </a:r>
            <a:r>
              <a:rPr i="1" lang="en-US" sz="3200">
                <a:solidFill>
                  <a:schemeClr val="dk1"/>
                </a:solidFill>
                <a:latin typeface="Cambria"/>
                <a:ea typeface="Cambria"/>
                <a:cs typeface="Cambria"/>
                <a:sym typeface="Cambria"/>
              </a:rPr>
              <a:t>n</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 </a:t>
            </a:r>
            <a:endParaRPr/>
          </a:p>
          <a:p>
            <a:pPr indent="-457200" lvl="0" marL="457200" marR="0" rtl="0" algn="l">
              <a:spcBef>
                <a:spcPts val="640"/>
              </a:spcBef>
              <a:spcAft>
                <a:spcPts val="0"/>
              </a:spcAft>
              <a:buClr>
                <a:schemeClr val="accent2"/>
              </a:buClr>
              <a:buSzPts val="3200"/>
              <a:buFont typeface="Noto Sans Symbols"/>
              <a:buNone/>
            </a:pPr>
            <a:r>
              <a:rPr lang="en-US" sz="3200">
                <a:solidFill>
                  <a:schemeClr val="dk1"/>
                </a:solidFill>
                <a:latin typeface="Cambria"/>
                <a:ea typeface="Cambria"/>
                <a:cs typeface="Cambria"/>
                <a:sym typeface="Cambria"/>
              </a:rPr>
              <a:t>                             If </a:t>
            </a:r>
            <a:r>
              <a:rPr i="1" lang="en-US" sz="3200">
                <a:solidFill>
                  <a:schemeClr val="dk1"/>
                </a:solidFill>
                <a:latin typeface="Cambria"/>
                <a:ea typeface="Cambria"/>
                <a:cs typeface="Cambria"/>
                <a:sym typeface="Cambria"/>
              </a:rPr>
              <a:t>a &gt; b</a:t>
            </a:r>
            <a:r>
              <a:rPr baseline="30000" i="1" lang="en-US" sz="3200">
                <a:solidFill>
                  <a:schemeClr val="dk1"/>
                </a:solidFill>
                <a:latin typeface="Cambria"/>
                <a:ea typeface="Cambria"/>
                <a:cs typeface="Cambria"/>
                <a:sym typeface="Cambria"/>
              </a:rPr>
              <a:t>d</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    T</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n</a:t>
            </a:r>
            <a:r>
              <a:rPr lang="en-US" sz="3200">
                <a:solidFill>
                  <a:schemeClr val="dk1"/>
                </a:solidFill>
                <a:latin typeface="Cambria"/>
                <a:ea typeface="Cambria"/>
                <a:cs typeface="Cambria"/>
                <a:sym typeface="Cambria"/>
              </a:rPr>
              <a:t>) ∈ Θ(</a:t>
            </a:r>
            <a:r>
              <a:rPr i="1" lang="en-US" sz="3200">
                <a:solidFill>
                  <a:schemeClr val="dk1"/>
                </a:solidFill>
                <a:latin typeface="Cambria"/>
                <a:ea typeface="Cambria"/>
                <a:cs typeface="Cambria"/>
                <a:sym typeface="Cambria"/>
              </a:rPr>
              <a:t>n</a:t>
            </a:r>
            <a:r>
              <a:rPr baseline="30000" lang="en-US" sz="3200">
                <a:solidFill>
                  <a:schemeClr val="dk1"/>
                </a:solidFill>
                <a:latin typeface="Cambria"/>
                <a:ea typeface="Cambria"/>
                <a:cs typeface="Cambria"/>
                <a:sym typeface="Cambria"/>
              </a:rPr>
              <a:t>log </a:t>
            </a:r>
            <a:r>
              <a:rPr baseline="30000" i="1" lang="en-US" sz="3200">
                <a:solidFill>
                  <a:schemeClr val="dk1"/>
                </a:solidFill>
                <a:latin typeface="Cambria"/>
                <a:ea typeface="Cambria"/>
                <a:cs typeface="Cambria"/>
                <a:sym typeface="Cambria"/>
              </a:rPr>
              <a:t>b a </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 </a:t>
            </a:r>
            <a:endParaRPr/>
          </a:p>
          <a:p>
            <a:pPr indent="-254000" lvl="0" marL="457200" marR="0" rtl="0" algn="l">
              <a:spcBef>
                <a:spcPts val="640"/>
              </a:spcBef>
              <a:spcAft>
                <a:spcPts val="0"/>
              </a:spcAft>
              <a:buClr>
                <a:schemeClr val="accent2"/>
              </a:buClr>
              <a:buSzPts val="3200"/>
              <a:buFont typeface="Noto Sans Symbols"/>
              <a:buNone/>
            </a:pPr>
            <a:r>
              <a:t/>
            </a:r>
            <a:endParaRPr sz="3200">
              <a:solidFill>
                <a:schemeClr val="dk1"/>
              </a:solidFill>
              <a:latin typeface="Cambria"/>
              <a:ea typeface="Cambria"/>
              <a:cs typeface="Cambria"/>
              <a:sym typeface="Cambria"/>
            </a:endParaRPr>
          </a:p>
          <a:p>
            <a:pPr indent="-457200" lvl="0" marL="457200" marR="0" rtl="0" algn="l">
              <a:spcBef>
                <a:spcPts val="640"/>
              </a:spcBef>
              <a:spcAft>
                <a:spcPts val="0"/>
              </a:spcAft>
              <a:buClr>
                <a:schemeClr val="accent2"/>
              </a:buClr>
              <a:buSzPts val="3200"/>
              <a:buFont typeface="Noto Sans Symbols"/>
              <a:buNone/>
            </a:pPr>
            <a:r>
              <a:rPr lang="en-US" sz="3200">
                <a:solidFill>
                  <a:schemeClr val="dk1"/>
                </a:solidFill>
                <a:latin typeface="Cambria"/>
                <a:ea typeface="Cambria"/>
                <a:cs typeface="Cambria"/>
                <a:sym typeface="Cambria"/>
              </a:rPr>
              <a:t>.</a:t>
            </a:r>
            <a:endParaRPr/>
          </a:p>
          <a:p>
            <a:pPr indent="-457200" lvl="0" marL="457200" marR="0" rtl="0" algn="l">
              <a:spcBef>
                <a:spcPts val="640"/>
              </a:spcBef>
              <a:spcAft>
                <a:spcPts val="0"/>
              </a:spcAft>
              <a:buClr>
                <a:schemeClr val="accent2"/>
              </a:buClr>
              <a:buSzPts val="3200"/>
              <a:buFont typeface="Noto Sans Symbols"/>
              <a:buNone/>
            </a:pPr>
            <a:r>
              <a:t/>
            </a:r>
            <a:endParaRPr sz="3200">
              <a:solidFill>
                <a:schemeClr val="dk1"/>
              </a:solidFill>
              <a:latin typeface="Cambria"/>
              <a:ea typeface="Cambria"/>
              <a:cs typeface="Cambria"/>
              <a:sym typeface="Cambria"/>
            </a:endParaRPr>
          </a:p>
          <a:p>
            <a:pPr indent="-457200" lvl="0" marL="457200" marR="0" rtl="0" algn="l">
              <a:spcBef>
                <a:spcPts val="640"/>
              </a:spcBef>
              <a:spcAft>
                <a:spcPts val="0"/>
              </a:spcAft>
              <a:buClr>
                <a:schemeClr val="accent2"/>
              </a:buClr>
              <a:buSzPts val="3200"/>
              <a:buFont typeface="Noto Sans Symbols"/>
              <a:buNone/>
            </a:pPr>
            <a:r>
              <a:rPr lang="en-US" sz="3200">
                <a:solidFill>
                  <a:schemeClr val="dk1"/>
                </a:solidFill>
                <a:latin typeface="Cambria"/>
                <a:ea typeface="Cambria"/>
                <a:cs typeface="Cambria"/>
                <a:sym typeface="Cambria"/>
              </a:rPr>
              <a:t>Examples:    </a:t>
            </a:r>
            <a:r>
              <a:rPr i="1" lang="en-US" sz="3200">
                <a:solidFill>
                  <a:schemeClr val="dk1"/>
                </a:solidFill>
                <a:latin typeface="Cambria"/>
                <a:ea typeface="Cambria"/>
                <a:cs typeface="Cambria"/>
                <a:sym typeface="Cambria"/>
              </a:rPr>
              <a:t>T</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n</a:t>
            </a:r>
            <a:r>
              <a:rPr lang="en-US" sz="3200">
                <a:solidFill>
                  <a:schemeClr val="dk1"/>
                </a:solidFill>
                <a:latin typeface="Cambria"/>
                <a:ea typeface="Cambria"/>
                <a:cs typeface="Cambria"/>
                <a:sym typeface="Cambria"/>
              </a:rPr>
              <a:t>) = 4</a:t>
            </a:r>
            <a:r>
              <a:rPr i="1" lang="en-US" sz="3200">
                <a:solidFill>
                  <a:schemeClr val="dk1"/>
                </a:solidFill>
                <a:latin typeface="Cambria"/>
                <a:ea typeface="Cambria"/>
                <a:cs typeface="Cambria"/>
                <a:sym typeface="Cambria"/>
              </a:rPr>
              <a:t>T</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n</a:t>
            </a:r>
            <a:r>
              <a:rPr lang="en-US" sz="3200">
                <a:solidFill>
                  <a:schemeClr val="dk1"/>
                </a:solidFill>
                <a:latin typeface="Cambria"/>
                <a:ea typeface="Cambria"/>
                <a:cs typeface="Cambria"/>
                <a:sym typeface="Cambria"/>
              </a:rPr>
              <a:t>/2) + </a:t>
            </a:r>
            <a:r>
              <a:rPr i="1" lang="en-US" sz="3200">
                <a:solidFill>
                  <a:schemeClr val="dk1"/>
                </a:solidFill>
                <a:latin typeface="Cambria"/>
                <a:ea typeface="Cambria"/>
                <a:cs typeface="Cambria"/>
                <a:sym typeface="Cambria"/>
              </a:rPr>
              <a:t>n</a:t>
            </a:r>
            <a:r>
              <a:rPr lang="en-US" sz="3200">
                <a:solidFill>
                  <a:schemeClr val="dk1"/>
                </a:solidFill>
                <a:latin typeface="Cambria"/>
                <a:ea typeface="Cambria"/>
                <a:cs typeface="Cambria"/>
                <a:sym typeface="Cambria"/>
              </a:rPr>
              <a:t>  ⇒  </a:t>
            </a:r>
            <a:r>
              <a:rPr i="1" lang="en-US" sz="3200">
                <a:solidFill>
                  <a:schemeClr val="dk1"/>
                </a:solidFill>
                <a:latin typeface="Cambria"/>
                <a:ea typeface="Cambria"/>
                <a:cs typeface="Cambria"/>
                <a:sym typeface="Cambria"/>
              </a:rPr>
              <a:t>T</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n</a:t>
            </a:r>
            <a:r>
              <a:rPr lang="en-US" sz="3200">
                <a:solidFill>
                  <a:schemeClr val="dk1"/>
                </a:solidFill>
                <a:latin typeface="Cambria"/>
                <a:ea typeface="Cambria"/>
                <a:cs typeface="Cambria"/>
                <a:sym typeface="Cambria"/>
              </a:rPr>
              <a:t>) ∈ ?</a:t>
            </a:r>
            <a:endParaRPr/>
          </a:p>
          <a:p>
            <a:pPr indent="-457200" lvl="0" marL="457200" marR="0" rtl="0" algn="l">
              <a:spcBef>
                <a:spcPts val="640"/>
              </a:spcBef>
              <a:spcAft>
                <a:spcPts val="0"/>
              </a:spcAft>
              <a:buClr>
                <a:schemeClr val="accent2"/>
              </a:buClr>
              <a:buSzPts val="3200"/>
              <a:buFont typeface="Noto Sans Symbols"/>
              <a:buNone/>
            </a:pPr>
            <a:r>
              <a:rPr lang="en-US" sz="3200">
                <a:solidFill>
                  <a:schemeClr val="dk1"/>
                </a:solidFill>
                <a:latin typeface="Cambria"/>
                <a:ea typeface="Cambria"/>
                <a:cs typeface="Cambria"/>
                <a:sym typeface="Cambria"/>
              </a:rPr>
              <a:t>                        </a:t>
            </a:r>
            <a:r>
              <a:rPr i="1" lang="en-US" sz="3200">
                <a:solidFill>
                  <a:schemeClr val="dk1"/>
                </a:solidFill>
                <a:latin typeface="Cambria"/>
                <a:ea typeface="Cambria"/>
                <a:cs typeface="Cambria"/>
                <a:sym typeface="Cambria"/>
              </a:rPr>
              <a:t>T</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n</a:t>
            </a:r>
            <a:r>
              <a:rPr lang="en-US" sz="3200">
                <a:solidFill>
                  <a:schemeClr val="dk1"/>
                </a:solidFill>
                <a:latin typeface="Cambria"/>
                <a:ea typeface="Cambria"/>
                <a:cs typeface="Cambria"/>
                <a:sym typeface="Cambria"/>
              </a:rPr>
              <a:t>) = 4</a:t>
            </a:r>
            <a:r>
              <a:rPr i="1" lang="en-US" sz="3200">
                <a:solidFill>
                  <a:schemeClr val="dk1"/>
                </a:solidFill>
                <a:latin typeface="Cambria"/>
                <a:ea typeface="Cambria"/>
                <a:cs typeface="Cambria"/>
                <a:sym typeface="Cambria"/>
              </a:rPr>
              <a:t>T</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n</a:t>
            </a:r>
            <a:r>
              <a:rPr lang="en-US" sz="3200">
                <a:solidFill>
                  <a:schemeClr val="dk1"/>
                </a:solidFill>
                <a:latin typeface="Cambria"/>
                <a:ea typeface="Cambria"/>
                <a:cs typeface="Cambria"/>
                <a:sym typeface="Cambria"/>
              </a:rPr>
              <a:t>/2) + </a:t>
            </a:r>
            <a:r>
              <a:rPr i="1" lang="en-US" sz="3200">
                <a:solidFill>
                  <a:schemeClr val="dk1"/>
                </a:solidFill>
                <a:latin typeface="Cambria"/>
                <a:ea typeface="Cambria"/>
                <a:cs typeface="Cambria"/>
                <a:sym typeface="Cambria"/>
              </a:rPr>
              <a:t>n</a:t>
            </a:r>
            <a:r>
              <a:rPr baseline="30000" lang="en-US" sz="3200">
                <a:solidFill>
                  <a:schemeClr val="dk1"/>
                </a:solidFill>
                <a:latin typeface="Cambria"/>
                <a:ea typeface="Cambria"/>
                <a:cs typeface="Cambria"/>
                <a:sym typeface="Cambria"/>
              </a:rPr>
              <a:t>2</a:t>
            </a:r>
            <a:r>
              <a:rPr lang="en-US" sz="3200">
                <a:solidFill>
                  <a:schemeClr val="dk1"/>
                </a:solidFill>
                <a:latin typeface="Cambria"/>
                <a:ea typeface="Cambria"/>
                <a:cs typeface="Cambria"/>
                <a:sym typeface="Cambria"/>
              </a:rPr>
              <a:t> ⇒  </a:t>
            </a:r>
            <a:r>
              <a:rPr i="1" lang="en-US" sz="3200">
                <a:solidFill>
                  <a:schemeClr val="dk1"/>
                </a:solidFill>
                <a:latin typeface="Cambria"/>
                <a:ea typeface="Cambria"/>
                <a:cs typeface="Cambria"/>
                <a:sym typeface="Cambria"/>
              </a:rPr>
              <a:t>T</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n</a:t>
            </a:r>
            <a:r>
              <a:rPr lang="en-US" sz="3200">
                <a:solidFill>
                  <a:schemeClr val="dk1"/>
                </a:solidFill>
                <a:latin typeface="Cambria"/>
                <a:ea typeface="Cambria"/>
                <a:cs typeface="Cambria"/>
                <a:sym typeface="Cambria"/>
              </a:rPr>
              <a:t>) ∈ ?</a:t>
            </a:r>
            <a:endParaRPr/>
          </a:p>
          <a:p>
            <a:pPr indent="-457200" lvl="0" marL="457200" marR="0" rtl="0" algn="l">
              <a:spcBef>
                <a:spcPts val="640"/>
              </a:spcBef>
              <a:spcAft>
                <a:spcPts val="0"/>
              </a:spcAft>
              <a:buClr>
                <a:schemeClr val="accent2"/>
              </a:buClr>
              <a:buSzPts val="3200"/>
              <a:buFont typeface="Noto Sans Symbols"/>
              <a:buNone/>
            </a:pPr>
            <a:r>
              <a:rPr lang="en-US" sz="3200">
                <a:solidFill>
                  <a:schemeClr val="dk1"/>
                </a:solidFill>
                <a:latin typeface="Cambria"/>
                <a:ea typeface="Cambria"/>
                <a:cs typeface="Cambria"/>
                <a:sym typeface="Cambria"/>
              </a:rPr>
              <a:t>                        </a:t>
            </a:r>
            <a:r>
              <a:rPr i="1" lang="en-US" sz="3200">
                <a:solidFill>
                  <a:schemeClr val="dk1"/>
                </a:solidFill>
                <a:latin typeface="Cambria"/>
                <a:ea typeface="Cambria"/>
                <a:cs typeface="Cambria"/>
                <a:sym typeface="Cambria"/>
              </a:rPr>
              <a:t>T</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n</a:t>
            </a:r>
            <a:r>
              <a:rPr lang="en-US" sz="3200">
                <a:solidFill>
                  <a:schemeClr val="dk1"/>
                </a:solidFill>
                <a:latin typeface="Cambria"/>
                <a:ea typeface="Cambria"/>
                <a:cs typeface="Cambria"/>
                <a:sym typeface="Cambria"/>
              </a:rPr>
              <a:t>) = 4</a:t>
            </a:r>
            <a:r>
              <a:rPr i="1" lang="en-US" sz="3200">
                <a:solidFill>
                  <a:schemeClr val="dk1"/>
                </a:solidFill>
                <a:latin typeface="Cambria"/>
                <a:ea typeface="Cambria"/>
                <a:cs typeface="Cambria"/>
                <a:sym typeface="Cambria"/>
              </a:rPr>
              <a:t>T</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n</a:t>
            </a:r>
            <a:r>
              <a:rPr lang="en-US" sz="3200">
                <a:solidFill>
                  <a:schemeClr val="dk1"/>
                </a:solidFill>
                <a:latin typeface="Cambria"/>
                <a:ea typeface="Cambria"/>
                <a:cs typeface="Cambria"/>
                <a:sym typeface="Cambria"/>
              </a:rPr>
              <a:t>/2) + </a:t>
            </a:r>
            <a:r>
              <a:rPr i="1" lang="en-US" sz="3200">
                <a:solidFill>
                  <a:schemeClr val="dk1"/>
                </a:solidFill>
                <a:latin typeface="Cambria"/>
                <a:ea typeface="Cambria"/>
                <a:cs typeface="Cambria"/>
                <a:sym typeface="Cambria"/>
              </a:rPr>
              <a:t>n</a:t>
            </a:r>
            <a:r>
              <a:rPr baseline="30000" lang="en-US" sz="3200">
                <a:solidFill>
                  <a:schemeClr val="dk1"/>
                </a:solidFill>
                <a:latin typeface="Cambria"/>
                <a:ea typeface="Cambria"/>
                <a:cs typeface="Cambria"/>
                <a:sym typeface="Cambria"/>
              </a:rPr>
              <a:t>3</a:t>
            </a:r>
            <a:r>
              <a:rPr lang="en-US" sz="3200">
                <a:solidFill>
                  <a:schemeClr val="dk1"/>
                </a:solidFill>
                <a:latin typeface="Cambria"/>
                <a:ea typeface="Cambria"/>
                <a:cs typeface="Cambria"/>
                <a:sym typeface="Cambria"/>
              </a:rPr>
              <a:t> ⇒  </a:t>
            </a:r>
            <a:r>
              <a:rPr i="1" lang="en-US" sz="3200">
                <a:solidFill>
                  <a:schemeClr val="dk1"/>
                </a:solidFill>
                <a:latin typeface="Cambria"/>
                <a:ea typeface="Cambria"/>
                <a:cs typeface="Cambria"/>
                <a:sym typeface="Cambria"/>
              </a:rPr>
              <a:t>T</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n</a:t>
            </a:r>
            <a:r>
              <a:rPr lang="en-US" sz="3200">
                <a:solidFill>
                  <a:schemeClr val="dk1"/>
                </a:solidFill>
                <a:latin typeface="Cambria"/>
                <a:ea typeface="Cambria"/>
                <a:cs typeface="Cambria"/>
                <a:sym typeface="Cambria"/>
              </a:rPr>
              <a:t>) ∈ ?</a:t>
            </a:r>
            <a:endParaRPr sz="3200">
              <a:solidFill>
                <a:schemeClr val="dk1"/>
              </a:solidFill>
              <a:latin typeface="Cambria"/>
              <a:ea typeface="Cambria"/>
              <a:cs typeface="Cambria"/>
              <a:sym typeface="Cambria"/>
            </a:endParaRPr>
          </a:p>
        </p:txBody>
      </p:sp>
      <p:sp>
        <p:nvSpPr>
          <p:cNvPr id="453" name="Google Shape;453;p21"/>
          <p:cNvSpPr txBox="1"/>
          <p:nvPr/>
        </p:nvSpPr>
        <p:spPr>
          <a:xfrm>
            <a:off x="8101118" y="6597688"/>
            <a:ext cx="2817283" cy="6340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520">
                <a:solidFill>
                  <a:schemeClr val="dk1"/>
                </a:solidFill>
                <a:latin typeface="Times New Roman"/>
                <a:ea typeface="Times New Roman"/>
                <a:cs typeface="Times New Roman"/>
                <a:sym typeface="Times New Roman"/>
              </a:rPr>
              <a:t> Θ (</a:t>
            </a:r>
            <a:r>
              <a:rPr b="1" i="1" lang="en-US" sz="3520">
                <a:solidFill>
                  <a:schemeClr val="dk1"/>
                </a:solidFill>
                <a:latin typeface="Times New Roman"/>
                <a:ea typeface="Times New Roman"/>
                <a:cs typeface="Times New Roman"/>
                <a:sym typeface="Times New Roman"/>
              </a:rPr>
              <a:t>n^2</a:t>
            </a:r>
            <a:r>
              <a:rPr b="1" lang="en-US" sz="3520">
                <a:solidFill>
                  <a:schemeClr val="dk1"/>
                </a:solidFill>
                <a:latin typeface="Times New Roman"/>
                <a:ea typeface="Times New Roman"/>
                <a:cs typeface="Times New Roman"/>
                <a:sym typeface="Times New Roman"/>
              </a:rPr>
              <a:t>)</a:t>
            </a:r>
            <a:endParaRPr/>
          </a:p>
        </p:txBody>
      </p:sp>
      <p:sp>
        <p:nvSpPr>
          <p:cNvPr id="454" name="Google Shape;454;p21"/>
          <p:cNvSpPr txBox="1"/>
          <p:nvPr/>
        </p:nvSpPr>
        <p:spPr>
          <a:xfrm>
            <a:off x="8559800" y="7231708"/>
            <a:ext cx="2817283" cy="6340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520">
                <a:solidFill>
                  <a:schemeClr val="dk1"/>
                </a:solidFill>
                <a:latin typeface="Times New Roman"/>
                <a:ea typeface="Times New Roman"/>
                <a:cs typeface="Times New Roman"/>
                <a:sym typeface="Times New Roman"/>
              </a:rPr>
              <a:t> Θ (</a:t>
            </a:r>
            <a:r>
              <a:rPr b="1" i="1" lang="en-US" sz="3520">
                <a:solidFill>
                  <a:schemeClr val="dk1"/>
                </a:solidFill>
                <a:latin typeface="Times New Roman"/>
                <a:ea typeface="Times New Roman"/>
                <a:cs typeface="Times New Roman"/>
                <a:sym typeface="Times New Roman"/>
              </a:rPr>
              <a:t>n^2log n</a:t>
            </a:r>
            <a:r>
              <a:rPr b="1" lang="en-US" sz="3520">
                <a:solidFill>
                  <a:schemeClr val="dk1"/>
                </a:solidFill>
                <a:latin typeface="Times New Roman"/>
                <a:ea typeface="Times New Roman"/>
                <a:cs typeface="Times New Roman"/>
                <a:sym typeface="Times New Roman"/>
              </a:rPr>
              <a:t>)</a:t>
            </a:r>
            <a:endParaRPr/>
          </a:p>
        </p:txBody>
      </p:sp>
      <p:sp>
        <p:nvSpPr>
          <p:cNvPr id="455" name="Google Shape;455;p21"/>
          <p:cNvSpPr txBox="1"/>
          <p:nvPr/>
        </p:nvSpPr>
        <p:spPr>
          <a:xfrm>
            <a:off x="8559800" y="7865728"/>
            <a:ext cx="1899920" cy="6340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520">
                <a:solidFill>
                  <a:schemeClr val="dk1"/>
                </a:solidFill>
                <a:latin typeface="Times New Roman"/>
                <a:ea typeface="Times New Roman"/>
                <a:cs typeface="Times New Roman"/>
                <a:sym typeface="Times New Roman"/>
              </a:rPr>
              <a:t>Θ (</a:t>
            </a:r>
            <a:r>
              <a:rPr b="1" i="1" lang="en-US" sz="3520">
                <a:solidFill>
                  <a:schemeClr val="dk1"/>
                </a:solidFill>
                <a:latin typeface="Times New Roman"/>
                <a:ea typeface="Times New Roman"/>
                <a:cs typeface="Times New Roman"/>
                <a:sym typeface="Times New Roman"/>
              </a:rPr>
              <a:t>n^3</a:t>
            </a:r>
            <a:r>
              <a:rPr b="1" lang="en-US" sz="3520">
                <a:solidFill>
                  <a:schemeClr val="dk1"/>
                </a:solidFill>
                <a:latin typeface="Times New Roman"/>
                <a:ea typeface="Times New Roman"/>
                <a:cs typeface="Times New Roman"/>
                <a:sym typeface="Times New Roman"/>
              </a:rPr>
              <a:t>)</a:t>
            </a:r>
            <a:endParaRPr/>
          </a:p>
        </p:txBody>
      </p:sp>
      <p:sp>
        <p:nvSpPr>
          <p:cNvPr id="456" name="Google Shape;456;p21"/>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53"/>
                                        </p:tgtEl>
                                        <p:attrNameLst>
                                          <p:attrName>style.visibility</p:attrName>
                                        </p:attrNameLst>
                                      </p:cBhvr>
                                      <p:to>
                                        <p:strVal val="visible"/>
                                      </p:to>
                                    </p:set>
                                    <p:anim calcmode="lin" valueType="num">
                                      <p:cBhvr additive="base">
                                        <p:cTn dur="500"/>
                                        <p:tgtEl>
                                          <p:spTgt spid="45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54"/>
                                        </p:tgtEl>
                                        <p:attrNameLst>
                                          <p:attrName>style.visibility</p:attrName>
                                        </p:attrNameLst>
                                      </p:cBhvr>
                                      <p:to>
                                        <p:strVal val="visible"/>
                                      </p:to>
                                    </p:set>
                                    <p:anim calcmode="lin" valueType="num">
                                      <p:cBhvr additive="base">
                                        <p:cTn dur="500"/>
                                        <p:tgtEl>
                                          <p:spTgt spid="45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55"/>
                                        </p:tgtEl>
                                        <p:attrNameLst>
                                          <p:attrName>style.visibility</p:attrName>
                                        </p:attrNameLst>
                                      </p:cBhvr>
                                      <p:to>
                                        <p:strVal val="visible"/>
                                      </p:to>
                                    </p:set>
                                    <p:anim calcmode="lin" valueType="num">
                                      <p:cBhvr additive="base">
                                        <p:cTn dur="500"/>
                                        <p:tgtEl>
                                          <p:spTgt spid="45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7" name="Shape 3887"/>
        <p:cNvGrpSpPr/>
        <p:nvPr/>
      </p:nvGrpSpPr>
      <p:grpSpPr>
        <a:xfrm>
          <a:off x="0" y="0"/>
          <a:ext cx="0" cy="0"/>
          <a:chOff x="0" y="0"/>
          <a:chExt cx="0" cy="0"/>
        </a:xfrm>
      </p:grpSpPr>
      <p:sp>
        <p:nvSpPr>
          <p:cNvPr id="3888" name="Google Shape;3888;g25a863104f6_0_5"/>
          <p:cNvSpPr txBox="1"/>
          <p:nvPr>
            <p:ph type="title"/>
          </p:nvPr>
        </p:nvSpPr>
        <p:spPr>
          <a:xfrm>
            <a:off x="895350" y="401638"/>
            <a:ext cx="16090800" cy="2763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t/>
            </a:r>
            <a:endParaRPr/>
          </a:p>
        </p:txBody>
      </p:sp>
      <p:sp>
        <p:nvSpPr>
          <p:cNvPr id="3889" name="Google Shape;3889;g25a863104f6_0_5"/>
          <p:cNvSpPr txBox="1"/>
          <p:nvPr>
            <p:ph idx="1" type="body"/>
          </p:nvPr>
        </p:nvSpPr>
        <p:spPr>
          <a:xfrm>
            <a:off x="1027425" y="3105400"/>
            <a:ext cx="16474500" cy="1600800"/>
          </a:xfrm>
          <a:prstGeom prst="rect">
            <a:avLst/>
          </a:prstGeom>
        </p:spPr>
        <p:txBody>
          <a:bodyPr anchorCtr="0" anchor="t" bIns="0" lIns="0" spcFirstLastPara="1" rIns="0" wrap="square" tIns="0">
            <a:spAutoFit/>
          </a:bodyPr>
          <a:lstStyle/>
          <a:p>
            <a:pPr indent="0" lvl="0" marL="0" rtl="0" algn="just">
              <a:lnSpc>
                <a:spcPct val="160000"/>
              </a:lnSpc>
              <a:spcBef>
                <a:spcPts val="640"/>
              </a:spcBef>
              <a:spcAft>
                <a:spcPts val="0"/>
              </a:spcAft>
              <a:buClr>
                <a:schemeClr val="dk1"/>
              </a:buClr>
              <a:buFont typeface="Arial"/>
              <a:buNone/>
            </a:pPr>
            <a:r>
              <a:rPr lang="en-US" sz="4000">
                <a:latin typeface="Cambria"/>
                <a:ea typeface="Cambria"/>
                <a:cs typeface="Cambria"/>
                <a:sym typeface="Cambria"/>
              </a:rPr>
              <a:t>Consider an array which has many redundant elements. For example,                                                {1, 4, 2, 4, 2, 4, 1, 2, 4, 1, 2, 2, 2, 2, 4, 1, 4, 4, 4}. </a:t>
            </a:r>
            <a:endParaRPr sz="2600"/>
          </a:p>
        </p:txBody>
      </p:sp>
      <p:sp>
        <p:nvSpPr>
          <p:cNvPr id="3890" name="Google Shape;3890;g25a863104f6_0_5"/>
          <p:cNvSpPr txBox="1"/>
          <p:nvPr>
            <p:ph idx="12" type="sldNum"/>
          </p:nvPr>
        </p:nvSpPr>
        <p:spPr>
          <a:xfrm>
            <a:off x="12874625" y="9353550"/>
            <a:ext cx="41115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4" name="Shape 3894"/>
        <p:cNvGrpSpPr/>
        <p:nvPr/>
      </p:nvGrpSpPr>
      <p:grpSpPr>
        <a:xfrm>
          <a:off x="0" y="0"/>
          <a:ext cx="0" cy="0"/>
          <a:chOff x="0" y="0"/>
          <a:chExt cx="0" cy="0"/>
        </a:xfrm>
      </p:grpSpPr>
      <p:sp>
        <p:nvSpPr>
          <p:cNvPr id="3895" name="Google Shape;3895;p194"/>
          <p:cNvSpPr txBox="1"/>
          <p:nvPr>
            <p:ph type="title"/>
          </p:nvPr>
        </p:nvSpPr>
        <p:spPr>
          <a:xfrm>
            <a:off x="330200" y="782320"/>
            <a:ext cx="16090900" cy="2762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What is 3-Way QuickSort?</a:t>
            </a:r>
            <a:endParaRPr sz="4800">
              <a:solidFill>
                <a:srgbClr val="E36C09"/>
              </a:solidFill>
              <a:latin typeface="Cambria"/>
              <a:ea typeface="Cambria"/>
              <a:cs typeface="Cambria"/>
              <a:sym typeface="Cambria"/>
            </a:endParaRPr>
          </a:p>
        </p:txBody>
      </p:sp>
      <p:sp>
        <p:nvSpPr>
          <p:cNvPr id="3896" name="Google Shape;3896;p194"/>
          <p:cNvSpPr txBox="1"/>
          <p:nvPr>
            <p:ph idx="1" type="body"/>
          </p:nvPr>
        </p:nvSpPr>
        <p:spPr>
          <a:xfrm>
            <a:off x="863600" y="1676400"/>
            <a:ext cx="16383000" cy="7599680"/>
          </a:xfrm>
          <a:prstGeom prst="rect">
            <a:avLst/>
          </a:prstGeom>
          <a:noFill/>
          <a:ln>
            <a:noFill/>
          </a:ln>
        </p:spPr>
        <p:txBody>
          <a:bodyPr anchorCtr="0" anchor="t" bIns="0" lIns="0" spcFirstLastPara="1" rIns="0" wrap="square" tIns="0">
            <a:noAutofit/>
          </a:bodyPr>
          <a:lstStyle/>
          <a:p>
            <a:pPr indent="0" lvl="0" marL="0" rtl="0" algn="just">
              <a:lnSpc>
                <a:spcPct val="160000"/>
              </a:lnSpc>
              <a:spcBef>
                <a:spcPts val="0"/>
              </a:spcBef>
              <a:spcAft>
                <a:spcPts val="0"/>
              </a:spcAft>
              <a:buNone/>
            </a:pPr>
            <a:r>
              <a:rPr lang="en-US" sz="3200">
                <a:latin typeface="Cambria"/>
                <a:ea typeface="Cambria"/>
                <a:cs typeface="Cambria"/>
                <a:sym typeface="Cambria"/>
              </a:rPr>
              <a:t>In simple QuickSort algorithm, we select an element as pivot, partition the array around pivot and recur for subarrays on left and right of pivot.</a:t>
            </a:r>
            <a:endParaRPr/>
          </a:p>
          <a:p>
            <a:pPr indent="0" lvl="0" marL="0" rtl="0" algn="just">
              <a:lnSpc>
                <a:spcPct val="160000"/>
              </a:lnSpc>
              <a:spcBef>
                <a:spcPts val="640"/>
              </a:spcBef>
              <a:spcAft>
                <a:spcPts val="0"/>
              </a:spcAft>
              <a:buNone/>
            </a:pPr>
            <a:r>
              <a:rPr lang="en-US" sz="3200">
                <a:latin typeface="Cambria"/>
                <a:ea typeface="Cambria"/>
                <a:cs typeface="Cambria"/>
                <a:sym typeface="Cambria"/>
              </a:rPr>
              <a:t>Consider an array which has many redundant elements. For example, {1, 4, 2, 4, 2, 4, 1, 2, 4, 1, 2, 2, 2, 2, 4, 1, 4, 4, 4}. If 4 is picked as pivot in Simple QuickSort, we fix only one 4 and recursively process remaining occurrences. In 3 Way QuickSort, an array arr[l..r] is divided in 3 parts:</a:t>
            </a:r>
            <a:endParaRPr/>
          </a:p>
          <a:p>
            <a:pPr indent="0" lvl="0" marL="0" rtl="0" algn="l">
              <a:lnSpc>
                <a:spcPct val="160000"/>
              </a:lnSpc>
              <a:spcBef>
                <a:spcPts val="640"/>
              </a:spcBef>
              <a:spcAft>
                <a:spcPts val="0"/>
              </a:spcAft>
              <a:buNone/>
            </a:pPr>
            <a:r>
              <a:rPr lang="en-US" sz="3200">
                <a:latin typeface="Cambria"/>
                <a:ea typeface="Cambria"/>
                <a:cs typeface="Cambria"/>
                <a:sym typeface="Cambria"/>
              </a:rPr>
              <a:t>          a) arr[l..i] elements less than pivot.</a:t>
            </a:r>
            <a:br>
              <a:rPr lang="en-US" sz="3200">
                <a:latin typeface="Cambria"/>
                <a:ea typeface="Cambria"/>
                <a:cs typeface="Cambria"/>
                <a:sym typeface="Cambria"/>
              </a:rPr>
            </a:br>
            <a:r>
              <a:rPr lang="en-US" sz="3200">
                <a:latin typeface="Cambria"/>
                <a:ea typeface="Cambria"/>
                <a:cs typeface="Cambria"/>
                <a:sym typeface="Cambria"/>
              </a:rPr>
              <a:t>	b) arr[i+1..j-1] elements equal to pivot.</a:t>
            </a:r>
            <a:br>
              <a:rPr lang="en-US" sz="3200">
                <a:latin typeface="Cambria"/>
                <a:ea typeface="Cambria"/>
                <a:cs typeface="Cambria"/>
                <a:sym typeface="Cambria"/>
              </a:rPr>
            </a:br>
            <a:r>
              <a:rPr lang="en-US" sz="3200">
                <a:latin typeface="Cambria"/>
                <a:ea typeface="Cambria"/>
                <a:cs typeface="Cambria"/>
                <a:sym typeface="Cambria"/>
              </a:rPr>
              <a:t>	c) arr[j..r] elements greater than pivot.</a:t>
            </a:r>
            <a:endParaRPr/>
          </a:p>
        </p:txBody>
      </p:sp>
      <p:sp>
        <p:nvSpPr>
          <p:cNvPr id="3897" name="Google Shape;3897;p194"/>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9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9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96">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1" name="Shape 3901"/>
        <p:cNvGrpSpPr/>
        <p:nvPr/>
      </p:nvGrpSpPr>
      <p:grpSpPr>
        <a:xfrm>
          <a:off x="0" y="0"/>
          <a:ext cx="0" cy="0"/>
          <a:chOff x="0" y="0"/>
          <a:chExt cx="0" cy="0"/>
        </a:xfrm>
      </p:grpSpPr>
      <p:sp>
        <p:nvSpPr>
          <p:cNvPr id="3902" name="Google Shape;3902;p195"/>
          <p:cNvSpPr txBox="1"/>
          <p:nvPr>
            <p:ph type="title"/>
          </p:nvPr>
        </p:nvSpPr>
        <p:spPr>
          <a:xfrm>
            <a:off x="596053" y="883219"/>
            <a:ext cx="16689493" cy="2769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Partition </a:t>
            </a:r>
            <a:endParaRPr/>
          </a:p>
        </p:txBody>
      </p:sp>
      <p:sp>
        <p:nvSpPr>
          <p:cNvPr id="3903" name="Google Shape;3903;p195"/>
          <p:cNvSpPr txBox="1"/>
          <p:nvPr/>
        </p:nvSpPr>
        <p:spPr>
          <a:xfrm>
            <a:off x="2682240" y="1899920"/>
            <a:ext cx="11734800" cy="6998262"/>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chemeClr val="hlink"/>
              </a:buClr>
              <a:buSzPts val="2904"/>
              <a:buFont typeface="Noto Sans Symbols"/>
              <a:buNone/>
            </a:pPr>
            <a:r>
              <a:rPr b="1" lang="en-US" sz="2640">
                <a:solidFill>
                  <a:srgbClr val="000000"/>
                </a:solidFill>
                <a:latin typeface="Times New Roman"/>
                <a:ea typeface="Times New Roman"/>
                <a:cs typeface="Times New Roman"/>
                <a:sym typeface="Times New Roman"/>
              </a:rPr>
              <a:t>Algorithm</a:t>
            </a:r>
            <a:r>
              <a:rPr lang="en-US" sz="2640">
                <a:solidFill>
                  <a:schemeClr val="dk1"/>
                </a:solidFill>
                <a:latin typeface="Times New Roman"/>
                <a:ea typeface="Times New Roman"/>
                <a:cs typeface="Times New Roman"/>
                <a:sym typeface="Times New Roman"/>
              </a:rPr>
              <a:t> </a:t>
            </a:r>
            <a:r>
              <a:rPr b="1" i="1" lang="en-US" sz="2640">
                <a:solidFill>
                  <a:schemeClr val="dk2"/>
                </a:solidFill>
                <a:latin typeface="Times New Roman"/>
                <a:ea typeface="Times New Roman"/>
                <a:cs typeface="Times New Roman"/>
                <a:sym typeface="Times New Roman"/>
              </a:rPr>
              <a:t>partition</a:t>
            </a:r>
            <a:r>
              <a:rPr lang="en-US" sz="2640">
                <a:solidFill>
                  <a:schemeClr val="dk2"/>
                </a:solidFill>
                <a:latin typeface="Times New Roman"/>
                <a:ea typeface="Times New Roman"/>
                <a:cs typeface="Times New Roman"/>
                <a:sym typeface="Times New Roman"/>
              </a:rPr>
              <a:t>(</a:t>
            </a:r>
            <a:r>
              <a:rPr b="1" i="1" lang="en-US" sz="2640">
                <a:solidFill>
                  <a:schemeClr val="dk2"/>
                </a:solidFill>
                <a:latin typeface="Times New Roman"/>
                <a:ea typeface="Times New Roman"/>
                <a:cs typeface="Times New Roman"/>
                <a:sym typeface="Times New Roman"/>
              </a:rPr>
              <a:t>S,</a:t>
            </a:r>
            <a:r>
              <a:rPr lang="en-US" sz="2640">
                <a:solidFill>
                  <a:schemeClr val="dk2"/>
                </a:solidFill>
                <a:latin typeface="Times New Roman"/>
                <a:ea typeface="Times New Roman"/>
                <a:cs typeface="Times New Roman"/>
                <a:sym typeface="Times New Roman"/>
              </a:rPr>
              <a:t> </a:t>
            </a:r>
            <a:r>
              <a:rPr b="1" i="1" lang="en-US" sz="2640">
                <a:solidFill>
                  <a:schemeClr val="dk2"/>
                </a:solidFill>
                <a:latin typeface="Times New Roman"/>
                <a:ea typeface="Times New Roman"/>
                <a:cs typeface="Times New Roman"/>
                <a:sym typeface="Times New Roman"/>
              </a:rPr>
              <a:t>p</a:t>
            </a:r>
            <a:r>
              <a:rPr lang="en-US" sz="2640">
                <a:solidFill>
                  <a:schemeClr val="dk2"/>
                </a:solidFill>
                <a:latin typeface="Times New Roman"/>
                <a:ea typeface="Times New Roman"/>
                <a:cs typeface="Times New Roman"/>
                <a:sym typeface="Times New Roman"/>
              </a:rPr>
              <a:t>)</a:t>
            </a:r>
            <a:endParaRPr/>
          </a:p>
          <a:p>
            <a:pPr indent="0" lvl="0" marL="0" marR="0" rtl="0" algn="l">
              <a:lnSpc>
                <a:spcPct val="90000"/>
              </a:lnSpc>
              <a:spcBef>
                <a:spcPts val="528"/>
              </a:spcBef>
              <a:spcAft>
                <a:spcPts val="0"/>
              </a:spcAft>
              <a:buClr>
                <a:schemeClr val="hlink"/>
              </a:buClr>
              <a:buSzPts val="2904"/>
              <a:buFont typeface="Noto Sans Symbols"/>
              <a:buNone/>
            </a:pPr>
            <a:r>
              <a:rPr lang="en-US" sz="2640">
                <a:solidFill>
                  <a:schemeClr val="dk2"/>
                </a:solidFill>
                <a:latin typeface="Times New Roman"/>
                <a:ea typeface="Times New Roman"/>
                <a:cs typeface="Times New Roman"/>
                <a:sym typeface="Times New Roman"/>
              </a:rPr>
              <a:t>	</a:t>
            </a:r>
            <a:r>
              <a:rPr b="1" lang="en-US" sz="2640">
                <a:solidFill>
                  <a:srgbClr val="000000"/>
                </a:solidFill>
                <a:latin typeface="Times New Roman"/>
                <a:ea typeface="Times New Roman"/>
                <a:cs typeface="Times New Roman"/>
                <a:sym typeface="Times New Roman"/>
              </a:rPr>
              <a:t>Input</a:t>
            </a:r>
            <a:r>
              <a:rPr lang="en-US" sz="2640">
                <a:solidFill>
                  <a:schemeClr val="dk1"/>
                </a:solidFill>
                <a:latin typeface="Times New Roman"/>
                <a:ea typeface="Times New Roman"/>
                <a:cs typeface="Times New Roman"/>
                <a:sym typeface="Times New Roman"/>
              </a:rPr>
              <a:t> </a:t>
            </a:r>
            <a:r>
              <a:rPr lang="en-US" sz="2640">
                <a:solidFill>
                  <a:schemeClr val="accent2"/>
                </a:solidFill>
                <a:latin typeface="Times New Roman"/>
                <a:ea typeface="Times New Roman"/>
                <a:cs typeface="Times New Roman"/>
                <a:sym typeface="Times New Roman"/>
              </a:rPr>
              <a:t>sequence </a:t>
            </a:r>
            <a:r>
              <a:rPr b="1" i="1" lang="en-US" sz="2640">
                <a:solidFill>
                  <a:schemeClr val="accent2"/>
                </a:solidFill>
                <a:latin typeface="Times New Roman"/>
                <a:ea typeface="Times New Roman"/>
                <a:cs typeface="Times New Roman"/>
                <a:sym typeface="Times New Roman"/>
              </a:rPr>
              <a:t>S</a:t>
            </a:r>
            <a:r>
              <a:rPr lang="en-US" sz="2640">
                <a:solidFill>
                  <a:schemeClr val="accent2"/>
                </a:solidFill>
                <a:latin typeface="Times New Roman"/>
                <a:ea typeface="Times New Roman"/>
                <a:cs typeface="Times New Roman"/>
                <a:sym typeface="Times New Roman"/>
              </a:rPr>
              <a:t>, position </a:t>
            </a:r>
            <a:r>
              <a:rPr b="1" i="1" lang="en-US" sz="2640">
                <a:solidFill>
                  <a:schemeClr val="accent2"/>
                </a:solidFill>
                <a:latin typeface="Times New Roman"/>
                <a:ea typeface="Times New Roman"/>
                <a:cs typeface="Times New Roman"/>
                <a:sym typeface="Times New Roman"/>
              </a:rPr>
              <a:t>p</a:t>
            </a:r>
            <a:r>
              <a:rPr lang="en-US" sz="2640">
                <a:solidFill>
                  <a:schemeClr val="accent2"/>
                </a:solidFill>
                <a:latin typeface="Times New Roman"/>
                <a:ea typeface="Times New Roman"/>
                <a:cs typeface="Times New Roman"/>
                <a:sym typeface="Times New Roman"/>
              </a:rPr>
              <a:t> of pivot </a:t>
            </a:r>
            <a:endParaRPr/>
          </a:p>
          <a:p>
            <a:pPr indent="0" lvl="0" marL="0" marR="0" rtl="0" algn="l">
              <a:lnSpc>
                <a:spcPct val="90000"/>
              </a:lnSpc>
              <a:spcBef>
                <a:spcPts val="528"/>
              </a:spcBef>
              <a:spcAft>
                <a:spcPts val="0"/>
              </a:spcAft>
              <a:buClr>
                <a:schemeClr val="hlink"/>
              </a:buClr>
              <a:buSzPts val="2904"/>
              <a:buFont typeface="Noto Sans Symbols"/>
              <a:buNone/>
            </a:pPr>
            <a:r>
              <a:rPr lang="en-US" sz="2640">
                <a:solidFill>
                  <a:schemeClr val="accent2"/>
                </a:solidFill>
                <a:latin typeface="Times New Roman"/>
                <a:ea typeface="Times New Roman"/>
                <a:cs typeface="Times New Roman"/>
                <a:sym typeface="Times New Roman"/>
              </a:rPr>
              <a:t>	</a:t>
            </a:r>
            <a:r>
              <a:rPr b="1" lang="en-US" sz="2640">
                <a:solidFill>
                  <a:srgbClr val="000000"/>
                </a:solidFill>
                <a:latin typeface="Times New Roman"/>
                <a:ea typeface="Times New Roman"/>
                <a:cs typeface="Times New Roman"/>
                <a:sym typeface="Times New Roman"/>
              </a:rPr>
              <a:t>Output</a:t>
            </a:r>
            <a:r>
              <a:rPr lang="en-US" sz="2640">
                <a:solidFill>
                  <a:schemeClr val="dk1"/>
                </a:solidFill>
                <a:latin typeface="Times New Roman"/>
                <a:ea typeface="Times New Roman"/>
                <a:cs typeface="Times New Roman"/>
                <a:sym typeface="Times New Roman"/>
              </a:rPr>
              <a:t> </a:t>
            </a:r>
            <a:r>
              <a:rPr lang="en-US" sz="2640">
                <a:solidFill>
                  <a:schemeClr val="accent2"/>
                </a:solidFill>
                <a:latin typeface="Times New Roman"/>
                <a:ea typeface="Times New Roman"/>
                <a:cs typeface="Times New Roman"/>
                <a:sym typeface="Times New Roman"/>
              </a:rPr>
              <a:t>subsequences </a:t>
            </a:r>
            <a:r>
              <a:rPr b="1" i="1" lang="en-US" sz="2640">
                <a:solidFill>
                  <a:schemeClr val="accent2"/>
                </a:solidFill>
                <a:latin typeface="Times New Roman"/>
                <a:ea typeface="Times New Roman"/>
                <a:cs typeface="Times New Roman"/>
                <a:sym typeface="Times New Roman"/>
              </a:rPr>
              <a:t>L,</a:t>
            </a:r>
            <a:r>
              <a:rPr lang="en-US" sz="2640">
                <a:solidFill>
                  <a:schemeClr val="accent2"/>
                </a:solidFill>
                <a:latin typeface="Times New Roman"/>
                <a:ea typeface="Times New Roman"/>
                <a:cs typeface="Times New Roman"/>
                <a:sym typeface="Times New Roman"/>
              </a:rPr>
              <a:t> </a:t>
            </a:r>
            <a:r>
              <a:rPr b="1" i="1" lang="en-US" sz="2640">
                <a:solidFill>
                  <a:schemeClr val="accent2"/>
                </a:solidFill>
                <a:latin typeface="Times New Roman"/>
                <a:ea typeface="Times New Roman"/>
                <a:cs typeface="Times New Roman"/>
                <a:sym typeface="Times New Roman"/>
              </a:rPr>
              <a:t>E, G</a:t>
            </a:r>
            <a:r>
              <a:rPr lang="en-US" sz="2640">
                <a:solidFill>
                  <a:schemeClr val="accent2"/>
                </a:solidFill>
                <a:latin typeface="Times New Roman"/>
                <a:ea typeface="Times New Roman"/>
                <a:cs typeface="Times New Roman"/>
                <a:sym typeface="Times New Roman"/>
              </a:rPr>
              <a:t> of the </a:t>
            </a:r>
            <a:br>
              <a:rPr lang="en-US" sz="2640">
                <a:solidFill>
                  <a:schemeClr val="accent2"/>
                </a:solidFill>
                <a:latin typeface="Times New Roman"/>
                <a:ea typeface="Times New Roman"/>
                <a:cs typeface="Times New Roman"/>
                <a:sym typeface="Times New Roman"/>
              </a:rPr>
            </a:br>
            <a:r>
              <a:rPr lang="en-US" sz="2640">
                <a:solidFill>
                  <a:schemeClr val="accent2"/>
                </a:solidFill>
                <a:latin typeface="Times New Roman"/>
                <a:ea typeface="Times New Roman"/>
                <a:cs typeface="Times New Roman"/>
                <a:sym typeface="Times New Roman"/>
              </a:rPr>
              <a:t>		elements of </a:t>
            </a:r>
            <a:r>
              <a:rPr b="1" i="1" lang="en-US" sz="2640">
                <a:solidFill>
                  <a:schemeClr val="accent2"/>
                </a:solidFill>
                <a:latin typeface="Times New Roman"/>
                <a:ea typeface="Times New Roman"/>
                <a:cs typeface="Times New Roman"/>
                <a:sym typeface="Times New Roman"/>
              </a:rPr>
              <a:t>S</a:t>
            </a:r>
            <a:r>
              <a:rPr lang="en-US" sz="2640">
                <a:solidFill>
                  <a:schemeClr val="accent2"/>
                </a:solidFill>
                <a:latin typeface="Times New Roman"/>
                <a:ea typeface="Times New Roman"/>
                <a:cs typeface="Times New Roman"/>
                <a:sym typeface="Times New Roman"/>
              </a:rPr>
              <a:t> less than, equal to,</a:t>
            </a:r>
            <a:br>
              <a:rPr lang="en-US" sz="2640">
                <a:solidFill>
                  <a:schemeClr val="accent2"/>
                </a:solidFill>
                <a:latin typeface="Times New Roman"/>
                <a:ea typeface="Times New Roman"/>
                <a:cs typeface="Times New Roman"/>
                <a:sym typeface="Times New Roman"/>
              </a:rPr>
            </a:br>
            <a:r>
              <a:rPr lang="en-US" sz="2640">
                <a:solidFill>
                  <a:schemeClr val="accent2"/>
                </a:solidFill>
                <a:latin typeface="Times New Roman"/>
                <a:ea typeface="Times New Roman"/>
                <a:cs typeface="Times New Roman"/>
                <a:sym typeface="Times New Roman"/>
              </a:rPr>
              <a:t>		or greater than the pivot, resp.</a:t>
            </a:r>
            <a:endParaRPr/>
          </a:p>
          <a:p>
            <a:pPr indent="0" lvl="0" marL="0" marR="0" rtl="0" algn="l">
              <a:lnSpc>
                <a:spcPct val="90000"/>
              </a:lnSpc>
              <a:spcBef>
                <a:spcPts val="528"/>
              </a:spcBef>
              <a:spcAft>
                <a:spcPts val="0"/>
              </a:spcAft>
              <a:buClr>
                <a:schemeClr val="hlink"/>
              </a:buClr>
              <a:buSzPts val="2904"/>
              <a:buFont typeface="Noto Sans Symbols"/>
              <a:buNone/>
            </a:pPr>
            <a:r>
              <a:rPr lang="en-US" sz="2640">
                <a:solidFill>
                  <a:schemeClr val="accent2"/>
                </a:solidFill>
                <a:latin typeface="Times New Roman"/>
                <a:ea typeface="Times New Roman"/>
                <a:cs typeface="Times New Roman"/>
                <a:sym typeface="Times New Roman"/>
              </a:rPr>
              <a:t>	</a:t>
            </a:r>
            <a:r>
              <a:rPr b="1" i="1" lang="en-US" sz="2640">
                <a:solidFill>
                  <a:schemeClr val="accent2"/>
                </a:solidFill>
                <a:latin typeface="Times New Roman"/>
                <a:ea typeface="Times New Roman"/>
                <a:cs typeface="Times New Roman"/>
                <a:sym typeface="Times New Roman"/>
              </a:rPr>
              <a:t>L,</a:t>
            </a:r>
            <a:r>
              <a:rPr lang="en-US" sz="2640">
                <a:solidFill>
                  <a:schemeClr val="accent2"/>
                </a:solidFill>
                <a:latin typeface="Times New Roman"/>
                <a:ea typeface="Times New Roman"/>
                <a:cs typeface="Times New Roman"/>
                <a:sym typeface="Times New Roman"/>
              </a:rPr>
              <a:t> </a:t>
            </a:r>
            <a:r>
              <a:rPr b="1" i="1" lang="en-US" sz="2640">
                <a:solidFill>
                  <a:schemeClr val="accent2"/>
                </a:solidFill>
                <a:latin typeface="Times New Roman"/>
                <a:ea typeface="Times New Roman"/>
                <a:cs typeface="Times New Roman"/>
                <a:sym typeface="Times New Roman"/>
              </a:rPr>
              <a:t>E, G </a:t>
            </a:r>
            <a:r>
              <a:rPr lang="en-US" sz="2640">
                <a:solidFill>
                  <a:srgbClr val="000000"/>
                </a:solidFill>
                <a:latin typeface="Times New Roman"/>
                <a:ea typeface="Times New Roman"/>
                <a:cs typeface="Times New Roman"/>
                <a:sym typeface="Times New Roman"/>
              </a:rPr>
              <a:t>←</a:t>
            </a:r>
            <a:r>
              <a:rPr b="1" i="1" lang="en-US" sz="2640">
                <a:solidFill>
                  <a:schemeClr val="accent2"/>
                </a:solidFill>
                <a:latin typeface="Times New Roman"/>
                <a:ea typeface="Times New Roman"/>
                <a:cs typeface="Times New Roman"/>
                <a:sym typeface="Times New Roman"/>
              </a:rPr>
              <a:t> </a:t>
            </a:r>
            <a:r>
              <a:rPr lang="en-US" sz="2640">
                <a:solidFill>
                  <a:schemeClr val="accent2"/>
                </a:solidFill>
                <a:latin typeface="Times New Roman"/>
                <a:ea typeface="Times New Roman"/>
                <a:cs typeface="Times New Roman"/>
                <a:sym typeface="Times New Roman"/>
              </a:rPr>
              <a:t>empty sequences</a:t>
            </a:r>
            <a:endParaRPr/>
          </a:p>
          <a:p>
            <a:pPr indent="0" lvl="1" marL="342900" marR="0" rtl="0" algn="l">
              <a:lnSpc>
                <a:spcPct val="90000"/>
              </a:lnSpc>
              <a:spcBef>
                <a:spcPts val="528"/>
              </a:spcBef>
              <a:spcAft>
                <a:spcPts val="0"/>
              </a:spcAft>
              <a:buClr>
                <a:schemeClr val="hlink"/>
              </a:buClr>
              <a:buSzPts val="2904"/>
              <a:buFont typeface="Noto Sans Symbols"/>
              <a:buNone/>
            </a:pPr>
            <a:r>
              <a:rPr b="1" i="1" lang="en-US" sz="2640" u="none" cap="none" strike="noStrike">
                <a:solidFill>
                  <a:schemeClr val="accent2"/>
                </a:solidFill>
                <a:latin typeface="Times New Roman"/>
                <a:ea typeface="Times New Roman"/>
                <a:cs typeface="Times New Roman"/>
                <a:sym typeface="Times New Roman"/>
              </a:rPr>
              <a:t>x </a:t>
            </a:r>
            <a:r>
              <a:rPr b="0" i="0" lang="en-US" sz="2640" u="none" cap="none" strike="noStrike">
                <a:solidFill>
                  <a:srgbClr val="000000"/>
                </a:solidFill>
                <a:latin typeface="Times New Roman"/>
                <a:ea typeface="Times New Roman"/>
                <a:cs typeface="Times New Roman"/>
                <a:sym typeface="Times New Roman"/>
              </a:rPr>
              <a:t>←</a:t>
            </a:r>
            <a:r>
              <a:rPr b="1" i="1" lang="en-US" sz="2640" u="none" cap="none" strike="noStrike">
                <a:solidFill>
                  <a:schemeClr val="accent2"/>
                </a:solidFill>
                <a:latin typeface="Times New Roman"/>
                <a:ea typeface="Times New Roman"/>
                <a:cs typeface="Times New Roman"/>
                <a:sym typeface="Times New Roman"/>
              </a:rPr>
              <a:t> S.remove</a:t>
            </a:r>
            <a:r>
              <a:rPr b="0" i="0" lang="en-US" sz="2640" u="none" cap="none" strike="noStrike">
                <a:solidFill>
                  <a:schemeClr val="accent2"/>
                </a:solidFill>
                <a:latin typeface="Times New Roman"/>
                <a:ea typeface="Times New Roman"/>
                <a:cs typeface="Times New Roman"/>
                <a:sym typeface="Times New Roman"/>
              </a:rPr>
              <a:t>(</a:t>
            </a:r>
            <a:r>
              <a:rPr b="1" i="1" lang="en-US" sz="2640" u="none" cap="none" strike="noStrike">
                <a:solidFill>
                  <a:schemeClr val="accent2"/>
                </a:solidFill>
                <a:latin typeface="Times New Roman"/>
                <a:ea typeface="Times New Roman"/>
                <a:cs typeface="Times New Roman"/>
                <a:sym typeface="Times New Roman"/>
              </a:rPr>
              <a:t>p</a:t>
            </a:r>
            <a:r>
              <a:rPr b="0" i="0" lang="en-US" sz="2640" u="none" cap="none" strike="noStrike">
                <a:solidFill>
                  <a:schemeClr val="accent2"/>
                </a:solidFill>
                <a:latin typeface="Times New Roman"/>
                <a:ea typeface="Times New Roman"/>
                <a:cs typeface="Times New Roman"/>
                <a:sym typeface="Times New Roman"/>
              </a:rPr>
              <a:t>)</a:t>
            </a:r>
            <a:r>
              <a:rPr b="1" i="0" lang="en-US" sz="2640" u="none" cap="none" strike="noStrike">
                <a:solidFill>
                  <a:srgbClr val="000000"/>
                </a:solidFill>
                <a:latin typeface="Times New Roman"/>
                <a:ea typeface="Times New Roman"/>
                <a:cs typeface="Times New Roman"/>
                <a:sym typeface="Times New Roman"/>
              </a:rPr>
              <a:t> </a:t>
            </a:r>
            <a:endParaRPr/>
          </a:p>
          <a:p>
            <a:pPr indent="0" lvl="1" marL="342900" marR="0" rtl="0" algn="l">
              <a:lnSpc>
                <a:spcPct val="90000"/>
              </a:lnSpc>
              <a:spcBef>
                <a:spcPts val="528"/>
              </a:spcBef>
              <a:spcAft>
                <a:spcPts val="0"/>
              </a:spcAft>
              <a:buClr>
                <a:schemeClr val="hlink"/>
              </a:buClr>
              <a:buSzPts val="2904"/>
              <a:buFont typeface="Noto Sans Symbols"/>
              <a:buNone/>
            </a:pPr>
            <a:r>
              <a:rPr b="1" i="0" lang="en-US" sz="2640" u="none" cap="none" strike="noStrike">
                <a:solidFill>
                  <a:srgbClr val="000099"/>
                </a:solidFill>
                <a:latin typeface="Times New Roman"/>
                <a:ea typeface="Times New Roman"/>
                <a:cs typeface="Times New Roman"/>
                <a:sym typeface="Times New Roman"/>
              </a:rPr>
              <a:t>while</a:t>
            </a:r>
            <a:r>
              <a:rPr b="0" i="0" lang="en-US" sz="2640" u="none" cap="none" strike="noStrike">
                <a:solidFill>
                  <a:srgbClr val="000099"/>
                </a:solidFill>
                <a:latin typeface="Times New Roman"/>
                <a:ea typeface="Times New Roman"/>
                <a:cs typeface="Times New Roman"/>
                <a:sym typeface="Times New Roman"/>
              </a:rPr>
              <a:t> </a:t>
            </a:r>
            <a:r>
              <a:rPr b="0" i="0" lang="en-US" sz="2640" u="none" cap="none" strike="noStrike">
                <a:solidFill>
                  <a:srgbClr val="000099"/>
                </a:solidFill>
                <a:latin typeface="Noto Sans Symbols"/>
                <a:ea typeface="Noto Sans Symbols"/>
                <a:cs typeface="Noto Sans Symbols"/>
                <a:sym typeface="Noto Sans Symbols"/>
              </a:rPr>
              <a:t>¬</a:t>
            </a:r>
            <a:r>
              <a:rPr b="1" i="1" lang="en-US" sz="2640" u="none" cap="none" strike="noStrike">
                <a:solidFill>
                  <a:srgbClr val="000099"/>
                </a:solidFill>
                <a:latin typeface="Times New Roman"/>
                <a:ea typeface="Times New Roman"/>
                <a:cs typeface="Times New Roman"/>
                <a:sym typeface="Times New Roman"/>
              </a:rPr>
              <a:t>S.isEmpty</a:t>
            </a:r>
            <a:r>
              <a:rPr b="0" i="0" lang="en-US" sz="2640" u="none" cap="none" strike="noStrike">
                <a:solidFill>
                  <a:srgbClr val="000099"/>
                </a:solidFill>
                <a:latin typeface="Times New Roman"/>
                <a:ea typeface="Times New Roman"/>
                <a:cs typeface="Times New Roman"/>
                <a:sym typeface="Times New Roman"/>
              </a:rPr>
              <a:t>()</a:t>
            </a:r>
            <a:endParaRPr/>
          </a:p>
          <a:p>
            <a:pPr indent="0" lvl="1" marL="342900" marR="0" rtl="0" algn="l">
              <a:lnSpc>
                <a:spcPct val="90000"/>
              </a:lnSpc>
              <a:spcBef>
                <a:spcPts val="528"/>
              </a:spcBef>
              <a:spcAft>
                <a:spcPts val="0"/>
              </a:spcAft>
              <a:buClr>
                <a:schemeClr val="hlink"/>
              </a:buClr>
              <a:buSzPts val="2904"/>
              <a:buFont typeface="Noto Sans Symbols"/>
              <a:buNone/>
            </a:pPr>
            <a:r>
              <a:rPr b="0" i="0" lang="en-US" sz="2640" u="none" cap="none" strike="noStrike">
                <a:solidFill>
                  <a:schemeClr val="accent2"/>
                </a:solidFill>
                <a:latin typeface="Times New Roman"/>
                <a:ea typeface="Times New Roman"/>
                <a:cs typeface="Times New Roman"/>
                <a:sym typeface="Times New Roman"/>
              </a:rPr>
              <a:t>	</a:t>
            </a:r>
            <a:r>
              <a:rPr b="1" i="1" lang="en-US" sz="2640" u="none" cap="none" strike="noStrike">
                <a:solidFill>
                  <a:schemeClr val="accent2"/>
                </a:solidFill>
                <a:latin typeface="Times New Roman"/>
                <a:ea typeface="Times New Roman"/>
                <a:cs typeface="Times New Roman"/>
                <a:sym typeface="Times New Roman"/>
              </a:rPr>
              <a:t>y </a:t>
            </a:r>
            <a:r>
              <a:rPr b="0" i="0" lang="en-US" sz="2640" u="none" cap="none" strike="noStrike">
                <a:solidFill>
                  <a:srgbClr val="000000"/>
                </a:solidFill>
                <a:latin typeface="Times New Roman"/>
                <a:ea typeface="Times New Roman"/>
                <a:cs typeface="Times New Roman"/>
                <a:sym typeface="Times New Roman"/>
              </a:rPr>
              <a:t>←</a:t>
            </a:r>
            <a:r>
              <a:rPr b="1" i="1" lang="en-US" sz="2640" u="none" cap="none" strike="noStrike">
                <a:solidFill>
                  <a:schemeClr val="accent2"/>
                </a:solidFill>
                <a:latin typeface="Times New Roman"/>
                <a:ea typeface="Times New Roman"/>
                <a:cs typeface="Times New Roman"/>
                <a:sym typeface="Times New Roman"/>
              </a:rPr>
              <a:t> S.remove</a:t>
            </a:r>
            <a:r>
              <a:rPr b="0" i="0" lang="en-US" sz="2640" u="none" cap="none" strike="noStrike">
                <a:solidFill>
                  <a:schemeClr val="accent2"/>
                </a:solidFill>
                <a:latin typeface="Times New Roman"/>
                <a:ea typeface="Times New Roman"/>
                <a:cs typeface="Times New Roman"/>
                <a:sym typeface="Times New Roman"/>
              </a:rPr>
              <a:t>(</a:t>
            </a:r>
            <a:r>
              <a:rPr b="1" i="1" lang="en-US" sz="2640" u="none" cap="none" strike="noStrike">
                <a:solidFill>
                  <a:schemeClr val="accent2"/>
                </a:solidFill>
                <a:latin typeface="Times New Roman"/>
                <a:ea typeface="Times New Roman"/>
                <a:cs typeface="Times New Roman"/>
                <a:sym typeface="Times New Roman"/>
              </a:rPr>
              <a:t>S.first</a:t>
            </a:r>
            <a:r>
              <a:rPr b="0" i="0" lang="en-US" sz="2640" u="none" cap="none" strike="noStrike">
                <a:solidFill>
                  <a:schemeClr val="accent2"/>
                </a:solidFill>
                <a:latin typeface="Times New Roman"/>
                <a:ea typeface="Times New Roman"/>
                <a:cs typeface="Times New Roman"/>
                <a:sym typeface="Times New Roman"/>
              </a:rPr>
              <a:t>())</a:t>
            </a:r>
            <a:endParaRPr/>
          </a:p>
          <a:p>
            <a:pPr indent="0" lvl="1" marL="342900" marR="0" rtl="0" algn="l">
              <a:lnSpc>
                <a:spcPct val="90000"/>
              </a:lnSpc>
              <a:spcBef>
                <a:spcPts val="528"/>
              </a:spcBef>
              <a:spcAft>
                <a:spcPts val="0"/>
              </a:spcAft>
              <a:buClr>
                <a:schemeClr val="hlink"/>
              </a:buClr>
              <a:buSzPts val="2904"/>
              <a:buFont typeface="Noto Sans Symbols"/>
              <a:buNone/>
            </a:pPr>
            <a:r>
              <a:rPr b="0" i="0" lang="en-US" sz="2640" u="none" cap="none" strike="noStrike">
                <a:solidFill>
                  <a:schemeClr val="accent2"/>
                </a:solidFill>
                <a:latin typeface="Times New Roman"/>
                <a:ea typeface="Times New Roman"/>
                <a:cs typeface="Times New Roman"/>
                <a:sym typeface="Times New Roman"/>
              </a:rPr>
              <a:t>	</a:t>
            </a:r>
            <a:r>
              <a:rPr b="1" i="0" lang="en-US" sz="2640" u="none" cap="none" strike="noStrike">
                <a:solidFill>
                  <a:srgbClr val="000000"/>
                </a:solidFill>
                <a:latin typeface="Times New Roman"/>
                <a:ea typeface="Times New Roman"/>
                <a:cs typeface="Times New Roman"/>
                <a:sym typeface="Times New Roman"/>
              </a:rPr>
              <a:t>if</a:t>
            </a:r>
            <a:r>
              <a:rPr b="0" i="0" lang="en-US" sz="2640" u="none" cap="none" strike="noStrike">
                <a:solidFill>
                  <a:schemeClr val="dk2"/>
                </a:solidFill>
                <a:latin typeface="Times New Roman"/>
                <a:ea typeface="Times New Roman"/>
                <a:cs typeface="Times New Roman"/>
                <a:sym typeface="Times New Roman"/>
              </a:rPr>
              <a:t> </a:t>
            </a:r>
            <a:r>
              <a:rPr b="1" i="1" lang="en-US" sz="2640" u="none" cap="none" strike="noStrike">
                <a:solidFill>
                  <a:schemeClr val="accent2"/>
                </a:solidFill>
                <a:latin typeface="Times New Roman"/>
                <a:ea typeface="Times New Roman"/>
                <a:cs typeface="Times New Roman"/>
                <a:sym typeface="Times New Roman"/>
              </a:rPr>
              <a:t>y</a:t>
            </a:r>
            <a:r>
              <a:rPr b="0" i="0" lang="en-US" sz="2640" u="none" cap="none" strike="noStrike">
                <a:solidFill>
                  <a:schemeClr val="accent2"/>
                </a:solidFill>
                <a:latin typeface="Times New Roman"/>
                <a:ea typeface="Times New Roman"/>
                <a:cs typeface="Times New Roman"/>
                <a:sym typeface="Times New Roman"/>
              </a:rPr>
              <a:t> </a:t>
            </a:r>
            <a:r>
              <a:rPr b="0" i="0" lang="en-US" sz="2640" u="none" cap="none" strike="noStrike">
                <a:solidFill>
                  <a:srgbClr val="000000"/>
                </a:solidFill>
                <a:latin typeface="Times New Roman"/>
                <a:ea typeface="Times New Roman"/>
                <a:cs typeface="Times New Roman"/>
                <a:sym typeface="Times New Roman"/>
              </a:rPr>
              <a:t>&lt;</a:t>
            </a:r>
            <a:r>
              <a:rPr b="0" i="0" lang="en-US" sz="2640" u="none" cap="none" strike="noStrike">
                <a:solidFill>
                  <a:schemeClr val="accent2"/>
                </a:solidFill>
                <a:latin typeface="Times New Roman"/>
                <a:ea typeface="Times New Roman"/>
                <a:cs typeface="Times New Roman"/>
                <a:sym typeface="Times New Roman"/>
              </a:rPr>
              <a:t> </a:t>
            </a:r>
            <a:r>
              <a:rPr b="1" i="1" lang="en-US" sz="2640" u="none" cap="none" strike="noStrike">
                <a:solidFill>
                  <a:schemeClr val="accent2"/>
                </a:solidFill>
                <a:latin typeface="Times New Roman"/>
                <a:ea typeface="Times New Roman"/>
                <a:cs typeface="Times New Roman"/>
                <a:sym typeface="Times New Roman"/>
              </a:rPr>
              <a:t>x</a:t>
            </a:r>
            <a:endParaRPr b="0" i="0" sz="2640" u="none" cap="none" strike="noStrike">
              <a:solidFill>
                <a:schemeClr val="accent2"/>
              </a:solidFill>
              <a:latin typeface="Times New Roman"/>
              <a:ea typeface="Times New Roman"/>
              <a:cs typeface="Times New Roman"/>
              <a:sym typeface="Times New Roman"/>
            </a:endParaRPr>
          </a:p>
          <a:p>
            <a:pPr indent="0" lvl="1" marL="342900" marR="0" rtl="0" algn="l">
              <a:lnSpc>
                <a:spcPct val="90000"/>
              </a:lnSpc>
              <a:spcBef>
                <a:spcPts val="528"/>
              </a:spcBef>
              <a:spcAft>
                <a:spcPts val="0"/>
              </a:spcAft>
              <a:buClr>
                <a:schemeClr val="hlink"/>
              </a:buClr>
              <a:buSzPts val="2904"/>
              <a:buFont typeface="Noto Sans Symbols"/>
              <a:buNone/>
            </a:pPr>
            <a:r>
              <a:rPr b="0" i="0" lang="en-US" sz="2640" u="none" cap="none" strike="noStrike">
                <a:solidFill>
                  <a:schemeClr val="accent2"/>
                </a:solidFill>
                <a:latin typeface="Times New Roman"/>
                <a:ea typeface="Times New Roman"/>
                <a:cs typeface="Times New Roman"/>
                <a:sym typeface="Times New Roman"/>
              </a:rPr>
              <a:t>		</a:t>
            </a:r>
            <a:r>
              <a:rPr b="1" i="1" lang="en-US" sz="2640" u="none" cap="none" strike="noStrike">
                <a:solidFill>
                  <a:schemeClr val="accent2"/>
                </a:solidFill>
                <a:latin typeface="Times New Roman"/>
                <a:ea typeface="Times New Roman"/>
                <a:cs typeface="Times New Roman"/>
                <a:sym typeface="Times New Roman"/>
              </a:rPr>
              <a:t>L.insertLast</a:t>
            </a:r>
            <a:r>
              <a:rPr b="0" i="0" lang="en-US" sz="2640" u="none" cap="none" strike="noStrike">
                <a:solidFill>
                  <a:schemeClr val="accent2"/>
                </a:solidFill>
                <a:latin typeface="Times New Roman"/>
                <a:ea typeface="Times New Roman"/>
                <a:cs typeface="Times New Roman"/>
                <a:sym typeface="Times New Roman"/>
              </a:rPr>
              <a:t>(</a:t>
            </a:r>
            <a:r>
              <a:rPr b="1" i="1" lang="en-US" sz="2640" u="none" cap="none" strike="noStrike">
                <a:solidFill>
                  <a:schemeClr val="accent2"/>
                </a:solidFill>
                <a:latin typeface="Times New Roman"/>
                <a:ea typeface="Times New Roman"/>
                <a:cs typeface="Times New Roman"/>
                <a:sym typeface="Times New Roman"/>
              </a:rPr>
              <a:t>y</a:t>
            </a:r>
            <a:r>
              <a:rPr b="0" i="0" lang="en-US" sz="2640" u="none" cap="none" strike="noStrike">
                <a:solidFill>
                  <a:schemeClr val="accent2"/>
                </a:solidFill>
                <a:latin typeface="Times New Roman"/>
                <a:ea typeface="Times New Roman"/>
                <a:cs typeface="Times New Roman"/>
                <a:sym typeface="Times New Roman"/>
              </a:rPr>
              <a:t>)</a:t>
            </a:r>
            <a:endParaRPr/>
          </a:p>
          <a:p>
            <a:pPr indent="0" lvl="1" marL="342900" marR="0" rtl="0" algn="l">
              <a:lnSpc>
                <a:spcPct val="90000"/>
              </a:lnSpc>
              <a:spcBef>
                <a:spcPts val="528"/>
              </a:spcBef>
              <a:spcAft>
                <a:spcPts val="0"/>
              </a:spcAft>
              <a:buClr>
                <a:schemeClr val="hlink"/>
              </a:buClr>
              <a:buSzPts val="2904"/>
              <a:buFont typeface="Noto Sans Symbols"/>
              <a:buNone/>
            </a:pPr>
            <a:r>
              <a:rPr b="0" i="0" lang="en-US" sz="2640" u="none" cap="none" strike="noStrike">
                <a:solidFill>
                  <a:schemeClr val="accent2"/>
                </a:solidFill>
                <a:latin typeface="Times New Roman"/>
                <a:ea typeface="Times New Roman"/>
                <a:cs typeface="Times New Roman"/>
                <a:sym typeface="Times New Roman"/>
              </a:rPr>
              <a:t>	</a:t>
            </a:r>
            <a:r>
              <a:rPr b="1" i="0" lang="en-US" sz="2640" u="none" cap="none" strike="noStrike">
                <a:solidFill>
                  <a:srgbClr val="000000"/>
                </a:solidFill>
                <a:latin typeface="Times New Roman"/>
                <a:ea typeface="Times New Roman"/>
                <a:cs typeface="Times New Roman"/>
                <a:sym typeface="Times New Roman"/>
              </a:rPr>
              <a:t>else if </a:t>
            </a:r>
            <a:r>
              <a:rPr b="1" i="1" lang="en-US" sz="2640" u="none" cap="none" strike="noStrike">
                <a:solidFill>
                  <a:schemeClr val="accent2"/>
                </a:solidFill>
                <a:latin typeface="Times New Roman"/>
                <a:ea typeface="Times New Roman"/>
                <a:cs typeface="Times New Roman"/>
                <a:sym typeface="Times New Roman"/>
              </a:rPr>
              <a:t>y</a:t>
            </a:r>
            <a:r>
              <a:rPr b="0" i="0" lang="en-US" sz="2640" u="none" cap="none" strike="noStrike">
                <a:solidFill>
                  <a:schemeClr val="accent2"/>
                </a:solidFill>
                <a:latin typeface="Times New Roman"/>
                <a:ea typeface="Times New Roman"/>
                <a:cs typeface="Times New Roman"/>
                <a:sym typeface="Times New Roman"/>
              </a:rPr>
              <a:t> </a:t>
            </a:r>
            <a:r>
              <a:rPr b="0" i="0" lang="en-US" sz="2640" u="none" cap="none" strike="noStrike">
                <a:solidFill>
                  <a:srgbClr val="000000"/>
                </a:solidFill>
                <a:latin typeface="Times New Roman"/>
                <a:ea typeface="Times New Roman"/>
                <a:cs typeface="Times New Roman"/>
                <a:sym typeface="Times New Roman"/>
              </a:rPr>
              <a:t>=</a:t>
            </a:r>
            <a:r>
              <a:rPr b="0" i="0" lang="en-US" sz="2640" u="none" cap="none" strike="noStrike">
                <a:solidFill>
                  <a:schemeClr val="accent2"/>
                </a:solidFill>
                <a:latin typeface="Times New Roman"/>
                <a:ea typeface="Times New Roman"/>
                <a:cs typeface="Times New Roman"/>
                <a:sym typeface="Times New Roman"/>
              </a:rPr>
              <a:t> </a:t>
            </a:r>
            <a:r>
              <a:rPr b="1" i="1" lang="en-US" sz="2640" u="none" cap="none" strike="noStrike">
                <a:solidFill>
                  <a:schemeClr val="accent2"/>
                </a:solidFill>
                <a:latin typeface="Times New Roman"/>
                <a:ea typeface="Times New Roman"/>
                <a:cs typeface="Times New Roman"/>
                <a:sym typeface="Times New Roman"/>
              </a:rPr>
              <a:t>x</a:t>
            </a:r>
            <a:endParaRPr b="0" i="0" sz="2640" u="none" cap="none" strike="noStrike">
              <a:solidFill>
                <a:schemeClr val="dk2"/>
              </a:solidFill>
              <a:latin typeface="Times New Roman"/>
              <a:ea typeface="Times New Roman"/>
              <a:cs typeface="Times New Roman"/>
              <a:sym typeface="Times New Roman"/>
            </a:endParaRPr>
          </a:p>
          <a:p>
            <a:pPr indent="0" lvl="1" marL="342900" marR="0" rtl="0" algn="l">
              <a:lnSpc>
                <a:spcPct val="90000"/>
              </a:lnSpc>
              <a:spcBef>
                <a:spcPts val="528"/>
              </a:spcBef>
              <a:spcAft>
                <a:spcPts val="0"/>
              </a:spcAft>
              <a:buClr>
                <a:schemeClr val="hlink"/>
              </a:buClr>
              <a:buSzPts val="2904"/>
              <a:buFont typeface="Noto Sans Symbols"/>
              <a:buNone/>
            </a:pPr>
            <a:r>
              <a:rPr b="0" i="0" lang="en-US" sz="2640" u="none" cap="none" strike="noStrike">
                <a:solidFill>
                  <a:schemeClr val="accent2"/>
                </a:solidFill>
                <a:latin typeface="Times New Roman"/>
                <a:ea typeface="Times New Roman"/>
                <a:cs typeface="Times New Roman"/>
                <a:sym typeface="Times New Roman"/>
              </a:rPr>
              <a:t>		 </a:t>
            </a:r>
            <a:r>
              <a:rPr b="1" i="1" lang="en-US" sz="2640" u="none" cap="none" strike="noStrike">
                <a:solidFill>
                  <a:schemeClr val="accent2"/>
                </a:solidFill>
                <a:latin typeface="Times New Roman"/>
                <a:ea typeface="Times New Roman"/>
                <a:cs typeface="Times New Roman"/>
                <a:sym typeface="Times New Roman"/>
              </a:rPr>
              <a:t>E.insertLast</a:t>
            </a:r>
            <a:r>
              <a:rPr b="0" i="0" lang="en-US" sz="2640" u="none" cap="none" strike="noStrike">
                <a:solidFill>
                  <a:schemeClr val="accent2"/>
                </a:solidFill>
                <a:latin typeface="Times New Roman"/>
                <a:ea typeface="Times New Roman"/>
                <a:cs typeface="Times New Roman"/>
                <a:sym typeface="Times New Roman"/>
              </a:rPr>
              <a:t>(</a:t>
            </a:r>
            <a:r>
              <a:rPr b="1" i="1" lang="en-US" sz="2640" u="none" cap="none" strike="noStrike">
                <a:solidFill>
                  <a:schemeClr val="accent2"/>
                </a:solidFill>
                <a:latin typeface="Times New Roman"/>
                <a:ea typeface="Times New Roman"/>
                <a:cs typeface="Times New Roman"/>
                <a:sym typeface="Times New Roman"/>
              </a:rPr>
              <a:t>y</a:t>
            </a:r>
            <a:r>
              <a:rPr b="0" i="0" lang="en-US" sz="2640" u="none" cap="none" strike="noStrike">
                <a:solidFill>
                  <a:schemeClr val="accent2"/>
                </a:solidFill>
                <a:latin typeface="Times New Roman"/>
                <a:ea typeface="Times New Roman"/>
                <a:cs typeface="Times New Roman"/>
                <a:sym typeface="Times New Roman"/>
              </a:rPr>
              <a:t>)</a:t>
            </a:r>
            <a:endParaRPr/>
          </a:p>
          <a:p>
            <a:pPr indent="0" lvl="1" marL="342900" marR="0" rtl="0" algn="l">
              <a:lnSpc>
                <a:spcPct val="90000"/>
              </a:lnSpc>
              <a:spcBef>
                <a:spcPts val="528"/>
              </a:spcBef>
              <a:spcAft>
                <a:spcPts val="0"/>
              </a:spcAft>
              <a:buClr>
                <a:schemeClr val="hlink"/>
              </a:buClr>
              <a:buSzPts val="2904"/>
              <a:buFont typeface="Noto Sans Symbols"/>
              <a:buNone/>
            </a:pPr>
            <a:r>
              <a:rPr b="0" i="0" lang="en-US" sz="2640" u="none" cap="none" strike="noStrike">
                <a:solidFill>
                  <a:schemeClr val="accent2"/>
                </a:solidFill>
                <a:latin typeface="Times New Roman"/>
                <a:ea typeface="Times New Roman"/>
                <a:cs typeface="Times New Roman"/>
                <a:sym typeface="Times New Roman"/>
              </a:rPr>
              <a:t>	</a:t>
            </a:r>
            <a:r>
              <a:rPr b="1" i="0" lang="en-US" sz="2640" u="none" cap="none" strike="noStrike">
                <a:solidFill>
                  <a:srgbClr val="000000"/>
                </a:solidFill>
                <a:latin typeface="Times New Roman"/>
                <a:ea typeface="Times New Roman"/>
                <a:cs typeface="Times New Roman"/>
                <a:sym typeface="Times New Roman"/>
              </a:rPr>
              <a:t>else</a:t>
            </a:r>
            <a:r>
              <a:rPr b="0" i="0" lang="en-US" sz="2640" u="none" cap="none" strike="noStrike">
                <a:solidFill>
                  <a:schemeClr val="dk2"/>
                </a:solidFill>
                <a:latin typeface="Times New Roman"/>
                <a:ea typeface="Times New Roman"/>
                <a:cs typeface="Times New Roman"/>
                <a:sym typeface="Times New Roman"/>
              </a:rPr>
              <a:t> </a:t>
            </a:r>
            <a:r>
              <a:rPr b="0" i="0" lang="en-US" sz="2640" u="none" cap="none" strike="noStrike">
                <a:solidFill>
                  <a:schemeClr val="dk1"/>
                </a:solidFill>
                <a:latin typeface="Times New Roman"/>
                <a:ea typeface="Times New Roman"/>
                <a:cs typeface="Times New Roman"/>
                <a:sym typeface="Times New Roman"/>
              </a:rPr>
              <a:t>{ </a:t>
            </a:r>
            <a:r>
              <a:rPr b="1" i="1" lang="en-US" sz="2640" u="none" cap="none" strike="noStrike">
                <a:solidFill>
                  <a:schemeClr val="dk1"/>
                </a:solidFill>
                <a:latin typeface="Times New Roman"/>
                <a:ea typeface="Times New Roman"/>
                <a:cs typeface="Times New Roman"/>
                <a:sym typeface="Times New Roman"/>
              </a:rPr>
              <a:t>y</a:t>
            </a:r>
            <a:r>
              <a:rPr b="0" i="0" lang="en-US" sz="2640" u="none" cap="none" strike="noStrike">
                <a:solidFill>
                  <a:schemeClr val="dk1"/>
                </a:solidFill>
                <a:latin typeface="Times New Roman"/>
                <a:ea typeface="Times New Roman"/>
                <a:cs typeface="Times New Roman"/>
                <a:sym typeface="Times New Roman"/>
              </a:rPr>
              <a:t> &gt; </a:t>
            </a:r>
            <a:r>
              <a:rPr b="1" i="1" lang="en-US" sz="2640" u="none" cap="none" strike="noStrike">
                <a:solidFill>
                  <a:schemeClr val="dk1"/>
                </a:solidFill>
                <a:latin typeface="Times New Roman"/>
                <a:ea typeface="Times New Roman"/>
                <a:cs typeface="Times New Roman"/>
                <a:sym typeface="Times New Roman"/>
              </a:rPr>
              <a:t>x </a:t>
            </a:r>
            <a:r>
              <a:rPr b="0" i="0" lang="en-US" sz="2640" u="none" cap="none" strike="noStrike">
                <a:solidFill>
                  <a:schemeClr val="dk1"/>
                </a:solidFill>
                <a:latin typeface="Times New Roman"/>
                <a:ea typeface="Times New Roman"/>
                <a:cs typeface="Times New Roman"/>
                <a:sym typeface="Times New Roman"/>
              </a:rPr>
              <a:t>}</a:t>
            </a:r>
            <a:endParaRPr/>
          </a:p>
          <a:p>
            <a:pPr indent="0" lvl="1" marL="342900" marR="0" rtl="0" algn="l">
              <a:lnSpc>
                <a:spcPct val="90000"/>
              </a:lnSpc>
              <a:spcBef>
                <a:spcPts val="528"/>
              </a:spcBef>
              <a:spcAft>
                <a:spcPts val="0"/>
              </a:spcAft>
              <a:buClr>
                <a:schemeClr val="hlink"/>
              </a:buClr>
              <a:buSzPts val="2904"/>
              <a:buFont typeface="Noto Sans Symbols"/>
              <a:buNone/>
            </a:pPr>
            <a:r>
              <a:rPr b="0" i="0" lang="en-US" sz="2640" u="none" cap="none" strike="noStrike">
                <a:solidFill>
                  <a:schemeClr val="accent2"/>
                </a:solidFill>
                <a:latin typeface="Times New Roman"/>
                <a:ea typeface="Times New Roman"/>
                <a:cs typeface="Times New Roman"/>
                <a:sym typeface="Times New Roman"/>
              </a:rPr>
              <a:t>		</a:t>
            </a:r>
            <a:r>
              <a:rPr b="1" i="1" lang="en-US" sz="2640" u="none" cap="none" strike="noStrike">
                <a:solidFill>
                  <a:schemeClr val="accent2"/>
                </a:solidFill>
                <a:latin typeface="Times New Roman"/>
                <a:ea typeface="Times New Roman"/>
                <a:cs typeface="Times New Roman"/>
                <a:sym typeface="Times New Roman"/>
              </a:rPr>
              <a:t>G.insertLast</a:t>
            </a:r>
            <a:r>
              <a:rPr b="0" i="0" lang="en-US" sz="2640" u="none" cap="none" strike="noStrike">
                <a:solidFill>
                  <a:schemeClr val="accent2"/>
                </a:solidFill>
                <a:latin typeface="Times New Roman"/>
                <a:ea typeface="Times New Roman"/>
                <a:cs typeface="Times New Roman"/>
                <a:sym typeface="Times New Roman"/>
              </a:rPr>
              <a:t>(</a:t>
            </a:r>
            <a:r>
              <a:rPr b="1" i="1" lang="en-US" sz="2640" u="none" cap="none" strike="noStrike">
                <a:solidFill>
                  <a:schemeClr val="accent2"/>
                </a:solidFill>
                <a:latin typeface="Times New Roman"/>
                <a:ea typeface="Times New Roman"/>
                <a:cs typeface="Times New Roman"/>
                <a:sym typeface="Times New Roman"/>
              </a:rPr>
              <a:t>y</a:t>
            </a:r>
            <a:r>
              <a:rPr b="0" i="0" lang="en-US" sz="2640" u="none" cap="none" strike="noStrike">
                <a:solidFill>
                  <a:schemeClr val="accent2"/>
                </a:solidFill>
                <a:latin typeface="Times New Roman"/>
                <a:ea typeface="Times New Roman"/>
                <a:cs typeface="Times New Roman"/>
                <a:sym typeface="Times New Roman"/>
              </a:rPr>
              <a:t>)</a:t>
            </a:r>
            <a:endParaRPr/>
          </a:p>
          <a:p>
            <a:pPr indent="0" lvl="1" marL="342900" marR="0" rtl="0" algn="l">
              <a:lnSpc>
                <a:spcPct val="90000"/>
              </a:lnSpc>
              <a:spcBef>
                <a:spcPts val="528"/>
              </a:spcBef>
              <a:spcAft>
                <a:spcPts val="0"/>
              </a:spcAft>
              <a:buClr>
                <a:schemeClr val="hlink"/>
              </a:buClr>
              <a:buSzPts val="2904"/>
              <a:buFont typeface="Noto Sans Symbols"/>
              <a:buNone/>
            </a:pPr>
            <a:r>
              <a:rPr b="1" i="0" lang="en-US" sz="2640" u="none" cap="none" strike="noStrike">
                <a:solidFill>
                  <a:srgbClr val="000000"/>
                </a:solidFill>
                <a:latin typeface="Times New Roman"/>
                <a:ea typeface="Times New Roman"/>
                <a:cs typeface="Times New Roman"/>
                <a:sym typeface="Times New Roman"/>
              </a:rPr>
              <a:t>return </a:t>
            </a:r>
            <a:r>
              <a:rPr b="1" i="1" lang="en-US" sz="2640" u="none" cap="none" strike="noStrike">
                <a:solidFill>
                  <a:schemeClr val="accent2"/>
                </a:solidFill>
                <a:latin typeface="Times New Roman"/>
                <a:ea typeface="Times New Roman"/>
                <a:cs typeface="Times New Roman"/>
                <a:sym typeface="Times New Roman"/>
              </a:rPr>
              <a:t>L,</a:t>
            </a:r>
            <a:r>
              <a:rPr b="0" i="0" lang="en-US" sz="2640" u="none" cap="none" strike="noStrike">
                <a:solidFill>
                  <a:schemeClr val="accent2"/>
                </a:solidFill>
                <a:latin typeface="Times New Roman"/>
                <a:ea typeface="Times New Roman"/>
                <a:cs typeface="Times New Roman"/>
                <a:sym typeface="Times New Roman"/>
              </a:rPr>
              <a:t> </a:t>
            </a:r>
            <a:r>
              <a:rPr b="1" i="1" lang="en-US" sz="2640" u="none" cap="none" strike="noStrike">
                <a:solidFill>
                  <a:schemeClr val="accent2"/>
                </a:solidFill>
                <a:latin typeface="Times New Roman"/>
                <a:ea typeface="Times New Roman"/>
                <a:cs typeface="Times New Roman"/>
                <a:sym typeface="Times New Roman"/>
              </a:rPr>
              <a:t>E, G</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7" name="Shape 3907"/>
        <p:cNvGrpSpPr/>
        <p:nvPr/>
      </p:nvGrpSpPr>
      <p:grpSpPr>
        <a:xfrm>
          <a:off x="0" y="0"/>
          <a:ext cx="0" cy="0"/>
          <a:chOff x="0" y="0"/>
          <a:chExt cx="0" cy="0"/>
        </a:xfrm>
      </p:grpSpPr>
      <p:sp>
        <p:nvSpPr>
          <p:cNvPr id="3908" name="Google Shape;3908;g25a863104f6_0_11"/>
          <p:cNvSpPr txBox="1"/>
          <p:nvPr>
            <p:ph type="title"/>
          </p:nvPr>
        </p:nvSpPr>
        <p:spPr>
          <a:xfrm>
            <a:off x="794125" y="1325667"/>
            <a:ext cx="16689600" cy="180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Which</a:t>
            </a:r>
            <a:r>
              <a:rPr b="1" lang="en-US" sz="4800">
                <a:solidFill>
                  <a:srgbClr val="E36C09"/>
                </a:solidFill>
                <a:latin typeface="Cambria"/>
                <a:ea typeface="Cambria"/>
                <a:cs typeface="Cambria"/>
                <a:sym typeface="Cambria"/>
              </a:rPr>
              <a:t> algorithm is preferred </a:t>
            </a:r>
            <a:r>
              <a:rPr b="1" lang="en-US" sz="4800">
                <a:solidFill>
                  <a:srgbClr val="E36C09"/>
                </a:solidFill>
                <a:latin typeface="Cambria"/>
                <a:ea typeface="Cambria"/>
                <a:cs typeface="Cambria"/>
                <a:sym typeface="Cambria"/>
              </a:rPr>
              <a:t>for sorting Arrays</a:t>
            </a:r>
            <a:endParaRPr b="1" sz="4800">
              <a:solidFill>
                <a:srgbClr val="E36C09"/>
              </a:solidFill>
              <a:latin typeface="Cambria"/>
              <a:ea typeface="Cambria"/>
              <a:cs typeface="Cambria"/>
              <a:sym typeface="Cambria"/>
            </a:endParaRPr>
          </a:p>
          <a:p>
            <a:pPr indent="0" lvl="0" marL="0" rtl="0" algn="l">
              <a:spcBef>
                <a:spcPts val="0"/>
              </a:spcBef>
              <a:spcAft>
                <a:spcPts val="0"/>
              </a:spcAft>
              <a:buNone/>
            </a:pPr>
            <a:r>
              <a:t/>
            </a:r>
            <a:endParaRPr b="1" sz="4800">
              <a:solidFill>
                <a:srgbClr val="E36C09"/>
              </a:solidFill>
              <a:latin typeface="Cambria"/>
              <a:ea typeface="Cambria"/>
              <a:cs typeface="Cambria"/>
              <a:sym typeface="Cambria"/>
            </a:endParaRPr>
          </a:p>
          <a:p>
            <a:pPr indent="0" lvl="0" marL="0" rtl="0" algn="ctr">
              <a:spcBef>
                <a:spcPts val="0"/>
              </a:spcBef>
              <a:spcAft>
                <a:spcPts val="0"/>
              </a:spcAft>
              <a:buClr>
                <a:schemeClr val="dk1"/>
              </a:buClr>
              <a:buFont typeface="Arial"/>
              <a:buNone/>
            </a:pPr>
            <a:r>
              <a:rPr b="1" lang="en-US" sz="4800">
                <a:solidFill>
                  <a:srgbClr val="E36C09"/>
                </a:solidFill>
                <a:latin typeface="Cambria"/>
                <a:ea typeface="Cambria"/>
                <a:cs typeface="Cambria"/>
                <a:sym typeface="Cambria"/>
              </a:rPr>
              <a:t>Quick Sort  or MergeSort</a:t>
            </a:r>
            <a:endParaRPr sz="4800">
              <a:solidFill>
                <a:srgbClr val="E36C09"/>
              </a:solidFill>
              <a:latin typeface="Cambria"/>
              <a:ea typeface="Cambria"/>
              <a:cs typeface="Cambria"/>
              <a:sym typeface="Cambria"/>
            </a:endParaRPr>
          </a:p>
          <a:p>
            <a:pPr indent="0" lvl="0" marL="0" rtl="0" algn="ctr">
              <a:spcBef>
                <a:spcPts val="0"/>
              </a:spcBef>
              <a:spcAft>
                <a:spcPts val="0"/>
              </a:spcAft>
              <a:buNone/>
            </a:pPr>
            <a:r>
              <a:t/>
            </a:r>
            <a:endParaRPr/>
          </a:p>
        </p:txBody>
      </p:sp>
      <p:sp>
        <p:nvSpPr>
          <p:cNvPr id="3909" name="Google Shape;3909;g25a863104f6_0_11"/>
          <p:cNvSpPr txBox="1"/>
          <p:nvPr>
            <p:ph idx="1" type="body"/>
          </p:nvPr>
        </p:nvSpPr>
        <p:spPr>
          <a:xfrm>
            <a:off x="1234329" y="4713600"/>
            <a:ext cx="8195700" cy="631200"/>
          </a:xfrm>
          <a:prstGeom prst="rect">
            <a:avLst/>
          </a:prstGeom>
        </p:spPr>
        <p:txBody>
          <a:bodyPr anchorCtr="0" anchor="t" bIns="0" lIns="0" spcFirstLastPara="1" rIns="0" wrap="square" tIns="0">
            <a:spAutoFit/>
          </a:bodyPr>
          <a:lstStyle/>
          <a:p>
            <a:pPr indent="0" lvl="0" marL="0" rtl="0" algn="l">
              <a:spcBef>
                <a:spcPts val="360"/>
              </a:spcBef>
              <a:spcAft>
                <a:spcPts val="0"/>
              </a:spcAft>
              <a:buNone/>
            </a:pPr>
            <a:r>
              <a:rPr lang="en-US" sz="4100"/>
              <a:t>Array</a:t>
            </a:r>
            <a:r>
              <a:rPr lang="en-US"/>
              <a:t>	</a:t>
            </a:r>
            <a:endParaRPr/>
          </a:p>
        </p:txBody>
      </p:sp>
      <p:sp>
        <p:nvSpPr>
          <p:cNvPr id="3910" name="Google Shape;3910;g25a863104f6_0_11"/>
          <p:cNvSpPr txBox="1"/>
          <p:nvPr>
            <p:ph idx="2" type="body"/>
          </p:nvPr>
        </p:nvSpPr>
        <p:spPr>
          <a:xfrm>
            <a:off x="10547489" y="4721400"/>
            <a:ext cx="8195700" cy="615600"/>
          </a:xfrm>
          <a:prstGeom prst="rect">
            <a:avLst/>
          </a:prstGeom>
        </p:spPr>
        <p:txBody>
          <a:bodyPr anchorCtr="0" anchor="t" bIns="0" lIns="0" spcFirstLastPara="1" rIns="0" wrap="square" tIns="0">
            <a:spAutoFit/>
          </a:bodyPr>
          <a:lstStyle/>
          <a:p>
            <a:pPr indent="0" lvl="0" marL="0" rtl="0" algn="l">
              <a:spcBef>
                <a:spcPts val="360"/>
              </a:spcBef>
              <a:spcAft>
                <a:spcPts val="0"/>
              </a:spcAft>
              <a:buNone/>
            </a:pPr>
            <a:r>
              <a:rPr lang="en-US" sz="4000"/>
              <a:t>Linked List </a:t>
            </a:r>
            <a:endParaRPr sz="4000"/>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4" name="Shape 3914"/>
        <p:cNvGrpSpPr/>
        <p:nvPr/>
      </p:nvGrpSpPr>
      <p:grpSpPr>
        <a:xfrm>
          <a:off x="0" y="0"/>
          <a:ext cx="0" cy="0"/>
          <a:chOff x="0" y="0"/>
          <a:chExt cx="0" cy="0"/>
        </a:xfrm>
      </p:grpSpPr>
      <p:sp>
        <p:nvSpPr>
          <p:cNvPr id="3915" name="Google Shape;3915;p196"/>
          <p:cNvSpPr txBox="1"/>
          <p:nvPr>
            <p:ph type="title"/>
          </p:nvPr>
        </p:nvSpPr>
        <p:spPr>
          <a:xfrm>
            <a:off x="572294" y="838200"/>
            <a:ext cx="26991282" cy="108337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Why Quick Sort is preferred over MergeSort for</a:t>
            </a:r>
            <a:br>
              <a:rPr b="1" lang="en-US" sz="4800">
                <a:solidFill>
                  <a:srgbClr val="E36C09"/>
                </a:solidFill>
                <a:latin typeface="Cambria"/>
                <a:ea typeface="Cambria"/>
                <a:cs typeface="Cambria"/>
                <a:sym typeface="Cambria"/>
              </a:rPr>
            </a:br>
            <a:r>
              <a:rPr b="1" lang="en-US" sz="4800">
                <a:solidFill>
                  <a:srgbClr val="E36C09"/>
                </a:solidFill>
                <a:latin typeface="Cambria"/>
                <a:ea typeface="Cambria"/>
                <a:cs typeface="Cambria"/>
                <a:sym typeface="Cambria"/>
              </a:rPr>
              <a:t> sorting Arrays</a:t>
            </a:r>
            <a:endParaRPr sz="4800">
              <a:solidFill>
                <a:srgbClr val="E36C09"/>
              </a:solidFill>
              <a:latin typeface="Cambria"/>
              <a:ea typeface="Cambria"/>
              <a:cs typeface="Cambria"/>
              <a:sym typeface="Cambria"/>
            </a:endParaRPr>
          </a:p>
        </p:txBody>
      </p:sp>
      <p:sp>
        <p:nvSpPr>
          <p:cNvPr id="3916" name="Google Shape;3916;p196"/>
          <p:cNvSpPr txBox="1"/>
          <p:nvPr>
            <p:ph idx="1" type="body"/>
          </p:nvPr>
        </p:nvSpPr>
        <p:spPr>
          <a:xfrm>
            <a:off x="596055" y="3124200"/>
            <a:ext cx="8195733" cy="2560701"/>
          </a:xfrm>
          <a:prstGeom prst="rect">
            <a:avLst/>
          </a:prstGeom>
          <a:noFill/>
          <a:ln>
            <a:noFill/>
          </a:ln>
        </p:spPr>
        <p:txBody>
          <a:bodyPr anchorCtr="0" anchor="t" bIns="0" lIns="0" spcFirstLastPara="1" rIns="0" wrap="square" tIns="0">
            <a:spAutoFit/>
          </a:bodyPr>
          <a:lstStyle/>
          <a:p>
            <a:pPr indent="-457200" lvl="0" marL="457200" rtl="0" algn="just">
              <a:spcBef>
                <a:spcPts val="0"/>
              </a:spcBef>
              <a:spcAft>
                <a:spcPts val="0"/>
              </a:spcAft>
              <a:buClr>
                <a:schemeClr val="dk1"/>
              </a:buClr>
              <a:buSzPts val="3200"/>
              <a:buFont typeface="Noto Sans Symbols"/>
              <a:buChar char="❑"/>
            </a:pPr>
            <a:r>
              <a:rPr lang="en-US" sz="3200">
                <a:latin typeface="Cambria"/>
                <a:ea typeface="Cambria"/>
                <a:cs typeface="Cambria"/>
                <a:sym typeface="Cambria"/>
              </a:rPr>
              <a:t>Quick Sort in its general form is an in-place sort</a:t>
            </a:r>
            <a:endParaRPr/>
          </a:p>
          <a:p>
            <a:pPr indent="-457200" lvl="0" marL="457200" rtl="0" algn="just">
              <a:spcBef>
                <a:spcPts val="640"/>
              </a:spcBef>
              <a:spcAft>
                <a:spcPts val="0"/>
              </a:spcAft>
              <a:buClr>
                <a:schemeClr val="dk1"/>
              </a:buClr>
              <a:buSzPts val="3200"/>
              <a:buFont typeface="Noto Sans Symbols"/>
              <a:buChar char="❑"/>
            </a:pPr>
            <a:r>
              <a:rPr lang="en-US" sz="3200">
                <a:latin typeface="Cambria"/>
                <a:ea typeface="Cambria"/>
                <a:cs typeface="Cambria"/>
                <a:sym typeface="Cambria"/>
              </a:rPr>
              <a:t>Comparing average complexity we find that both type of sorts have O(NlogN) average complexity but the constants differ.</a:t>
            </a:r>
            <a:endParaRPr/>
          </a:p>
        </p:txBody>
      </p:sp>
      <p:sp>
        <p:nvSpPr>
          <p:cNvPr id="3917" name="Google Shape;3917;p196"/>
          <p:cNvSpPr txBox="1"/>
          <p:nvPr>
            <p:ph idx="2" type="body"/>
          </p:nvPr>
        </p:nvSpPr>
        <p:spPr>
          <a:xfrm>
            <a:off x="9474200" y="3148781"/>
            <a:ext cx="8195733" cy="2068259"/>
          </a:xfrm>
          <a:prstGeom prst="rect">
            <a:avLst/>
          </a:prstGeom>
          <a:noFill/>
          <a:ln>
            <a:noFill/>
          </a:ln>
        </p:spPr>
        <p:txBody>
          <a:bodyPr anchorCtr="0" anchor="t" bIns="0" lIns="0" spcFirstLastPara="1" rIns="0" wrap="square" tIns="0">
            <a:spAutoFit/>
          </a:bodyPr>
          <a:lstStyle/>
          <a:p>
            <a:pPr indent="-457200" lvl="0" marL="457200" rtl="0" algn="just">
              <a:spcBef>
                <a:spcPts val="0"/>
              </a:spcBef>
              <a:spcAft>
                <a:spcPts val="0"/>
              </a:spcAft>
              <a:buClr>
                <a:schemeClr val="dk1"/>
              </a:buClr>
              <a:buSzPts val="3200"/>
              <a:buFont typeface="Noto Sans Symbols"/>
              <a:buChar char="❑"/>
            </a:pPr>
            <a:r>
              <a:rPr lang="en-US" sz="3200">
                <a:latin typeface="Cambria"/>
                <a:ea typeface="Cambria"/>
                <a:cs typeface="Cambria"/>
                <a:sym typeface="Cambria"/>
              </a:rPr>
              <a:t>merge sort requires O(N) extra storage</a:t>
            </a:r>
            <a:endParaRPr/>
          </a:p>
          <a:p>
            <a:pPr indent="-457200" lvl="0" marL="457200" rtl="0" algn="just">
              <a:spcBef>
                <a:spcPts val="640"/>
              </a:spcBef>
              <a:spcAft>
                <a:spcPts val="0"/>
              </a:spcAft>
              <a:buClr>
                <a:schemeClr val="dk1"/>
              </a:buClr>
              <a:buSzPts val="3200"/>
              <a:buFont typeface="Noto Sans Symbols"/>
              <a:buChar char="❑"/>
            </a:pPr>
            <a:r>
              <a:rPr lang="en-US" sz="3200">
                <a:latin typeface="Cambria"/>
                <a:ea typeface="Cambria"/>
                <a:cs typeface="Cambria"/>
                <a:sym typeface="Cambria"/>
              </a:rPr>
              <a:t>Allocating and de-allocating the extra space used for merge sort increases the running time of the algorithm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1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1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1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17">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1" name="Shape 3921"/>
        <p:cNvGrpSpPr/>
        <p:nvPr/>
      </p:nvGrpSpPr>
      <p:grpSpPr>
        <a:xfrm>
          <a:off x="0" y="0"/>
          <a:ext cx="0" cy="0"/>
          <a:chOff x="0" y="0"/>
          <a:chExt cx="0" cy="0"/>
        </a:xfrm>
      </p:grpSpPr>
      <p:sp>
        <p:nvSpPr>
          <p:cNvPr id="3922" name="Google Shape;3922;p197"/>
          <p:cNvSpPr txBox="1"/>
          <p:nvPr>
            <p:ph type="title"/>
          </p:nvPr>
        </p:nvSpPr>
        <p:spPr>
          <a:xfrm>
            <a:off x="0" y="1066800"/>
            <a:ext cx="17593733" cy="133705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US" sz="4800">
                <a:solidFill>
                  <a:srgbClr val="E36C09"/>
                </a:solidFill>
                <a:latin typeface="Cambria"/>
                <a:ea typeface="Cambria"/>
                <a:cs typeface="Cambria"/>
                <a:sym typeface="Cambria"/>
              </a:rPr>
              <a:t>Why Merge Sort is preferred over QuickSort for Linked Lists?</a:t>
            </a:r>
            <a:endParaRPr sz="4800">
              <a:solidFill>
                <a:srgbClr val="E36C09"/>
              </a:solidFill>
              <a:latin typeface="Cambria"/>
              <a:ea typeface="Cambria"/>
              <a:cs typeface="Cambria"/>
              <a:sym typeface="Cambria"/>
            </a:endParaRPr>
          </a:p>
        </p:txBody>
      </p:sp>
      <p:sp>
        <p:nvSpPr>
          <p:cNvPr id="3923" name="Google Shape;3923;p197"/>
          <p:cNvSpPr txBox="1"/>
          <p:nvPr>
            <p:ph idx="1" type="body"/>
          </p:nvPr>
        </p:nvSpPr>
        <p:spPr>
          <a:xfrm>
            <a:off x="745067" y="3810000"/>
            <a:ext cx="8195733" cy="1606594"/>
          </a:xfrm>
          <a:prstGeom prst="rect">
            <a:avLst/>
          </a:prstGeom>
          <a:noFill/>
          <a:ln>
            <a:noFill/>
          </a:ln>
        </p:spPr>
        <p:txBody>
          <a:bodyPr anchorCtr="0" anchor="t" bIns="0" lIns="0" spcFirstLastPara="1" rIns="0" wrap="square" tIns="0">
            <a:noAutofit/>
          </a:bodyPr>
          <a:lstStyle/>
          <a:p>
            <a:pPr indent="-457200" lvl="0" marL="457200" rtl="0" algn="just">
              <a:spcBef>
                <a:spcPts val="0"/>
              </a:spcBef>
              <a:spcAft>
                <a:spcPts val="0"/>
              </a:spcAft>
              <a:buClr>
                <a:schemeClr val="dk1"/>
              </a:buClr>
              <a:buSzPts val="3200"/>
              <a:buFont typeface="Noto Sans Symbols"/>
              <a:buChar char="❑"/>
            </a:pPr>
            <a:r>
              <a:rPr lang="en-US" sz="3200">
                <a:latin typeface="Cambria"/>
                <a:ea typeface="Cambria"/>
                <a:cs typeface="Cambria"/>
                <a:sym typeface="Cambria"/>
              </a:rPr>
              <a:t>we can not do random access in linked list. Quick Sort requires a lot of this kind of access.</a:t>
            </a:r>
            <a:endParaRPr/>
          </a:p>
          <a:p>
            <a:pPr indent="-457200" lvl="0" marL="457200" rtl="0" algn="just">
              <a:spcBef>
                <a:spcPts val="640"/>
              </a:spcBef>
              <a:spcAft>
                <a:spcPts val="0"/>
              </a:spcAft>
              <a:buClr>
                <a:schemeClr val="dk1"/>
              </a:buClr>
              <a:buSzPts val="3200"/>
              <a:buFont typeface="Noto Sans Symbols"/>
              <a:buChar char="❑"/>
            </a:pPr>
            <a:r>
              <a:rPr lang="en-US" sz="3200">
                <a:latin typeface="Cambria"/>
                <a:ea typeface="Cambria"/>
                <a:cs typeface="Cambria"/>
                <a:sym typeface="Cambria"/>
              </a:rPr>
              <a:t>The overhead increases for quick sort. </a:t>
            </a:r>
            <a:endParaRPr/>
          </a:p>
          <a:p>
            <a:pPr indent="-457200" lvl="0" marL="457200" rtl="0" algn="just">
              <a:spcBef>
                <a:spcPts val="640"/>
              </a:spcBef>
              <a:spcAft>
                <a:spcPts val="0"/>
              </a:spcAft>
              <a:buClr>
                <a:schemeClr val="dk1"/>
              </a:buClr>
              <a:buSzPts val="3200"/>
              <a:buFont typeface="Noto Sans Symbols"/>
              <a:buChar char="❑"/>
            </a:pPr>
            <a:r>
              <a:rPr lang="en-US" sz="3200">
                <a:latin typeface="Cambria"/>
                <a:ea typeface="Cambria"/>
                <a:cs typeface="Cambria"/>
                <a:sym typeface="Cambria"/>
              </a:rPr>
              <a:t>Merge sort accesses data sequentially and the need of random access is low.</a:t>
            </a:r>
            <a:endParaRPr/>
          </a:p>
        </p:txBody>
      </p:sp>
      <p:sp>
        <p:nvSpPr>
          <p:cNvPr id="3924" name="Google Shape;3924;p197"/>
          <p:cNvSpPr txBox="1"/>
          <p:nvPr>
            <p:ph idx="2" type="body"/>
          </p:nvPr>
        </p:nvSpPr>
        <p:spPr>
          <a:xfrm>
            <a:off x="9398000" y="3810000"/>
            <a:ext cx="8195733" cy="2560701"/>
          </a:xfrm>
          <a:prstGeom prst="rect">
            <a:avLst/>
          </a:prstGeom>
          <a:noFill/>
          <a:ln>
            <a:noFill/>
          </a:ln>
        </p:spPr>
        <p:txBody>
          <a:bodyPr anchorCtr="0" anchor="t" bIns="0" lIns="0" spcFirstLastPara="1" rIns="0" wrap="square" tIns="0">
            <a:spAutoFit/>
          </a:bodyPr>
          <a:lstStyle/>
          <a:p>
            <a:pPr indent="-457200" lvl="0" marL="457200" rtl="0" algn="just">
              <a:spcBef>
                <a:spcPts val="0"/>
              </a:spcBef>
              <a:spcAft>
                <a:spcPts val="0"/>
              </a:spcAft>
              <a:buClr>
                <a:schemeClr val="dk1"/>
              </a:buClr>
              <a:buSzPts val="3200"/>
              <a:buFont typeface="Noto Sans Symbols"/>
              <a:buChar char="❑"/>
            </a:pPr>
            <a:r>
              <a:rPr lang="en-US" sz="3200">
                <a:latin typeface="Cambria"/>
                <a:ea typeface="Cambria"/>
                <a:cs typeface="Cambria"/>
                <a:sym typeface="Cambria"/>
              </a:rPr>
              <a:t>In linked list, we can insert items in the middle in O(1) extra space and O(1) time. </a:t>
            </a:r>
            <a:endParaRPr/>
          </a:p>
          <a:p>
            <a:pPr indent="-457200" lvl="0" marL="457200" rtl="0" algn="just">
              <a:spcBef>
                <a:spcPts val="640"/>
              </a:spcBef>
              <a:spcAft>
                <a:spcPts val="0"/>
              </a:spcAft>
              <a:buClr>
                <a:schemeClr val="dk1"/>
              </a:buClr>
              <a:buSzPts val="3200"/>
              <a:buFont typeface="Noto Sans Symbols"/>
              <a:buChar char="❑"/>
            </a:pPr>
            <a:r>
              <a:rPr lang="en-US" sz="3200">
                <a:latin typeface="Cambria"/>
                <a:ea typeface="Cambria"/>
                <a:cs typeface="Cambria"/>
                <a:sym typeface="Cambria"/>
              </a:rPr>
              <a:t>Therefore merge operation of merge sort can be implemented without extra space for linked lists.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4">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8" name="Shape 3928"/>
        <p:cNvGrpSpPr/>
        <p:nvPr/>
      </p:nvGrpSpPr>
      <p:grpSpPr>
        <a:xfrm>
          <a:off x="0" y="0"/>
          <a:ext cx="0" cy="0"/>
          <a:chOff x="0" y="0"/>
          <a:chExt cx="0" cy="0"/>
        </a:xfrm>
      </p:grpSpPr>
      <p:sp>
        <p:nvSpPr>
          <p:cNvPr id="3929" name="Google Shape;3929;g25a20642716_1_13"/>
          <p:cNvSpPr txBox="1"/>
          <p:nvPr>
            <p:ph type="ctrTitle"/>
          </p:nvPr>
        </p:nvSpPr>
        <p:spPr>
          <a:xfrm>
            <a:off x="3241040" y="4267200"/>
            <a:ext cx="11399400" cy="276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800">
                <a:solidFill>
                  <a:srgbClr val="E36C09"/>
                </a:solidFill>
                <a:latin typeface="Cambria"/>
                <a:ea typeface="Cambria"/>
                <a:cs typeface="Cambria"/>
                <a:sym typeface="Cambria"/>
              </a:rPr>
              <a:t>Example of Divide and Conquer</a:t>
            </a:r>
            <a:r>
              <a:rPr b="1" i="0" lang="en-US" sz="4800" u="none" cap="none" strike="noStrike">
                <a:solidFill>
                  <a:srgbClr val="E36C09"/>
                </a:solidFill>
                <a:latin typeface="Cambria"/>
                <a:ea typeface="Cambria"/>
                <a:cs typeface="Cambria"/>
                <a:sym typeface="Cambria"/>
              </a:rPr>
              <a:t> </a:t>
            </a:r>
            <a:endParaRPr/>
          </a:p>
        </p:txBody>
      </p:sp>
      <p:sp>
        <p:nvSpPr>
          <p:cNvPr id="3930" name="Google Shape;3930;g25a20642716_1_13"/>
          <p:cNvSpPr txBox="1"/>
          <p:nvPr>
            <p:ph idx="12" type="sldNum"/>
          </p:nvPr>
        </p:nvSpPr>
        <p:spPr>
          <a:xfrm>
            <a:off x="12874625" y="9353550"/>
            <a:ext cx="4111500" cy="2772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4" name="Shape 3934"/>
        <p:cNvGrpSpPr/>
        <p:nvPr/>
      </p:nvGrpSpPr>
      <p:grpSpPr>
        <a:xfrm>
          <a:off x="0" y="0"/>
          <a:ext cx="0" cy="0"/>
          <a:chOff x="0" y="0"/>
          <a:chExt cx="0" cy="0"/>
        </a:xfrm>
      </p:grpSpPr>
      <p:sp>
        <p:nvSpPr>
          <p:cNvPr id="3935" name="Google Shape;3935;g25a20642716_1_0"/>
          <p:cNvSpPr txBox="1"/>
          <p:nvPr>
            <p:ph idx="12" type="sldNum"/>
          </p:nvPr>
        </p:nvSpPr>
        <p:spPr>
          <a:xfrm>
            <a:off x="12874625" y="9353550"/>
            <a:ext cx="41115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936" name="Google Shape;3936;g25a20642716_1_0"/>
          <p:cNvSpPr txBox="1"/>
          <p:nvPr>
            <p:ph type="title"/>
          </p:nvPr>
        </p:nvSpPr>
        <p:spPr>
          <a:xfrm>
            <a:off x="0" y="1066800"/>
            <a:ext cx="17593800" cy="13371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US" sz="4800">
                <a:solidFill>
                  <a:srgbClr val="E36C09"/>
                </a:solidFill>
                <a:latin typeface="Cambria"/>
                <a:ea typeface="Cambria"/>
                <a:cs typeface="Cambria"/>
                <a:sym typeface="Cambria"/>
              </a:rPr>
              <a:t>Find the smallest missing element from the sorted array</a:t>
            </a:r>
            <a:endParaRPr sz="4800">
              <a:solidFill>
                <a:srgbClr val="E36C09"/>
              </a:solidFill>
              <a:latin typeface="Cambria"/>
              <a:ea typeface="Cambria"/>
              <a:cs typeface="Cambria"/>
              <a:sym typeface="Cambria"/>
            </a:endParaRPr>
          </a:p>
        </p:txBody>
      </p:sp>
      <p:sp>
        <p:nvSpPr>
          <p:cNvPr id="3937" name="Google Shape;3937;g25a20642716_1_0"/>
          <p:cNvSpPr txBox="1"/>
          <p:nvPr>
            <p:ph idx="4294967295" type="body"/>
          </p:nvPr>
        </p:nvSpPr>
        <p:spPr>
          <a:xfrm>
            <a:off x="863600" y="1923225"/>
            <a:ext cx="16383000" cy="7599600"/>
          </a:xfrm>
          <a:prstGeom prst="rect">
            <a:avLst/>
          </a:prstGeom>
          <a:noFill/>
          <a:ln>
            <a:noFill/>
          </a:ln>
        </p:spPr>
        <p:txBody>
          <a:bodyPr anchorCtr="0" anchor="t" bIns="0" lIns="0" spcFirstLastPara="1" rIns="0" wrap="square" tIns="0">
            <a:noAutofit/>
          </a:bodyPr>
          <a:lstStyle/>
          <a:p>
            <a:pPr indent="-431800" lvl="0" marL="457200" rtl="0" algn="just">
              <a:lnSpc>
                <a:spcPct val="100000"/>
              </a:lnSpc>
              <a:spcBef>
                <a:spcPts val="0"/>
              </a:spcBef>
              <a:spcAft>
                <a:spcPts val="0"/>
              </a:spcAft>
              <a:buClr>
                <a:schemeClr val="dk1"/>
              </a:buClr>
              <a:buSzPts val="3200"/>
              <a:buFont typeface="Cambria"/>
              <a:buChar char="●"/>
            </a:pPr>
            <a:r>
              <a:rPr lang="en-US" sz="3200">
                <a:highlight>
                  <a:srgbClr val="FFFFFF"/>
                </a:highlight>
                <a:latin typeface="Cambria"/>
                <a:ea typeface="Cambria"/>
                <a:cs typeface="Cambria"/>
                <a:sym typeface="Cambria"/>
              </a:rPr>
              <a:t>Given a sorted array of non-negative distinct integers, find the smallest missing non-negative element in it.</a:t>
            </a:r>
            <a:endParaRPr sz="3200">
              <a:highlight>
                <a:srgbClr val="FFFFFF"/>
              </a:highlight>
              <a:latin typeface="Cambria"/>
              <a:ea typeface="Cambria"/>
              <a:cs typeface="Cambria"/>
              <a:sym typeface="Cambria"/>
            </a:endParaRPr>
          </a:p>
          <a:p>
            <a:pPr indent="0" lvl="0" marL="457200" rtl="0" algn="just">
              <a:lnSpc>
                <a:spcPct val="100000"/>
              </a:lnSpc>
              <a:spcBef>
                <a:spcPts val="0"/>
              </a:spcBef>
              <a:spcAft>
                <a:spcPts val="0"/>
              </a:spcAft>
              <a:buNone/>
            </a:pPr>
            <a:r>
              <a:t/>
            </a:r>
            <a:endParaRPr sz="3200">
              <a:highlight>
                <a:srgbClr val="FFFFFF"/>
              </a:highlight>
              <a:latin typeface="Cambria"/>
              <a:ea typeface="Cambria"/>
              <a:cs typeface="Cambria"/>
              <a:sym typeface="Cambria"/>
            </a:endParaRPr>
          </a:p>
          <a:p>
            <a:pPr indent="-431800" lvl="0" marL="457200" rtl="0" algn="just">
              <a:lnSpc>
                <a:spcPct val="100000"/>
              </a:lnSpc>
              <a:spcBef>
                <a:spcPts val="0"/>
              </a:spcBef>
              <a:spcAft>
                <a:spcPts val="0"/>
              </a:spcAft>
              <a:buSzPts val="3200"/>
              <a:buFont typeface="Cambria"/>
              <a:buChar char="●"/>
            </a:pPr>
            <a:r>
              <a:rPr lang="en-US" sz="3200">
                <a:highlight>
                  <a:srgbClr val="FFFFFF"/>
                </a:highlight>
                <a:latin typeface="Cambria"/>
                <a:ea typeface="Cambria"/>
                <a:cs typeface="Cambria"/>
                <a:sym typeface="Cambria"/>
              </a:rPr>
              <a:t>For Example:</a:t>
            </a:r>
            <a:endParaRPr sz="3200">
              <a:highlight>
                <a:srgbClr val="FFFFFF"/>
              </a:highlight>
              <a:latin typeface="Cambria"/>
              <a:ea typeface="Cambria"/>
              <a:cs typeface="Cambria"/>
              <a:sym typeface="Cambria"/>
            </a:endParaRPr>
          </a:p>
          <a:p>
            <a:pPr indent="0" lvl="0" marL="457200" rtl="0" algn="just">
              <a:lnSpc>
                <a:spcPct val="100000"/>
              </a:lnSpc>
              <a:spcBef>
                <a:spcPts val="0"/>
              </a:spcBef>
              <a:spcAft>
                <a:spcPts val="0"/>
              </a:spcAft>
              <a:buNone/>
            </a:pPr>
            <a:r>
              <a:t/>
            </a:r>
            <a:endParaRPr sz="3200">
              <a:highlight>
                <a:srgbClr val="FFFFFF"/>
              </a:highlight>
              <a:latin typeface="Cambria"/>
              <a:ea typeface="Cambria"/>
              <a:cs typeface="Cambria"/>
              <a:sym typeface="Cambria"/>
            </a:endParaRPr>
          </a:p>
          <a:p>
            <a:pPr indent="0" lvl="0" marL="457200" rtl="0" algn="just">
              <a:lnSpc>
                <a:spcPct val="100000"/>
              </a:lnSpc>
              <a:spcBef>
                <a:spcPts val="0"/>
              </a:spcBef>
              <a:spcAft>
                <a:spcPts val="0"/>
              </a:spcAft>
              <a:buNone/>
            </a:pPr>
            <a:r>
              <a:rPr lang="en-US" sz="3200">
                <a:highlight>
                  <a:srgbClr val="FFFFFF"/>
                </a:highlight>
                <a:latin typeface="Cambria"/>
                <a:ea typeface="Cambria"/>
                <a:cs typeface="Cambria"/>
                <a:sym typeface="Cambria"/>
              </a:rPr>
              <a:t>Input:  nums[]={0,1,2,6,9,11,15}</a:t>
            </a:r>
            <a:endParaRPr sz="1150">
              <a:solidFill>
                <a:srgbClr val="61738E"/>
              </a:solidFill>
              <a:highlight>
                <a:srgbClr val="F7F9FA"/>
              </a:highlight>
              <a:latin typeface="Consolas"/>
              <a:ea typeface="Consolas"/>
              <a:cs typeface="Consolas"/>
              <a:sym typeface="Consolas"/>
            </a:endParaRPr>
          </a:p>
          <a:p>
            <a:pPr indent="0" lvl="0" marL="457200" rtl="0" algn="just">
              <a:spcBef>
                <a:spcPts val="0"/>
              </a:spcBef>
              <a:spcAft>
                <a:spcPts val="0"/>
              </a:spcAft>
              <a:buNone/>
            </a:pPr>
            <a:r>
              <a:rPr lang="en-US" sz="3200">
                <a:highlight>
                  <a:srgbClr val="FFFFFF"/>
                </a:highlight>
                <a:latin typeface="Cambria"/>
                <a:ea typeface="Cambria"/>
                <a:cs typeface="Cambria"/>
                <a:sym typeface="Cambria"/>
              </a:rPr>
              <a:t>Output</a:t>
            </a:r>
            <a:r>
              <a:rPr lang="en-US" sz="3200">
                <a:highlight>
                  <a:srgbClr val="FFFFFF"/>
                </a:highlight>
                <a:latin typeface="Cambria"/>
                <a:ea typeface="Cambria"/>
                <a:cs typeface="Cambria"/>
                <a:sym typeface="Cambria"/>
              </a:rPr>
              <a:t>:  The smallest missing element is 3.</a:t>
            </a:r>
            <a:endParaRPr sz="3200">
              <a:highlight>
                <a:srgbClr val="FFFFFF"/>
              </a:highlight>
              <a:latin typeface="Cambria"/>
              <a:ea typeface="Cambria"/>
              <a:cs typeface="Cambria"/>
              <a:sym typeface="Cambria"/>
            </a:endParaRPr>
          </a:p>
          <a:p>
            <a:pPr indent="0" lvl="0" marL="457200" rtl="0" algn="just">
              <a:spcBef>
                <a:spcPts val="0"/>
              </a:spcBef>
              <a:spcAft>
                <a:spcPts val="0"/>
              </a:spcAft>
              <a:buNone/>
            </a:pPr>
            <a:r>
              <a:t/>
            </a:r>
            <a:endParaRPr sz="3200">
              <a:highlight>
                <a:srgbClr val="FFFFFF"/>
              </a:highlight>
              <a:latin typeface="Cambria"/>
              <a:ea typeface="Cambria"/>
              <a:cs typeface="Cambria"/>
              <a:sym typeface="Cambria"/>
            </a:endParaRPr>
          </a:p>
          <a:p>
            <a:pPr indent="0" lvl="0" marL="457200" rtl="0" algn="just">
              <a:spcBef>
                <a:spcPts val="0"/>
              </a:spcBef>
              <a:spcAft>
                <a:spcPts val="0"/>
              </a:spcAft>
              <a:buNone/>
            </a:pPr>
            <a:r>
              <a:rPr lang="en-US" sz="3200">
                <a:highlight>
                  <a:srgbClr val="FFFFFF"/>
                </a:highlight>
                <a:latin typeface="Cambria"/>
                <a:ea typeface="Cambria"/>
                <a:cs typeface="Cambria"/>
                <a:sym typeface="Cambria"/>
              </a:rPr>
              <a:t>Input: nums[]={1,2,3,4,6,9,11,15}</a:t>
            </a:r>
            <a:endParaRPr sz="1150">
              <a:solidFill>
                <a:srgbClr val="61738E"/>
              </a:solidFill>
              <a:highlight>
                <a:srgbClr val="F7F9FA"/>
              </a:highlight>
              <a:latin typeface="Consolas"/>
              <a:ea typeface="Consolas"/>
              <a:cs typeface="Consolas"/>
              <a:sym typeface="Consolas"/>
            </a:endParaRPr>
          </a:p>
          <a:p>
            <a:pPr indent="0" lvl="0" marL="457200" rtl="0" algn="just">
              <a:spcBef>
                <a:spcPts val="0"/>
              </a:spcBef>
              <a:spcAft>
                <a:spcPts val="0"/>
              </a:spcAft>
              <a:buClr>
                <a:schemeClr val="dk1"/>
              </a:buClr>
              <a:buSzPts val="1100"/>
              <a:buFont typeface="Arial"/>
              <a:buNone/>
            </a:pPr>
            <a:r>
              <a:rPr lang="en-US" sz="3200">
                <a:highlight>
                  <a:srgbClr val="FFFFFF"/>
                </a:highlight>
                <a:latin typeface="Cambria"/>
                <a:ea typeface="Cambria"/>
                <a:cs typeface="Cambria"/>
                <a:sym typeface="Cambria"/>
              </a:rPr>
              <a:t>Output:  The smallest missing element is 0.</a:t>
            </a:r>
            <a:endParaRPr sz="3200">
              <a:highlight>
                <a:srgbClr val="FFFFFF"/>
              </a:highlight>
              <a:latin typeface="Cambria"/>
              <a:ea typeface="Cambria"/>
              <a:cs typeface="Cambria"/>
              <a:sym typeface="Cambr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3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3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3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3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3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3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3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3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37">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1" name="Shape 3941"/>
        <p:cNvGrpSpPr/>
        <p:nvPr/>
      </p:nvGrpSpPr>
      <p:grpSpPr>
        <a:xfrm>
          <a:off x="0" y="0"/>
          <a:ext cx="0" cy="0"/>
          <a:chOff x="0" y="0"/>
          <a:chExt cx="0" cy="0"/>
        </a:xfrm>
      </p:grpSpPr>
      <p:sp>
        <p:nvSpPr>
          <p:cNvPr id="3942" name="Google Shape;3942;g25a20642716_1_22"/>
          <p:cNvSpPr txBox="1"/>
          <p:nvPr>
            <p:ph idx="12" type="sldNum"/>
          </p:nvPr>
        </p:nvSpPr>
        <p:spPr>
          <a:xfrm>
            <a:off x="12874625" y="9353550"/>
            <a:ext cx="4111500" cy="277200"/>
          </a:xfrm>
          <a:prstGeom prst="rect">
            <a:avLst/>
          </a:prstGeom>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
        <p:nvSpPr>
          <p:cNvPr id="3943" name="Google Shape;3943;g25a20642716_1_22"/>
          <p:cNvSpPr txBox="1"/>
          <p:nvPr>
            <p:ph type="title"/>
          </p:nvPr>
        </p:nvSpPr>
        <p:spPr>
          <a:xfrm>
            <a:off x="0" y="1066800"/>
            <a:ext cx="17593800" cy="13371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US" sz="4800">
                <a:solidFill>
                  <a:srgbClr val="E36C09"/>
                </a:solidFill>
                <a:latin typeface="Cambria"/>
                <a:ea typeface="Cambria"/>
                <a:cs typeface="Cambria"/>
                <a:sym typeface="Cambria"/>
              </a:rPr>
              <a:t>Find the smallest missing element from the sorted array</a:t>
            </a:r>
            <a:endParaRPr sz="4800">
              <a:solidFill>
                <a:srgbClr val="E36C09"/>
              </a:solidFill>
              <a:latin typeface="Cambria"/>
              <a:ea typeface="Cambria"/>
              <a:cs typeface="Cambria"/>
              <a:sym typeface="Cambria"/>
            </a:endParaRPr>
          </a:p>
        </p:txBody>
      </p:sp>
      <p:sp>
        <p:nvSpPr>
          <p:cNvPr id="3944" name="Google Shape;3944;g25a20642716_1_22"/>
          <p:cNvSpPr txBox="1"/>
          <p:nvPr>
            <p:ph idx="4294967295" type="body"/>
          </p:nvPr>
        </p:nvSpPr>
        <p:spPr>
          <a:xfrm>
            <a:off x="863600" y="1923225"/>
            <a:ext cx="16850700" cy="7599600"/>
          </a:xfrm>
          <a:prstGeom prst="rect">
            <a:avLst/>
          </a:prstGeom>
          <a:noFill/>
          <a:ln>
            <a:noFill/>
          </a:ln>
        </p:spPr>
        <p:txBody>
          <a:bodyPr anchorCtr="0" anchor="t" bIns="0" lIns="0" spcFirstLastPara="1" rIns="0" wrap="square" tIns="0">
            <a:noAutofit/>
          </a:bodyPr>
          <a:lstStyle/>
          <a:p>
            <a:pPr indent="-431800" lvl="0" marL="457200" rtl="0" algn="just">
              <a:lnSpc>
                <a:spcPct val="100000"/>
              </a:lnSpc>
              <a:spcBef>
                <a:spcPts val="0"/>
              </a:spcBef>
              <a:spcAft>
                <a:spcPts val="0"/>
              </a:spcAft>
              <a:buClr>
                <a:schemeClr val="dk1"/>
              </a:buClr>
              <a:buSzPts val="3200"/>
              <a:buFont typeface="Cambria"/>
              <a:buChar char="●"/>
            </a:pPr>
            <a:r>
              <a:rPr lang="en-US" sz="3200">
                <a:highlight>
                  <a:srgbClr val="FFFFFF"/>
                </a:highlight>
                <a:latin typeface="Cambria"/>
                <a:ea typeface="Cambria"/>
                <a:cs typeface="Cambria"/>
                <a:sym typeface="Cambria"/>
              </a:rPr>
              <a:t>A simple analysis of the problem shows  that the smallest missing number would be the element’s index, which is not equal to its element.</a:t>
            </a:r>
            <a:endParaRPr sz="3200">
              <a:highlight>
                <a:srgbClr val="FFFFFF"/>
              </a:highlight>
              <a:latin typeface="Cambria"/>
              <a:ea typeface="Cambria"/>
              <a:cs typeface="Cambria"/>
              <a:sym typeface="Cambria"/>
            </a:endParaRPr>
          </a:p>
          <a:p>
            <a:pPr indent="0" lvl="0" marL="457200" rtl="0" algn="just">
              <a:lnSpc>
                <a:spcPct val="100000"/>
              </a:lnSpc>
              <a:spcBef>
                <a:spcPts val="0"/>
              </a:spcBef>
              <a:spcAft>
                <a:spcPts val="0"/>
              </a:spcAft>
              <a:buNone/>
            </a:pPr>
            <a:r>
              <a:t/>
            </a:r>
            <a:endParaRPr sz="3200">
              <a:highlight>
                <a:srgbClr val="FFFFFF"/>
              </a:highlight>
              <a:latin typeface="Cambria"/>
              <a:ea typeface="Cambria"/>
              <a:cs typeface="Cambria"/>
              <a:sym typeface="Cambria"/>
            </a:endParaRPr>
          </a:p>
          <a:p>
            <a:pPr indent="-431800" lvl="0" marL="457200" rtl="0" algn="just">
              <a:lnSpc>
                <a:spcPct val="100000"/>
              </a:lnSpc>
              <a:spcBef>
                <a:spcPts val="0"/>
              </a:spcBef>
              <a:spcAft>
                <a:spcPts val="0"/>
              </a:spcAft>
              <a:buClr>
                <a:schemeClr val="dk1"/>
              </a:buClr>
              <a:buSzPts val="3200"/>
              <a:buFont typeface="Cambria"/>
              <a:buChar char="●"/>
            </a:pPr>
            <a:r>
              <a:rPr lang="en-US" sz="3200">
                <a:highlight>
                  <a:srgbClr val="FFFFFF"/>
                </a:highlight>
                <a:latin typeface="Cambria"/>
                <a:ea typeface="Cambria"/>
                <a:cs typeface="Cambria"/>
                <a:sym typeface="Cambria"/>
              </a:rPr>
              <a:t>consider array </a:t>
            </a:r>
            <a:r>
              <a:rPr lang="en-US" sz="3200">
                <a:highlight>
                  <a:srgbClr val="F7F9FA"/>
                </a:highlight>
                <a:latin typeface="Cambria"/>
                <a:ea typeface="Cambria"/>
                <a:cs typeface="Cambria"/>
                <a:sym typeface="Cambria"/>
              </a:rPr>
              <a:t>[0, 1, 2, 6, 9, 11, 15]</a:t>
            </a:r>
            <a:r>
              <a:rPr lang="en-US" sz="3200">
                <a:highlight>
                  <a:srgbClr val="FFFFFF"/>
                </a:highlight>
                <a:latin typeface="Cambria"/>
                <a:ea typeface="Cambria"/>
                <a:cs typeface="Cambria"/>
                <a:sym typeface="Cambria"/>
              </a:rPr>
              <a:t>. Here, the smallest missing element is 3 since 6 is present at index 3 (instead of element 3). If all elements in the array are at their right position, then the smallest missing number is equal to the array size; For instance, 6 in the case of </a:t>
            </a:r>
            <a:r>
              <a:rPr lang="en-US" sz="3200">
                <a:highlight>
                  <a:srgbClr val="F7F9FA"/>
                </a:highlight>
                <a:latin typeface="Cambria"/>
                <a:ea typeface="Cambria"/>
                <a:cs typeface="Cambria"/>
                <a:sym typeface="Cambria"/>
              </a:rPr>
              <a:t>[0, 1, 2, 3, 4, 5]</a:t>
            </a:r>
            <a:r>
              <a:rPr lang="en-US" sz="3200">
                <a:highlight>
                  <a:srgbClr val="FFFFFF"/>
                </a:highlight>
                <a:latin typeface="Cambria"/>
                <a:ea typeface="Cambria"/>
                <a:cs typeface="Cambria"/>
                <a:sym typeface="Cambria"/>
              </a:rPr>
              <a:t>.</a:t>
            </a:r>
            <a:endParaRPr sz="3200">
              <a:highlight>
                <a:srgbClr val="FFFFFF"/>
              </a:highlight>
              <a:latin typeface="Cambria"/>
              <a:ea typeface="Cambria"/>
              <a:cs typeface="Cambria"/>
              <a:sym typeface="Cambria"/>
            </a:endParaRPr>
          </a:p>
          <a:p>
            <a:pPr indent="0" lvl="0" marL="457200" rtl="0" algn="just">
              <a:lnSpc>
                <a:spcPct val="100000"/>
              </a:lnSpc>
              <a:spcBef>
                <a:spcPts val="0"/>
              </a:spcBef>
              <a:spcAft>
                <a:spcPts val="0"/>
              </a:spcAft>
              <a:buNone/>
            </a:pPr>
            <a:r>
              <a:t/>
            </a:r>
            <a:endParaRPr sz="3200">
              <a:highlight>
                <a:srgbClr val="FFFFFF"/>
              </a:highlight>
              <a:latin typeface="Cambria"/>
              <a:ea typeface="Cambria"/>
              <a:cs typeface="Cambria"/>
              <a:sym typeface="Cambria"/>
            </a:endParaRPr>
          </a:p>
          <a:p>
            <a:pPr indent="-431800" lvl="0" marL="457200" rtl="0" algn="just">
              <a:lnSpc>
                <a:spcPct val="100000"/>
              </a:lnSpc>
              <a:spcBef>
                <a:spcPts val="0"/>
              </a:spcBef>
              <a:spcAft>
                <a:spcPts val="0"/>
              </a:spcAft>
              <a:buClr>
                <a:schemeClr val="dk1"/>
              </a:buClr>
              <a:buSzPts val="3200"/>
              <a:buFont typeface="Cambria"/>
              <a:buChar char="●"/>
            </a:pPr>
            <a:r>
              <a:rPr lang="en-US" sz="3200">
                <a:highlight>
                  <a:srgbClr val="FFFFFF"/>
                </a:highlight>
                <a:latin typeface="Cambria"/>
                <a:ea typeface="Cambria"/>
                <a:cs typeface="Cambria"/>
                <a:sym typeface="Cambria"/>
              </a:rPr>
              <a:t>One solution would be to run a </a:t>
            </a:r>
            <a:r>
              <a:rPr b="1" lang="en-US" sz="3200">
                <a:highlight>
                  <a:srgbClr val="FFFFFF"/>
                </a:highlight>
                <a:latin typeface="Cambria"/>
                <a:ea typeface="Cambria"/>
                <a:cs typeface="Cambria"/>
                <a:sym typeface="Cambria"/>
              </a:rPr>
              <a:t>linear search</a:t>
            </a:r>
            <a:r>
              <a:rPr lang="en-US" sz="3200">
                <a:highlight>
                  <a:srgbClr val="FFFFFF"/>
                </a:highlight>
                <a:latin typeface="Cambria"/>
                <a:ea typeface="Cambria"/>
                <a:cs typeface="Cambria"/>
                <a:sym typeface="Cambria"/>
              </a:rPr>
              <a:t> on the array and return the first index, which doesn’t match its value.The  worst-case time complexity is O(n), where </a:t>
            </a:r>
            <a:r>
              <a:rPr lang="en-US" sz="3200">
                <a:highlight>
                  <a:srgbClr val="F7F9FA"/>
                </a:highlight>
                <a:latin typeface="Cambria"/>
                <a:ea typeface="Cambria"/>
                <a:cs typeface="Cambria"/>
                <a:sym typeface="Cambria"/>
              </a:rPr>
              <a:t>n</a:t>
            </a:r>
            <a:r>
              <a:rPr lang="en-US" sz="3200">
                <a:highlight>
                  <a:srgbClr val="FFFFFF"/>
                </a:highlight>
                <a:latin typeface="Cambria"/>
                <a:ea typeface="Cambria"/>
                <a:cs typeface="Cambria"/>
                <a:sym typeface="Cambria"/>
              </a:rPr>
              <a:t> is the size of the input.Solution  does not take advantage of the fact that the input is sorted.</a:t>
            </a:r>
            <a:endParaRPr sz="3200">
              <a:highlight>
                <a:srgbClr val="FFFFFF"/>
              </a:highlight>
              <a:latin typeface="Cambria"/>
              <a:ea typeface="Cambria"/>
              <a:cs typeface="Cambria"/>
              <a:sym typeface="Cambria"/>
            </a:endParaRPr>
          </a:p>
          <a:p>
            <a:pPr indent="0" lvl="0" marL="457200" rtl="0" algn="just">
              <a:lnSpc>
                <a:spcPct val="100000"/>
              </a:lnSpc>
              <a:spcBef>
                <a:spcPts val="0"/>
              </a:spcBef>
              <a:spcAft>
                <a:spcPts val="0"/>
              </a:spcAft>
              <a:buNone/>
            </a:pPr>
            <a:r>
              <a:t/>
            </a:r>
            <a:endParaRPr sz="3200">
              <a:highlight>
                <a:srgbClr val="FFFFFF"/>
              </a:highlight>
              <a:latin typeface="Cambria"/>
              <a:ea typeface="Cambria"/>
              <a:cs typeface="Cambria"/>
              <a:sym typeface="Cambria"/>
            </a:endParaRPr>
          </a:p>
          <a:p>
            <a:pPr indent="-431800" lvl="0" marL="457200" rtl="0" algn="just">
              <a:lnSpc>
                <a:spcPct val="100000"/>
              </a:lnSpc>
              <a:spcBef>
                <a:spcPts val="0"/>
              </a:spcBef>
              <a:spcAft>
                <a:spcPts val="0"/>
              </a:spcAft>
              <a:buClr>
                <a:schemeClr val="dk1"/>
              </a:buClr>
              <a:buSzPts val="3200"/>
              <a:buFont typeface="Cambria"/>
              <a:buChar char="●"/>
            </a:pPr>
            <a:r>
              <a:rPr lang="en-US" sz="3200">
                <a:highlight>
                  <a:srgbClr val="FFFFFF"/>
                </a:highlight>
                <a:latin typeface="Cambria"/>
                <a:ea typeface="Cambria"/>
                <a:cs typeface="Cambria"/>
                <a:sym typeface="Cambria"/>
              </a:rPr>
              <a:t>The problem would be solve in O(log(n)) time by modifying the </a:t>
            </a:r>
            <a:r>
              <a:rPr lang="en-US" sz="3200">
                <a:highlight>
                  <a:srgbClr val="FFFFFF"/>
                </a:highlight>
                <a:uFill>
                  <a:noFill/>
                </a:uFill>
                <a:latin typeface="Cambria"/>
                <a:ea typeface="Cambria"/>
                <a:cs typeface="Cambria"/>
                <a:sym typeface="Cambria"/>
                <a:hlinkClick r:id="rId3"/>
              </a:rPr>
              <a:t>binary search algorithm</a:t>
            </a:r>
            <a:r>
              <a:rPr lang="en-US" sz="3200">
                <a:highlight>
                  <a:srgbClr val="FFFFFF"/>
                </a:highlight>
                <a:latin typeface="Cambria"/>
                <a:ea typeface="Cambria"/>
                <a:cs typeface="Cambria"/>
                <a:sym typeface="Cambria"/>
              </a:rPr>
              <a:t>(compare the mid-index with the middle element. If both are the same, then the mismatch is in the right subarray; otherwise, it lies in the left subarray. ).</a:t>
            </a:r>
            <a:endParaRPr sz="3200">
              <a:highlight>
                <a:srgbClr val="FFFFFF"/>
              </a:highlight>
              <a:latin typeface="Cambria"/>
              <a:ea typeface="Cambria"/>
              <a:cs typeface="Cambria"/>
              <a:sym typeface="Cambria"/>
            </a:endParaRPr>
          </a:p>
          <a:p>
            <a:pPr indent="0" lvl="0" marL="457200" rtl="0" algn="just">
              <a:lnSpc>
                <a:spcPct val="100000"/>
              </a:lnSpc>
              <a:spcBef>
                <a:spcPts val="0"/>
              </a:spcBef>
              <a:spcAft>
                <a:spcPts val="0"/>
              </a:spcAft>
              <a:buNone/>
            </a:pPr>
            <a:r>
              <a:t/>
            </a:r>
            <a:endParaRPr sz="3200">
              <a:highlight>
                <a:srgbClr val="FFFFFF"/>
              </a:highlight>
              <a:latin typeface="Cambria"/>
              <a:ea typeface="Cambria"/>
              <a:cs typeface="Cambria"/>
              <a:sym typeface="Cambria"/>
            </a:endParaRPr>
          </a:p>
          <a:p>
            <a:pPr indent="0" lvl="0" marL="0" rtl="0" algn="just">
              <a:lnSpc>
                <a:spcPct val="100000"/>
              </a:lnSpc>
              <a:spcBef>
                <a:spcPts val="0"/>
              </a:spcBef>
              <a:spcAft>
                <a:spcPts val="0"/>
              </a:spcAft>
              <a:buNone/>
            </a:pPr>
            <a:r>
              <a:t/>
            </a:r>
            <a:endParaRPr sz="3200">
              <a:highlight>
                <a:srgbClr val="FFFFFF"/>
              </a:highlight>
              <a:latin typeface="Cambria"/>
              <a:ea typeface="Cambria"/>
              <a:cs typeface="Cambria"/>
              <a:sym typeface="Cambr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4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4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4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4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4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4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4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4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44">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8" name="Shape 3948"/>
        <p:cNvGrpSpPr/>
        <p:nvPr/>
      </p:nvGrpSpPr>
      <p:grpSpPr>
        <a:xfrm>
          <a:off x="0" y="0"/>
          <a:ext cx="0" cy="0"/>
          <a:chOff x="0" y="0"/>
          <a:chExt cx="0" cy="0"/>
        </a:xfrm>
      </p:grpSpPr>
      <p:sp>
        <p:nvSpPr>
          <p:cNvPr id="3949" name="Google Shape;3949;g25a20642716_1_34"/>
          <p:cNvSpPr txBox="1"/>
          <p:nvPr>
            <p:ph idx="12" type="sldNum"/>
          </p:nvPr>
        </p:nvSpPr>
        <p:spPr>
          <a:xfrm>
            <a:off x="12874625" y="9353550"/>
            <a:ext cx="4111500" cy="277200"/>
          </a:xfrm>
          <a:prstGeom prst="rect">
            <a:avLst/>
          </a:prstGeom>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
        <p:nvSpPr>
          <p:cNvPr id="3950" name="Google Shape;3950;g25a20642716_1_34"/>
          <p:cNvSpPr txBox="1"/>
          <p:nvPr>
            <p:ph type="title"/>
          </p:nvPr>
        </p:nvSpPr>
        <p:spPr>
          <a:xfrm>
            <a:off x="143900" y="614275"/>
            <a:ext cx="17593800" cy="1337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Continue</a:t>
            </a:r>
            <a:endParaRPr sz="4800">
              <a:solidFill>
                <a:srgbClr val="E36C09"/>
              </a:solidFill>
              <a:latin typeface="Cambria"/>
              <a:ea typeface="Cambria"/>
              <a:cs typeface="Cambria"/>
              <a:sym typeface="Cambria"/>
            </a:endParaRPr>
          </a:p>
        </p:txBody>
      </p:sp>
      <p:pic>
        <p:nvPicPr>
          <p:cNvPr id="3951" name="Google Shape;3951;g25a20642716_1_34"/>
          <p:cNvPicPr preferRelativeResize="0"/>
          <p:nvPr/>
        </p:nvPicPr>
        <p:blipFill rotWithShape="1">
          <a:blip r:embed="rId3">
            <a:alphaModFix/>
          </a:blip>
          <a:srcRect b="6086" l="5279" r="-5279" t="6086"/>
          <a:stretch/>
        </p:blipFill>
        <p:spPr>
          <a:xfrm>
            <a:off x="5026800" y="0"/>
            <a:ext cx="12854794" cy="10058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0" name="Shape 460"/>
        <p:cNvGrpSpPr/>
        <p:nvPr/>
      </p:nvGrpSpPr>
      <p:grpSpPr>
        <a:xfrm>
          <a:off x="0" y="0"/>
          <a:ext cx="0" cy="0"/>
          <a:chOff x="0" y="0"/>
          <a:chExt cx="0" cy="0"/>
        </a:xfrm>
      </p:grpSpPr>
      <p:sp>
        <p:nvSpPr>
          <p:cNvPr id="461" name="Google Shape;461;p22"/>
          <p:cNvSpPr txBox="1"/>
          <p:nvPr>
            <p:ph type="title"/>
          </p:nvPr>
        </p:nvSpPr>
        <p:spPr>
          <a:xfrm>
            <a:off x="711200" y="1066800"/>
            <a:ext cx="12517120" cy="2769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Properties of recursion</a:t>
            </a:r>
            <a:endParaRPr/>
          </a:p>
        </p:txBody>
      </p:sp>
      <p:sp>
        <p:nvSpPr>
          <p:cNvPr id="462" name="Google Shape;462;p22"/>
          <p:cNvSpPr txBox="1"/>
          <p:nvPr>
            <p:ph idx="1" type="body"/>
          </p:nvPr>
        </p:nvSpPr>
        <p:spPr>
          <a:xfrm>
            <a:off x="895350" y="2590800"/>
            <a:ext cx="16090900" cy="2757678"/>
          </a:xfrm>
          <a:prstGeom prst="rect">
            <a:avLst/>
          </a:prstGeom>
          <a:noFill/>
          <a:ln>
            <a:noFill/>
          </a:ln>
        </p:spPr>
        <p:txBody>
          <a:bodyPr anchorCtr="0" anchor="t" bIns="0" lIns="0" spcFirstLastPara="1" rIns="0" wrap="square" tIns="0">
            <a:spAutoFit/>
          </a:bodyPr>
          <a:lstStyle/>
          <a:p>
            <a:pPr indent="-457200" lvl="0" marL="457200" rtl="0" algn="just">
              <a:spcBef>
                <a:spcPts val="0"/>
              </a:spcBef>
              <a:spcAft>
                <a:spcPts val="0"/>
              </a:spcAft>
              <a:buClr>
                <a:schemeClr val="dk1"/>
              </a:buClr>
              <a:buSzPts val="3200"/>
              <a:buFont typeface="Noto Sans Symbols"/>
              <a:buChar char="❑"/>
            </a:pPr>
            <a:r>
              <a:rPr lang="en-US" sz="3200">
                <a:latin typeface="Cambria"/>
                <a:ea typeface="Cambria"/>
                <a:cs typeface="Cambria"/>
                <a:sym typeface="Cambria"/>
              </a:rPr>
              <a:t>NP solutions, including exponential, factorial and combinatorial, are usually easy to be implemented by recursion.</a:t>
            </a:r>
            <a:endParaRPr/>
          </a:p>
          <a:p>
            <a:pPr indent="-457200" lvl="0" marL="457200" rtl="0" algn="just">
              <a:spcBef>
                <a:spcPts val="640"/>
              </a:spcBef>
              <a:spcAft>
                <a:spcPts val="0"/>
              </a:spcAft>
              <a:buClr>
                <a:schemeClr val="dk1"/>
              </a:buClr>
              <a:buSzPts val="3200"/>
              <a:buFont typeface="Noto Sans Symbols"/>
              <a:buChar char="❑"/>
            </a:pPr>
            <a:r>
              <a:rPr lang="en-US" sz="3200">
                <a:latin typeface="Cambria"/>
                <a:ea typeface="Cambria"/>
                <a:cs typeface="Cambria"/>
                <a:sym typeface="Cambria"/>
              </a:rPr>
              <a:t>It requires more memory than iteration.</a:t>
            </a:r>
            <a:endParaRPr/>
          </a:p>
          <a:p>
            <a:pPr indent="-457200" lvl="0" marL="457200" rtl="0" algn="just">
              <a:spcBef>
                <a:spcPts val="640"/>
              </a:spcBef>
              <a:spcAft>
                <a:spcPts val="0"/>
              </a:spcAft>
              <a:buClr>
                <a:schemeClr val="dk1"/>
              </a:buClr>
              <a:buSzPts val="3200"/>
              <a:buFont typeface="Noto Sans Symbols"/>
              <a:buChar char="❑"/>
            </a:pPr>
            <a:r>
              <a:rPr lang="en-US" sz="3200">
                <a:latin typeface="Cambria"/>
                <a:ea typeface="Cambria"/>
                <a:cs typeface="Cambria"/>
                <a:sym typeface="Cambria"/>
              </a:rPr>
              <a:t>Every recursive function can be transformed into iterative function.</a:t>
            </a:r>
            <a:endParaRPr/>
          </a:p>
          <a:p>
            <a:pPr indent="-457200" lvl="0" marL="457200" rtl="0" algn="just">
              <a:spcBef>
                <a:spcPts val="640"/>
              </a:spcBef>
              <a:spcAft>
                <a:spcPts val="0"/>
              </a:spcAft>
              <a:buClr>
                <a:schemeClr val="dk1"/>
              </a:buClr>
              <a:buSzPts val="3200"/>
              <a:buFont typeface="Noto Sans Symbols"/>
              <a:buChar char="❑"/>
            </a:pPr>
            <a:r>
              <a:rPr lang="en-US" sz="3200">
                <a:latin typeface="Cambria"/>
                <a:ea typeface="Cambria"/>
                <a:cs typeface="Cambria"/>
                <a:sym typeface="Cambria"/>
              </a:rPr>
              <a:t>Every iterative function can be transformed into recursive function.</a:t>
            </a:r>
            <a:endParaRPr/>
          </a:p>
        </p:txBody>
      </p:sp>
      <p:sp>
        <p:nvSpPr>
          <p:cNvPr id="463" name="Google Shape;463;p22"/>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5" name="Shape 3955"/>
        <p:cNvGrpSpPr/>
        <p:nvPr/>
      </p:nvGrpSpPr>
      <p:grpSpPr>
        <a:xfrm>
          <a:off x="0" y="0"/>
          <a:ext cx="0" cy="0"/>
          <a:chOff x="0" y="0"/>
          <a:chExt cx="0" cy="0"/>
        </a:xfrm>
      </p:grpSpPr>
      <p:sp>
        <p:nvSpPr>
          <p:cNvPr id="3956" name="Google Shape;3956;g25a2918c10a_0_6"/>
          <p:cNvSpPr txBox="1"/>
          <p:nvPr>
            <p:ph idx="12" type="sldNum"/>
          </p:nvPr>
        </p:nvSpPr>
        <p:spPr>
          <a:xfrm>
            <a:off x="12874625" y="9353550"/>
            <a:ext cx="41115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957" name="Google Shape;3957;g25a2918c10a_0_6"/>
          <p:cNvSpPr txBox="1"/>
          <p:nvPr>
            <p:ph type="title"/>
          </p:nvPr>
        </p:nvSpPr>
        <p:spPr>
          <a:xfrm>
            <a:off x="0" y="1066800"/>
            <a:ext cx="17593800" cy="13371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US" sz="4800">
                <a:solidFill>
                  <a:srgbClr val="E36C09"/>
                </a:solidFill>
                <a:latin typeface="Cambria"/>
                <a:ea typeface="Cambria"/>
                <a:cs typeface="Cambria"/>
                <a:sym typeface="Cambria"/>
              </a:rPr>
              <a:t>Find the smallest missing element from the sorted array</a:t>
            </a:r>
            <a:endParaRPr sz="4800">
              <a:solidFill>
                <a:srgbClr val="E36C09"/>
              </a:solidFill>
              <a:latin typeface="Cambria"/>
              <a:ea typeface="Cambria"/>
              <a:cs typeface="Cambria"/>
              <a:sym typeface="Cambria"/>
            </a:endParaRPr>
          </a:p>
        </p:txBody>
      </p:sp>
      <p:sp>
        <p:nvSpPr>
          <p:cNvPr id="3958" name="Google Shape;3958;g25a2918c10a_0_6"/>
          <p:cNvSpPr txBox="1"/>
          <p:nvPr>
            <p:ph idx="4294967295" type="body"/>
          </p:nvPr>
        </p:nvSpPr>
        <p:spPr>
          <a:xfrm>
            <a:off x="863600" y="1923225"/>
            <a:ext cx="16383000" cy="7599600"/>
          </a:xfrm>
          <a:prstGeom prst="rect">
            <a:avLst/>
          </a:prstGeom>
          <a:noFill/>
          <a:ln>
            <a:noFill/>
          </a:ln>
        </p:spPr>
        <p:txBody>
          <a:bodyPr anchorCtr="0" anchor="t" bIns="0" lIns="0" spcFirstLastPara="1" rIns="0" wrap="square" tIns="0">
            <a:noAutofit/>
          </a:bodyPr>
          <a:lstStyle/>
          <a:p>
            <a:pPr indent="-431800" lvl="0" marL="457200" rtl="0" algn="just">
              <a:lnSpc>
                <a:spcPct val="100000"/>
              </a:lnSpc>
              <a:spcBef>
                <a:spcPts val="0"/>
              </a:spcBef>
              <a:spcAft>
                <a:spcPts val="0"/>
              </a:spcAft>
              <a:buClr>
                <a:schemeClr val="dk1"/>
              </a:buClr>
              <a:buSzPts val="3200"/>
              <a:buFont typeface="Cambria"/>
              <a:buChar char="●"/>
            </a:pPr>
            <a:r>
              <a:rPr lang="en-US" sz="3200">
                <a:highlight>
                  <a:srgbClr val="FFFFFF"/>
                </a:highlight>
                <a:latin typeface="Cambria"/>
                <a:ea typeface="Cambria"/>
                <a:cs typeface="Cambria"/>
                <a:sym typeface="Cambria"/>
              </a:rPr>
              <a:t>Given a sorted array of non-negative distinct integers, find the smallest missing non-negative element in it.</a:t>
            </a:r>
            <a:endParaRPr sz="3200">
              <a:highlight>
                <a:srgbClr val="FFFFFF"/>
              </a:highlight>
              <a:latin typeface="Cambria"/>
              <a:ea typeface="Cambria"/>
              <a:cs typeface="Cambria"/>
              <a:sym typeface="Cambria"/>
            </a:endParaRPr>
          </a:p>
          <a:p>
            <a:pPr indent="0" lvl="0" marL="457200" rtl="0" algn="just">
              <a:lnSpc>
                <a:spcPct val="100000"/>
              </a:lnSpc>
              <a:spcBef>
                <a:spcPts val="0"/>
              </a:spcBef>
              <a:spcAft>
                <a:spcPts val="0"/>
              </a:spcAft>
              <a:buNone/>
            </a:pPr>
            <a:r>
              <a:t/>
            </a:r>
            <a:endParaRPr sz="3200">
              <a:highlight>
                <a:srgbClr val="FFFFFF"/>
              </a:highlight>
              <a:latin typeface="Cambria"/>
              <a:ea typeface="Cambria"/>
              <a:cs typeface="Cambria"/>
              <a:sym typeface="Cambria"/>
            </a:endParaRPr>
          </a:p>
          <a:p>
            <a:pPr indent="-431800" lvl="0" marL="457200" rtl="0" algn="just">
              <a:lnSpc>
                <a:spcPct val="100000"/>
              </a:lnSpc>
              <a:spcBef>
                <a:spcPts val="0"/>
              </a:spcBef>
              <a:spcAft>
                <a:spcPts val="0"/>
              </a:spcAft>
              <a:buSzPts val="3200"/>
              <a:buFont typeface="Cambria"/>
              <a:buChar char="●"/>
            </a:pPr>
            <a:r>
              <a:rPr lang="en-US" sz="3200">
                <a:highlight>
                  <a:srgbClr val="FFFFFF"/>
                </a:highlight>
                <a:latin typeface="Cambria"/>
                <a:ea typeface="Cambria"/>
                <a:cs typeface="Cambria"/>
                <a:sym typeface="Cambria"/>
              </a:rPr>
              <a:t>For Example:</a:t>
            </a:r>
            <a:endParaRPr sz="3200">
              <a:highlight>
                <a:srgbClr val="FFFFFF"/>
              </a:highlight>
              <a:latin typeface="Cambria"/>
              <a:ea typeface="Cambria"/>
              <a:cs typeface="Cambria"/>
              <a:sym typeface="Cambria"/>
            </a:endParaRPr>
          </a:p>
          <a:p>
            <a:pPr indent="0" lvl="0" marL="457200" rtl="0" algn="just">
              <a:lnSpc>
                <a:spcPct val="100000"/>
              </a:lnSpc>
              <a:spcBef>
                <a:spcPts val="0"/>
              </a:spcBef>
              <a:spcAft>
                <a:spcPts val="0"/>
              </a:spcAft>
              <a:buNone/>
            </a:pPr>
            <a:r>
              <a:t/>
            </a:r>
            <a:endParaRPr sz="3200">
              <a:highlight>
                <a:srgbClr val="FFFFFF"/>
              </a:highlight>
              <a:latin typeface="Cambria"/>
              <a:ea typeface="Cambria"/>
              <a:cs typeface="Cambria"/>
              <a:sym typeface="Cambria"/>
            </a:endParaRPr>
          </a:p>
          <a:p>
            <a:pPr indent="0" lvl="0" marL="457200" rtl="0" algn="just">
              <a:lnSpc>
                <a:spcPct val="100000"/>
              </a:lnSpc>
              <a:spcBef>
                <a:spcPts val="0"/>
              </a:spcBef>
              <a:spcAft>
                <a:spcPts val="0"/>
              </a:spcAft>
              <a:buNone/>
            </a:pPr>
            <a:r>
              <a:rPr lang="en-US" sz="3200">
                <a:highlight>
                  <a:srgbClr val="FFFFFF"/>
                </a:highlight>
                <a:latin typeface="Cambria"/>
                <a:ea typeface="Cambria"/>
                <a:cs typeface="Cambria"/>
                <a:sym typeface="Cambria"/>
              </a:rPr>
              <a:t>Input:  nums[]={0,1,2,6,9,11,15}</a:t>
            </a:r>
            <a:endParaRPr sz="1150">
              <a:solidFill>
                <a:srgbClr val="61738E"/>
              </a:solidFill>
              <a:highlight>
                <a:srgbClr val="F7F9FA"/>
              </a:highlight>
              <a:latin typeface="Consolas"/>
              <a:ea typeface="Consolas"/>
              <a:cs typeface="Consolas"/>
              <a:sym typeface="Consolas"/>
            </a:endParaRPr>
          </a:p>
          <a:p>
            <a:pPr indent="0" lvl="0" marL="457200" rtl="0" algn="just">
              <a:spcBef>
                <a:spcPts val="0"/>
              </a:spcBef>
              <a:spcAft>
                <a:spcPts val="0"/>
              </a:spcAft>
              <a:buNone/>
            </a:pPr>
            <a:r>
              <a:rPr lang="en-US" sz="3200">
                <a:highlight>
                  <a:srgbClr val="FFFFFF"/>
                </a:highlight>
                <a:latin typeface="Cambria"/>
                <a:ea typeface="Cambria"/>
                <a:cs typeface="Cambria"/>
                <a:sym typeface="Cambria"/>
              </a:rPr>
              <a:t>Output:  The smallest missing element is 3.</a:t>
            </a:r>
            <a:endParaRPr sz="3200">
              <a:highlight>
                <a:srgbClr val="FFFFFF"/>
              </a:highlight>
              <a:latin typeface="Cambria"/>
              <a:ea typeface="Cambria"/>
              <a:cs typeface="Cambria"/>
              <a:sym typeface="Cambria"/>
            </a:endParaRPr>
          </a:p>
          <a:p>
            <a:pPr indent="0" lvl="0" marL="457200" rtl="0" algn="just">
              <a:spcBef>
                <a:spcPts val="0"/>
              </a:spcBef>
              <a:spcAft>
                <a:spcPts val="0"/>
              </a:spcAft>
              <a:buNone/>
            </a:pPr>
            <a:r>
              <a:t/>
            </a:r>
            <a:endParaRPr sz="3200">
              <a:highlight>
                <a:srgbClr val="FFFFFF"/>
              </a:highlight>
              <a:latin typeface="Cambria"/>
              <a:ea typeface="Cambria"/>
              <a:cs typeface="Cambria"/>
              <a:sym typeface="Cambria"/>
            </a:endParaRPr>
          </a:p>
          <a:p>
            <a:pPr indent="0" lvl="0" marL="457200" rtl="0" algn="just">
              <a:spcBef>
                <a:spcPts val="0"/>
              </a:spcBef>
              <a:spcAft>
                <a:spcPts val="0"/>
              </a:spcAft>
              <a:buNone/>
            </a:pPr>
            <a:r>
              <a:rPr lang="en-US" sz="3200">
                <a:highlight>
                  <a:srgbClr val="FFFFFF"/>
                </a:highlight>
                <a:latin typeface="Cambria"/>
                <a:ea typeface="Cambria"/>
                <a:cs typeface="Cambria"/>
                <a:sym typeface="Cambria"/>
              </a:rPr>
              <a:t>Input: nums[]={1,2,3,4,6,9,11,15}</a:t>
            </a:r>
            <a:endParaRPr sz="1150">
              <a:solidFill>
                <a:srgbClr val="61738E"/>
              </a:solidFill>
              <a:highlight>
                <a:srgbClr val="F7F9FA"/>
              </a:highlight>
              <a:latin typeface="Consolas"/>
              <a:ea typeface="Consolas"/>
              <a:cs typeface="Consolas"/>
              <a:sym typeface="Consolas"/>
            </a:endParaRPr>
          </a:p>
          <a:p>
            <a:pPr indent="0" lvl="0" marL="457200" rtl="0" algn="just">
              <a:spcBef>
                <a:spcPts val="0"/>
              </a:spcBef>
              <a:spcAft>
                <a:spcPts val="0"/>
              </a:spcAft>
              <a:buClr>
                <a:schemeClr val="dk1"/>
              </a:buClr>
              <a:buSzPts val="1100"/>
              <a:buFont typeface="Arial"/>
              <a:buNone/>
            </a:pPr>
            <a:r>
              <a:rPr lang="en-US" sz="3200">
                <a:highlight>
                  <a:srgbClr val="FFFFFF"/>
                </a:highlight>
                <a:latin typeface="Cambria"/>
                <a:ea typeface="Cambria"/>
                <a:cs typeface="Cambria"/>
                <a:sym typeface="Cambria"/>
              </a:rPr>
              <a:t>Output:  The smallest missing element is 0.</a:t>
            </a:r>
            <a:endParaRPr sz="3200">
              <a:highlight>
                <a:srgbClr val="FFFFFF"/>
              </a:highlight>
              <a:latin typeface="Cambria"/>
              <a:ea typeface="Cambria"/>
              <a:cs typeface="Cambria"/>
              <a:sym typeface="Cambr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8">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2" name="Shape 3962"/>
        <p:cNvGrpSpPr/>
        <p:nvPr/>
      </p:nvGrpSpPr>
      <p:grpSpPr>
        <a:xfrm>
          <a:off x="0" y="0"/>
          <a:ext cx="0" cy="0"/>
          <a:chOff x="0" y="0"/>
          <a:chExt cx="0" cy="0"/>
        </a:xfrm>
      </p:grpSpPr>
      <p:sp>
        <p:nvSpPr>
          <p:cNvPr id="3963" name="Google Shape;3963;p198"/>
          <p:cNvSpPr txBox="1"/>
          <p:nvPr>
            <p:ph type="ctrTitle"/>
          </p:nvPr>
        </p:nvSpPr>
        <p:spPr>
          <a:xfrm>
            <a:off x="3241040" y="4267200"/>
            <a:ext cx="11399520" cy="27699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4800" u="none" cap="none" strike="noStrike">
                <a:solidFill>
                  <a:srgbClr val="E36C09"/>
                </a:solidFill>
                <a:latin typeface="Cambria"/>
                <a:ea typeface="Cambria"/>
                <a:cs typeface="Cambria"/>
                <a:sym typeface="Cambria"/>
              </a:rPr>
              <a:t>Strassen's Matrix Multiplication </a:t>
            </a:r>
            <a:endParaRPr/>
          </a:p>
        </p:txBody>
      </p:sp>
      <p:sp>
        <p:nvSpPr>
          <p:cNvPr id="3964" name="Google Shape;3964;p198"/>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8" name="Shape 3968"/>
        <p:cNvGrpSpPr/>
        <p:nvPr/>
      </p:nvGrpSpPr>
      <p:grpSpPr>
        <a:xfrm>
          <a:off x="0" y="0"/>
          <a:ext cx="0" cy="0"/>
          <a:chOff x="0" y="0"/>
          <a:chExt cx="0" cy="0"/>
        </a:xfrm>
      </p:grpSpPr>
      <p:sp>
        <p:nvSpPr>
          <p:cNvPr id="3969" name="Google Shape;3969;p199"/>
          <p:cNvSpPr txBox="1"/>
          <p:nvPr>
            <p:ph type="title"/>
          </p:nvPr>
        </p:nvSpPr>
        <p:spPr>
          <a:xfrm>
            <a:off x="558800" y="914400"/>
            <a:ext cx="16090900" cy="276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4800" u="none" cap="none" strike="noStrike">
                <a:solidFill>
                  <a:srgbClr val="E36C09"/>
                </a:solidFill>
                <a:latin typeface="Cambria"/>
                <a:ea typeface="Cambria"/>
                <a:cs typeface="Cambria"/>
                <a:sym typeface="Cambria"/>
              </a:rPr>
              <a:t>Basic Matrix Multiplication</a:t>
            </a:r>
            <a:endParaRPr/>
          </a:p>
        </p:txBody>
      </p:sp>
      <p:sp>
        <p:nvSpPr>
          <p:cNvPr id="3970" name="Google Shape;3970;p199"/>
          <p:cNvSpPr/>
          <p:nvPr/>
        </p:nvSpPr>
        <p:spPr>
          <a:xfrm>
            <a:off x="2848610" y="2209090"/>
            <a:ext cx="11511280" cy="13563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107">
                <a:solidFill>
                  <a:schemeClr val="dk1"/>
                </a:solidFill>
                <a:latin typeface="Times New Roman"/>
                <a:ea typeface="Times New Roman"/>
                <a:cs typeface="Times New Roman"/>
                <a:sym typeface="Times New Roman"/>
              </a:rPr>
              <a:t>Suppose we want to multiply two matrices of size </a:t>
            </a:r>
            <a:r>
              <a:rPr i="1" lang="en-US" sz="4107">
                <a:solidFill>
                  <a:schemeClr val="dk1"/>
                </a:solidFill>
                <a:latin typeface="Times New Roman"/>
                <a:ea typeface="Times New Roman"/>
                <a:cs typeface="Times New Roman"/>
                <a:sym typeface="Times New Roman"/>
              </a:rPr>
              <a:t>N </a:t>
            </a:r>
            <a:r>
              <a:rPr lang="en-US" sz="4107">
                <a:solidFill>
                  <a:schemeClr val="dk1"/>
                </a:solidFill>
                <a:latin typeface="Times New Roman"/>
                <a:ea typeface="Times New Roman"/>
                <a:cs typeface="Times New Roman"/>
                <a:sym typeface="Times New Roman"/>
              </a:rPr>
              <a:t>x </a:t>
            </a:r>
            <a:r>
              <a:rPr i="1" lang="en-US" sz="4107">
                <a:solidFill>
                  <a:schemeClr val="dk1"/>
                </a:solidFill>
                <a:latin typeface="Times New Roman"/>
                <a:ea typeface="Times New Roman"/>
                <a:cs typeface="Times New Roman"/>
                <a:sym typeface="Times New Roman"/>
              </a:rPr>
              <a:t>N</a:t>
            </a:r>
            <a:r>
              <a:rPr lang="en-US" sz="4107">
                <a:solidFill>
                  <a:schemeClr val="dk1"/>
                </a:solidFill>
                <a:latin typeface="Times New Roman"/>
                <a:ea typeface="Times New Roman"/>
                <a:cs typeface="Times New Roman"/>
                <a:sym typeface="Times New Roman"/>
              </a:rPr>
              <a:t>: for example </a:t>
            </a:r>
            <a:r>
              <a:rPr i="1" lang="en-US" sz="4107">
                <a:solidFill>
                  <a:schemeClr val="dk1"/>
                </a:solidFill>
                <a:latin typeface="Times New Roman"/>
                <a:ea typeface="Times New Roman"/>
                <a:cs typeface="Times New Roman"/>
                <a:sym typeface="Times New Roman"/>
              </a:rPr>
              <a:t>A</a:t>
            </a:r>
            <a:r>
              <a:rPr lang="en-US" sz="4107">
                <a:solidFill>
                  <a:schemeClr val="dk1"/>
                </a:solidFill>
                <a:latin typeface="Times New Roman"/>
                <a:ea typeface="Times New Roman"/>
                <a:cs typeface="Times New Roman"/>
                <a:sym typeface="Times New Roman"/>
              </a:rPr>
              <a:t> x </a:t>
            </a:r>
            <a:r>
              <a:rPr i="1" lang="en-US" sz="4107">
                <a:solidFill>
                  <a:schemeClr val="dk1"/>
                </a:solidFill>
                <a:latin typeface="Times New Roman"/>
                <a:ea typeface="Times New Roman"/>
                <a:cs typeface="Times New Roman"/>
                <a:sym typeface="Times New Roman"/>
              </a:rPr>
              <a:t>B = C</a:t>
            </a:r>
            <a:r>
              <a:rPr lang="en-US" sz="4107">
                <a:solidFill>
                  <a:schemeClr val="dk1"/>
                </a:solidFill>
                <a:latin typeface="Times New Roman"/>
                <a:ea typeface="Times New Roman"/>
                <a:cs typeface="Times New Roman"/>
                <a:sym typeface="Times New Roman"/>
              </a:rPr>
              <a:t>.</a:t>
            </a:r>
            <a:endParaRPr/>
          </a:p>
        </p:txBody>
      </p:sp>
      <p:sp>
        <p:nvSpPr>
          <p:cNvPr id="3971" name="Google Shape;3971;p199"/>
          <p:cNvSpPr/>
          <p:nvPr/>
        </p:nvSpPr>
        <p:spPr>
          <a:xfrm>
            <a:off x="4973320" y="5715000"/>
            <a:ext cx="6705600" cy="307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520">
                <a:solidFill>
                  <a:schemeClr val="dk1"/>
                </a:solidFill>
                <a:latin typeface="Times New Roman"/>
                <a:ea typeface="Times New Roman"/>
                <a:cs typeface="Times New Roman"/>
                <a:sym typeface="Times New Roman"/>
              </a:rPr>
              <a:t>C</a:t>
            </a:r>
            <a:r>
              <a:rPr b="1" baseline="-25000" lang="en-US" sz="3520">
                <a:solidFill>
                  <a:schemeClr val="dk1"/>
                </a:solidFill>
                <a:latin typeface="Times New Roman"/>
                <a:ea typeface="Times New Roman"/>
                <a:cs typeface="Times New Roman"/>
                <a:sym typeface="Times New Roman"/>
              </a:rPr>
              <a:t>11</a:t>
            </a:r>
            <a:r>
              <a:rPr b="1" lang="en-US" sz="3520">
                <a:solidFill>
                  <a:schemeClr val="dk1"/>
                </a:solidFill>
                <a:latin typeface="Times New Roman"/>
                <a:ea typeface="Times New Roman"/>
                <a:cs typeface="Times New Roman"/>
                <a:sym typeface="Times New Roman"/>
              </a:rPr>
              <a:t> = a</a:t>
            </a:r>
            <a:r>
              <a:rPr b="1" baseline="-25000" lang="en-US" sz="3520">
                <a:solidFill>
                  <a:schemeClr val="dk1"/>
                </a:solidFill>
                <a:latin typeface="Times New Roman"/>
                <a:ea typeface="Times New Roman"/>
                <a:cs typeface="Times New Roman"/>
                <a:sym typeface="Times New Roman"/>
              </a:rPr>
              <a:t>11</a:t>
            </a:r>
            <a:r>
              <a:rPr b="1" lang="en-US" sz="3520">
                <a:solidFill>
                  <a:schemeClr val="dk1"/>
                </a:solidFill>
                <a:latin typeface="Times New Roman"/>
                <a:ea typeface="Times New Roman"/>
                <a:cs typeface="Times New Roman"/>
                <a:sym typeface="Times New Roman"/>
              </a:rPr>
              <a:t>b</a:t>
            </a:r>
            <a:r>
              <a:rPr b="1" baseline="-25000" lang="en-US" sz="3520">
                <a:solidFill>
                  <a:schemeClr val="dk1"/>
                </a:solidFill>
                <a:latin typeface="Times New Roman"/>
                <a:ea typeface="Times New Roman"/>
                <a:cs typeface="Times New Roman"/>
                <a:sym typeface="Times New Roman"/>
              </a:rPr>
              <a:t>11</a:t>
            </a:r>
            <a:r>
              <a:rPr b="1" lang="en-US" sz="3520">
                <a:solidFill>
                  <a:schemeClr val="dk1"/>
                </a:solidFill>
                <a:latin typeface="Times New Roman"/>
                <a:ea typeface="Times New Roman"/>
                <a:cs typeface="Times New Roman"/>
                <a:sym typeface="Times New Roman"/>
              </a:rPr>
              <a:t> + a</a:t>
            </a:r>
            <a:r>
              <a:rPr b="1" baseline="-25000" lang="en-US" sz="3520">
                <a:solidFill>
                  <a:schemeClr val="dk1"/>
                </a:solidFill>
                <a:latin typeface="Times New Roman"/>
                <a:ea typeface="Times New Roman"/>
                <a:cs typeface="Times New Roman"/>
                <a:sym typeface="Times New Roman"/>
              </a:rPr>
              <a:t>12</a:t>
            </a:r>
            <a:r>
              <a:rPr b="1" lang="en-US" sz="3520">
                <a:solidFill>
                  <a:schemeClr val="dk1"/>
                </a:solidFill>
                <a:latin typeface="Times New Roman"/>
                <a:ea typeface="Times New Roman"/>
                <a:cs typeface="Times New Roman"/>
                <a:sym typeface="Times New Roman"/>
              </a:rPr>
              <a:t>b</a:t>
            </a:r>
            <a:r>
              <a:rPr b="1" baseline="-25000" lang="en-US" sz="3520">
                <a:solidFill>
                  <a:schemeClr val="dk1"/>
                </a:solidFill>
                <a:latin typeface="Times New Roman"/>
                <a:ea typeface="Times New Roman"/>
                <a:cs typeface="Times New Roman"/>
                <a:sym typeface="Times New Roman"/>
              </a:rPr>
              <a:t>21</a:t>
            </a:r>
            <a:r>
              <a:rPr b="1" lang="en-US" sz="3520">
                <a:solidFill>
                  <a:schemeClr val="dk1"/>
                </a:solidFill>
                <a:latin typeface="Times New Roman"/>
                <a:ea typeface="Times New Roman"/>
                <a:cs typeface="Times New Roman"/>
                <a:sym typeface="Times New Roman"/>
              </a:rPr>
              <a:t> </a:t>
            </a:r>
            <a:endParaRPr/>
          </a:p>
          <a:p>
            <a:pPr indent="0" lvl="0" marL="0" marR="0" rtl="0" algn="l">
              <a:spcBef>
                <a:spcPts val="1760"/>
              </a:spcBef>
              <a:spcAft>
                <a:spcPts val="0"/>
              </a:spcAft>
              <a:buNone/>
            </a:pPr>
            <a:r>
              <a:rPr b="1" lang="en-US" sz="3520">
                <a:solidFill>
                  <a:schemeClr val="dk1"/>
                </a:solidFill>
                <a:latin typeface="Times New Roman"/>
                <a:ea typeface="Times New Roman"/>
                <a:cs typeface="Times New Roman"/>
                <a:sym typeface="Times New Roman"/>
              </a:rPr>
              <a:t>C</a:t>
            </a:r>
            <a:r>
              <a:rPr b="1" baseline="-25000" lang="en-US" sz="3520">
                <a:solidFill>
                  <a:schemeClr val="dk1"/>
                </a:solidFill>
                <a:latin typeface="Times New Roman"/>
                <a:ea typeface="Times New Roman"/>
                <a:cs typeface="Times New Roman"/>
                <a:sym typeface="Times New Roman"/>
              </a:rPr>
              <a:t>12</a:t>
            </a:r>
            <a:r>
              <a:rPr b="1" lang="en-US" sz="3520">
                <a:solidFill>
                  <a:schemeClr val="dk1"/>
                </a:solidFill>
                <a:latin typeface="Times New Roman"/>
                <a:ea typeface="Times New Roman"/>
                <a:cs typeface="Times New Roman"/>
                <a:sym typeface="Times New Roman"/>
              </a:rPr>
              <a:t> = a</a:t>
            </a:r>
            <a:r>
              <a:rPr b="1" baseline="-25000" lang="en-US" sz="3520">
                <a:solidFill>
                  <a:schemeClr val="dk1"/>
                </a:solidFill>
                <a:latin typeface="Times New Roman"/>
                <a:ea typeface="Times New Roman"/>
                <a:cs typeface="Times New Roman"/>
                <a:sym typeface="Times New Roman"/>
              </a:rPr>
              <a:t>11</a:t>
            </a:r>
            <a:r>
              <a:rPr b="1" lang="en-US" sz="3520">
                <a:solidFill>
                  <a:schemeClr val="dk1"/>
                </a:solidFill>
                <a:latin typeface="Times New Roman"/>
                <a:ea typeface="Times New Roman"/>
                <a:cs typeface="Times New Roman"/>
                <a:sym typeface="Times New Roman"/>
              </a:rPr>
              <a:t>b</a:t>
            </a:r>
            <a:r>
              <a:rPr b="1" baseline="-25000" lang="en-US" sz="3520">
                <a:solidFill>
                  <a:schemeClr val="dk1"/>
                </a:solidFill>
                <a:latin typeface="Times New Roman"/>
                <a:ea typeface="Times New Roman"/>
                <a:cs typeface="Times New Roman"/>
                <a:sym typeface="Times New Roman"/>
              </a:rPr>
              <a:t>12</a:t>
            </a:r>
            <a:r>
              <a:rPr b="1" lang="en-US" sz="3520">
                <a:solidFill>
                  <a:schemeClr val="dk1"/>
                </a:solidFill>
                <a:latin typeface="Times New Roman"/>
                <a:ea typeface="Times New Roman"/>
                <a:cs typeface="Times New Roman"/>
                <a:sym typeface="Times New Roman"/>
              </a:rPr>
              <a:t> + a</a:t>
            </a:r>
            <a:r>
              <a:rPr b="1" baseline="-25000" lang="en-US" sz="3520">
                <a:solidFill>
                  <a:schemeClr val="dk1"/>
                </a:solidFill>
                <a:latin typeface="Times New Roman"/>
                <a:ea typeface="Times New Roman"/>
                <a:cs typeface="Times New Roman"/>
                <a:sym typeface="Times New Roman"/>
              </a:rPr>
              <a:t>12</a:t>
            </a:r>
            <a:r>
              <a:rPr b="1" lang="en-US" sz="3520">
                <a:solidFill>
                  <a:schemeClr val="dk1"/>
                </a:solidFill>
                <a:latin typeface="Times New Roman"/>
                <a:ea typeface="Times New Roman"/>
                <a:cs typeface="Times New Roman"/>
                <a:sym typeface="Times New Roman"/>
              </a:rPr>
              <a:t>b</a:t>
            </a:r>
            <a:r>
              <a:rPr b="1" baseline="-25000" lang="en-US" sz="3520">
                <a:solidFill>
                  <a:schemeClr val="dk1"/>
                </a:solidFill>
                <a:latin typeface="Times New Roman"/>
                <a:ea typeface="Times New Roman"/>
                <a:cs typeface="Times New Roman"/>
                <a:sym typeface="Times New Roman"/>
              </a:rPr>
              <a:t>22</a:t>
            </a:r>
            <a:r>
              <a:rPr b="1" lang="en-US" sz="3520">
                <a:solidFill>
                  <a:schemeClr val="dk1"/>
                </a:solidFill>
                <a:latin typeface="Times New Roman"/>
                <a:ea typeface="Times New Roman"/>
                <a:cs typeface="Times New Roman"/>
                <a:sym typeface="Times New Roman"/>
              </a:rPr>
              <a:t> </a:t>
            </a:r>
            <a:endParaRPr/>
          </a:p>
          <a:p>
            <a:pPr indent="0" lvl="0" marL="0" marR="0" rtl="0" algn="l">
              <a:spcBef>
                <a:spcPts val="1760"/>
              </a:spcBef>
              <a:spcAft>
                <a:spcPts val="0"/>
              </a:spcAft>
              <a:buNone/>
            </a:pPr>
            <a:r>
              <a:rPr b="1" lang="en-US" sz="3520">
                <a:solidFill>
                  <a:schemeClr val="dk1"/>
                </a:solidFill>
                <a:latin typeface="Times New Roman"/>
                <a:ea typeface="Times New Roman"/>
                <a:cs typeface="Times New Roman"/>
                <a:sym typeface="Times New Roman"/>
              </a:rPr>
              <a:t>C</a:t>
            </a:r>
            <a:r>
              <a:rPr b="1" baseline="-25000" lang="en-US" sz="3520">
                <a:solidFill>
                  <a:schemeClr val="dk1"/>
                </a:solidFill>
                <a:latin typeface="Times New Roman"/>
                <a:ea typeface="Times New Roman"/>
                <a:cs typeface="Times New Roman"/>
                <a:sym typeface="Times New Roman"/>
              </a:rPr>
              <a:t>21</a:t>
            </a:r>
            <a:r>
              <a:rPr b="1" lang="en-US" sz="3520">
                <a:solidFill>
                  <a:schemeClr val="dk1"/>
                </a:solidFill>
                <a:latin typeface="Times New Roman"/>
                <a:ea typeface="Times New Roman"/>
                <a:cs typeface="Times New Roman"/>
                <a:sym typeface="Times New Roman"/>
              </a:rPr>
              <a:t> = a</a:t>
            </a:r>
            <a:r>
              <a:rPr b="1" baseline="-25000" lang="en-US" sz="3520">
                <a:solidFill>
                  <a:schemeClr val="dk1"/>
                </a:solidFill>
                <a:latin typeface="Times New Roman"/>
                <a:ea typeface="Times New Roman"/>
                <a:cs typeface="Times New Roman"/>
                <a:sym typeface="Times New Roman"/>
              </a:rPr>
              <a:t>21</a:t>
            </a:r>
            <a:r>
              <a:rPr b="1" lang="en-US" sz="3520">
                <a:solidFill>
                  <a:schemeClr val="dk1"/>
                </a:solidFill>
                <a:latin typeface="Times New Roman"/>
                <a:ea typeface="Times New Roman"/>
                <a:cs typeface="Times New Roman"/>
                <a:sym typeface="Times New Roman"/>
              </a:rPr>
              <a:t>b</a:t>
            </a:r>
            <a:r>
              <a:rPr b="1" baseline="-25000" lang="en-US" sz="3520">
                <a:solidFill>
                  <a:schemeClr val="dk1"/>
                </a:solidFill>
                <a:latin typeface="Times New Roman"/>
                <a:ea typeface="Times New Roman"/>
                <a:cs typeface="Times New Roman"/>
                <a:sym typeface="Times New Roman"/>
              </a:rPr>
              <a:t>11</a:t>
            </a:r>
            <a:r>
              <a:rPr b="1" lang="en-US" sz="3520">
                <a:solidFill>
                  <a:schemeClr val="dk1"/>
                </a:solidFill>
                <a:latin typeface="Times New Roman"/>
                <a:ea typeface="Times New Roman"/>
                <a:cs typeface="Times New Roman"/>
                <a:sym typeface="Times New Roman"/>
              </a:rPr>
              <a:t> + a</a:t>
            </a:r>
            <a:r>
              <a:rPr b="1" baseline="-25000" lang="en-US" sz="3520">
                <a:solidFill>
                  <a:schemeClr val="dk1"/>
                </a:solidFill>
                <a:latin typeface="Times New Roman"/>
                <a:ea typeface="Times New Roman"/>
                <a:cs typeface="Times New Roman"/>
                <a:sym typeface="Times New Roman"/>
              </a:rPr>
              <a:t>22</a:t>
            </a:r>
            <a:r>
              <a:rPr b="1" lang="en-US" sz="3520">
                <a:solidFill>
                  <a:schemeClr val="dk1"/>
                </a:solidFill>
                <a:latin typeface="Times New Roman"/>
                <a:ea typeface="Times New Roman"/>
                <a:cs typeface="Times New Roman"/>
                <a:sym typeface="Times New Roman"/>
              </a:rPr>
              <a:t>b</a:t>
            </a:r>
            <a:r>
              <a:rPr b="1" baseline="-25000" lang="en-US" sz="3520">
                <a:solidFill>
                  <a:schemeClr val="dk1"/>
                </a:solidFill>
                <a:latin typeface="Times New Roman"/>
                <a:ea typeface="Times New Roman"/>
                <a:cs typeface="Times New Roman"/>
                <a:sym typeface="Times New Roman"/>
              </a:rPr>
              <a:t>21</a:t>
            </a:r>
            <a:r>
              <a:rPr b="1" lang="en-US" sz="3520">
                <a:solidFill>
                  <a:schemeClr val="dk1"/>
                </a:solidFill>
                <a:latin typeface="Times New Roman"/>
                <a:ea typeface="Times New Roman"/>
                <a:cs typeface="Times New Roman"/>
                <a:sym typeface="Times New Roman"/>
              </a:rPr>
              <a:t> </a:t>
            </a:r>
            <a:endParaRPr/>
          </a:p>
          <a:p>
            <a:pPr indent="0" lvl="0" marL="0" marR="0" rtl="0" algn="l">
              <a:spcBef>
                <a:spcPts val="1760"/>
              </a:spcBef>
              <a:spcAft>
                <a:spcPts val="0"/>
              </a:spcAft>
              <a:buNone/>
            </a:pPr>
            <a:r>
              <a:rPr b="1" lang="en-US" sz="3520">
                <a:solidFill>
                  <a:schemeClr val="dk1"/>
                </a:solidFill>
                <a:latin typeface="Times New Roman"/>
                <a:ea typeface="Times New Roman"/>
                <a:cs typeface="Times New Roman"/>
                <a:sym typeface="Times New Roman"/>
              </a:rPr>
              <a:t>C</a:t>
            </a:r>
            <a:r>
              <a:rPr b="1" baseline="-25000" lang="en-US" sz="3520">
                <a:solidFill>
                  <a:schemeClr val="dk1"/>
                </a:solidFill>
                <a:latin typeface="Times New Roman"/>
                <a:ea typeface="Times New Roman"/>
                <a:cs typeface="Times New Roman"/>
                <a:sym typeface="Times New Roman"/>
              </a:rPr>
              <a:t>22</a:t>
            </a:r>
            <a:r>
              <a:rPr b="1" lang="en-US" sz="3520">
                <a:solidFill>
                  <a:schemeClr val="dk1"/>
                </a:solidFill>
                <a:latin typeface="Times New Roman"/>
                <a:ea typeface="Times New Roman"/>
                <a:cs typeface="Times New Roman"/>
                <a:sym typeface="Times New Roman"/>
              </a:rPr>
              <a:t> = a</a:t>
            </a:r>
            <a:r>
              <a:rPr b="1" baseline="-25000" lang="en-US" sz="3520">
                <a:solidFill>
                  <a:schemeClr val="dk1"/>
                </a:solidFill>
                <a:latin typeface="Times New Roman"/>
                <a:ea typeface="Times New Roman"/>
                <a:cs typeface="Times New Roman"/>
                <a:sym typeface="Times New Roman"/>
              </a:rPr>
              <a:t>21</a:t>
            </a:r>
            <a:r>
              <a:rPr b="1" lang="en-US" sz="3520">
                <a:solidFill>
                  <a:schemeClr val="dk1"/>
                </a:solidFill>
                <a:latin typeface="Times New Roman"/>
                <a:ea typeface="Times New Roman"/>
                <a:cs typeface="Times New Roman"/>
                <a:sym typeface="Times New Roman"/>
              </a:rPr>
              <a:t>b</a:t>
            </a:r>
            <a:r>
              <a:rPr b="1" baseline="-25000" lang="en-US" sz="3520">
                <a:solidFill>
                  <a:schemeClr val="dk1"/>
                </a:solidFill>
                <a:latin typeface="Times New Roman"/>
                <a:ea typeface="Times New Roman"/>
                <a:cs typeface="Times New Roman"/>
                <a:sym typeface="Times New Roman"/>
              </a:rPr>
              <a:t>12</a:t>
            </a:r>
            <a:r>
              <a:rPr b="1" lang="en-US" sz="3520">
                <a:solidFill>
                  <a:schemeClr val="dk1"/>
                </a:solidFill>
                <a:latin typeface="Times New Roman"/>
                <a:ea typeface="Times New Roman"/>
                <a:cs typeface="Times New Roman"/>
                <a:sym typeface="Times New Roman"/>
              </a:rPr>
              <a:t> + a</a:t>
            </a:r>
            <a:r>
              <a:rPr b="1" baseline="-25000" lang="en-US" sz="3520">
                <a:solidFill>
                  <a:schemeClr val="dk1"/>
                </a:solidFill>
                <a:latin typeface="Times New Roman"/>
                <a:ea typeface="Times New Roman"/>
                <a:cs typeface="Times New Roman"/>
                <a:sym typeface="Times New Roman"/>
              </a:rPr>
              <a:t>22</a:t>
            </a:r>
            <a:r>
              <a:rPr b="1" lang="en-US" sz="3520">
                <a:solidFill>
                  <a:schemeClr val="dk1"/>
                </a:solidFill>
                <a:latin typeface="Times New Roman"/>
                <a:ea typeface="Times New Roman"/>
                <a:cs typeface="Times New Roman"/>
                <a:sym typeface="Times New Roman"/>
              </a:rPr>
              <a:t>b</a:t>
            </a:r>
            <a:r>
              <a:rPr b="1" baseline="-25000" lang="en-US" sz="3520">
                <a:solidFill>
                  <a:schemeClr val="dk1"/>
                </a:solidFill>
                <a:latin typeface="Times New Roman"/>
                <a:ea typeface="Times New Roman"/>
                <a:cs typeface="Times New Roman"/>
                <a:sym typeface="Times New Roman"/>
              </a:rPr>
              <a:t>22</a:t>
            </a:r>
            <a:endParaRPr/>
          </a:p>
        </p:txBody>
      </p:sp>
      <p:pic>
        <p:nvPicPr>
          <p:cNvPr descr="D:\GRAFHHHH\matrix\Sunum icin\str1_files\img1_trans.gif" id="3972" name="Google Shape;3972;p199"/>
          <p:cNvPicPr preferRelativeResize="0"/>
          <p:nvPr/>
        </p:nvPicPr>
        <p:blipFill rotWithShape="1">
          <a:blip r:embed="rId3">
            <a:alphaModFix/>
          </a:blip>
          <a:srcRect b="0" l="0" r="0" t="0"/>
          <a:stretch/>
        </p:blipFill>
        <p:spPr>
          <a:xfrm>
            <a:off x="4140200" y="4249830"/>
            <a:ext cx="6593840" cy="1452880"/>
          </a:xfrm>
          <a:prstGeom prst="rect">
            <a:avLst/>
          </a:prstGeom>
          <a:noFill/>
          <a:ln>
            <a:noFill/>
          </a:ln>
        </p:spPr>
      </p:pic>
      <p:sp>
        <p:nvSpPr>
          <p:cNvPr id="3973" name="Google Shape;3973;p199"/>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7" name="Shape 3977"/>
        <p:cNvGrpSpPr/>
        <p:nvPr/>
      </p:nvGrpSpPr>
      <p:grpSpPr>
        <a:xfrm>
          <a:off x="0" y="0"/>
          <a:ext cx="0" cy="0"/>
          <a:chOff x="0" y="0"/>
          <a:chExt cx="0" cy="0"/>
        </a:xfrm>
      </p:grpSpPr>
      <p:sp>
        <p:nvSpPr>
          <p:cNvPr id="3978" name="Google Shape;3978;p200"/>
          <p:cNvSpPr txBox="1"/>
          <p:nvPr>
            <p:ph type="title"/>
          </p:nvPr>
        </p:nvSpPr>
        <p:spPr>
          <a:xfrm>
            <a:off x="895350" y="1289128"/>
            <a:ext cx="16090900" cy="276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4800" u="none" cap="none" strike="noStrike">
                <a:solidFill>
                  <a:srgbClr val="E36C09"/>
                </a:solidFill>
                <a:latin typeface="Cambria"/>
                <a:ea typeface="Cambria"/>
                <a:cs typeface="Cambria"/>
                <a:sym typeface="Cambria"/>
              </a:rPr>
              <a:t>Basic Matrix Multiplication</a:t>
            </a:r>
            <a:endParaRPr/>
          </a:p>
        </p:txBody>
      </p:sp>
      <p:pic>
        <p:nvPicPr>
          <p:cNvPr id="3979" name="Google Shape;3979;p200"/>
          <p:cNvPicPr preferRelativeResize="0"/>
          <p:nvPr/>
        </p:nvPicPr>
        <p:blipFill rotWithShape="1">
          <a:blip r:embed="rId3">
            <a:alphaModFix/>
          </a:blip>
          <a:srcRect b="0" l="0" r="0" t="0"/>
          <a:stretch/>
        </p:blipFill>
        <p:spPr>
          <a:xfrm>
            <a:off x="8158480" y="5103707"/>
            <a:ext cx="7376160" cy="2607733"/>
          </a:xfrm>
          <a:prstGeom prst="rect">
            <a:avLst/>
          </a:prstGeom>
          <a:solidFill>
            <a:srgbClr val="F3D9F1"/>
          </a:solidFill>
          <a:ln cap="flat" cmpd="sng" w="25400">
            <a:solidFill>
              <a:schemeClr val="dk1"/>
            </a:solidFill>
            <a:prstDash val="solid"/>
            <a:miter lim="800000"/>
            <a:headEnd len="sm" w="sm" type="none"/>
            <a:tailEnd len="sm" w="sm" type="none"/>
          </a:ln>
        </p:spPr>
      </p:pic>
      <p:sp>
        <p:nvSpPr>
          <p:cNvPr id="3980" name="Google Shape;3980;p200"/>
          <p:cNvSpPr txBox="1"/>
          <p:nvPr/>
        </p:nvSpPr>
        <p:spPr>
          <a:xfrm>
            <a:off x="10491480" y="3017515"/>
            <a:ext cx="5476200" cy="634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520">
                <a:solidFill>
                  <a:schemeClr val="dk1"/>
                </a:solidFill>
                <a:latin typeface="Tahoma"/>
                <a:ea typeface="Tahoma"/>
                <a:cs typeface="Tahoma"/>
                <a:sym typeface="Tahoma"/>
              </a:rPr>
              <a:t>algorithm</a:t>
            </a:r>
            <a:endParaRPr/>
          </a:p>
        </p:txBody>
      </p:sp>
      <p:sp>
        <p:nvSpPr>
          <p:cNvPr id="3981" name="Google Shape;3981;p200"/>
          <p:cNvSpPr txBox="1"/>
          <p:nvPr/>
        </p:nvSpPr>
        <p:spPr>
          <a:xfrm>
            <a:off x="4358640" y="7040880"/>
            <a:ext cx="3129280" cy="6340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520">
                <a:solidFill>
                  <a:schemeClr val="dk1"/>
                </a:solidFill>
                <a:latin typeface="Tahoma"/>
                <a:ea typeface="Tahoma"/>
                <a:cs typeface="Tahoma"/>
                <a:sym typeface="Tahoma"/>
              </a:rPr>
              <a:t>Time analysis</a:t>
            </a:r>
            <a:endParaRPr/>
          </a:p>
        </p:txBody>
      </p:sp>
      <p:sp>
        <p:nvSpPr>
          <p:cNvPr id="3982" name="Google Shape;3982;p200"/>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pic>
        <p:nvPicPr>
          <p:cNvPr id="3983" name="Google Shape;3983;p200"/>
          <p:cNvPicPr preferRelativeResize="0"/>
          <p:nvPr/>
        </p:nvPicPr>
        <p:blipFill>
          <a:blip r:embed="rId4">
            <a:alphaModFix/>
          </a:blip>
          <a:stretch>
            <a:fillRect/>
          </a:stretch>
        </p:blipFill>
        <p:spPr>
          <a:xfrm>
            <a:off x="1296900" y="2388591"/>
            <a:ext cx="5734050" cy="3829050"/>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87" name="Shape 3987"/>
        <p:cNvGrpSpPr/>
        <p:nvPr/>
      </p:nvGrpSpPr>
      <p:grpSpPr>
        <a:xfrm>
          <a:off x="0" y="0"/>
          <a:ext cx="0" cy="0"/>
          <a:chOff x="0" y="0"/>
          <a:chExt cx="0" cy="0"/>
        </a:xfrm>
      </p:grpSpPr>
      <p:sp>
        <p:nvSpPr>
          <p:cNvPr id="3988" name="Google Shape;3988;p201"/>
          <p:cNvSpPr txBox="1"/>
          <p:nvPr>
            <p:ph type="title"/>
          </p:nvPr>
        </p:nvSpPr>
        <p:spPr>
          <a:xfrm>
            <a:off x="406400" y="1143000"/>
            <a:ext cx="12070080" cy="7674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4800" u="none" cap="none" strike="noStrike">
                <a:solidFill>
                  <a:srgbClr val="E36C09"/>
                </a:solidFill>
                <a:latin typeface="Cambria"/>
                <a:ea typeface="Cambria"/>
                <a:cs typeface="Cambria"/>
                <a:sym typeface="Cambria"/>
              </a:rPr>
              <a:t>Strassens’s Matrix Multiplication</a:t>
            </a:r>
            <a:endParaRPr/>
          </a:p>
        </p:txBody>
      </p:sp>
      <p:sp>
        <p:nvSpPr>
          <p:cNvPr descr="Rectangle: Click to edit Master text styles&#10;Second level&#10;Third level&#10;Fourth level&#10;Fifth level" id="3989" name="Google Shape;3989;p201"/>
          <p:cNvSpPr txBox="1"/>
          <p:nvPr>
            <p:ph idx="4294967295" type="body"/>
          </p:nvPr>
        </p:nvSpPr>
        <p:spPr>
          <a:xfrm>
            <a:off x="1" y="3465214"/>
            <a:ext cx="17094200" cy="2757678"/>
          </a:xfrm>
          <a:prstGeom prst="rect">
            <a:avLst/>
          </a:prstGeom>
          <a:noFill/>
          <a:ln>
            <a:noFill/>
          </a:ln>
        </p:spPr>
        <p:txBody>
          <a:bodyPr anchorCtr="0" anchor="t" bIns="0" lIns="0" spcFirstLastPara="1" rIns="0" wrap="square" tIns="0">
            <a:spAutoFit/>
          </a:bodyPr>
          <a:lstStyle/>
          <a:p>
            <a:pPr indent="-254000" lvl="0" marL="457200" rtl="0" algn="just">
              <a:spcBef>
                <a:spcPts val="0"/>
              </a:spcBef>
              <a:spcAft>
                <a:spcPts val="0"/>
              </a:spcAft>
              <a:buClr>
                <a:schemeClr val="dk1"/>
              </a:buClr>
              <a:buSzPts val="3200"/>
              <a:buFont typeface="Noto Sans Symbols"/>
              <a:buNone/>
            </a:pPr>
            <a:r>
              <a:t/>
            </a:r>
            <a:endParaRPr sz="3200">
              <a:latin typeface="Cambria"/>
              <a:ea typeface="Cambria"/>
              <a:cs typeface="Cambria"/>
              <a:sym typeface="Cambria"/>
            </a:endParaRPr>
          </a:p>
          <a:p>
            <a:pPr indent="-457200" lvl="0" marL="457200" rtl="0" algn="just">
              <a:spcBef>
                <a:spcPts val="640"/>
              </a:spcBef>
              <a:spcAft>
                <a:spcPts val="0"/>
              </a:spcAft>
              <a:buClr>
                <a:schemeClr val="dk1"/>
              </a:buClr>
              <a:buSzPts val="3200"/>
              <a:buFont typeface="Noto Sans Symbols"/>
              <a:buChar char="❑"/>
            </a:pPr>
            <a:r>
              <a:rPr lang="en-US" sz="3200">
                <a:latin typeface="Cambria"/>
                <a:ea typeface="Cambria"/>
                <a:cs typeface="Cambria"/>
                <a:sym typeface="Cambria"/>
              </a:rPr>
              <a:t>Strassen showed that 2x2 matrix multiplication can be accomplished in  7 multiplication and 18 additions or subtractions. </a:t>
            </a:r>
            <a:r>
              <a:rPr b="1" lang="en-US" sz="3200">
                <a:latin typeface="Cambria"/>
                <a:ea typeface="Cambria"/>
                <a:cs typeface="Cambria"/>
                <a:sym typeface="Cambria"/>
              </a:rPr>
              <a:t>.(2</a:t>
            </a:r>
            <a:r>
              <a:rPr b="1" baseline="30000" lang="en-US" sz="3200">
                <a:latin typeface="Cambria"/>
                <a:ea typeface="Cambria"/>
                <a:cs typeface="Cambria"/>
                <a:sym typeface="Cambria"/>
              </a:rPr>
              <a:t>log</a:t>
            </a:r>
            <a:r>
              <a:rPr b="1" baseline="-25000" lang="en-US" sz="3200">
                <a:latin typeface="Cambria"/>
                <a:ea typeface="Cambria"/>
                <a:cs typeface="Cambria"/>
                <a:sym typeface="Cambria"/>
              </a:rPr>
              <a:t>2</a:t>
            </a:r>
            <a:r>
              <a:rPr b="1" baseline="30000" lang="en-US" sz="3200">
                <a:latin typeface="Cambria"/>
                <a:ea typeface="Cambria"/>
                <a:cs typeface="Cambria"/>
                <a:sym typeface="Cambria"/>
              </a:rPr>
              <a:t>7</a:t>
            </a:r>
            <a:r>
              <a:rPr b="1" lang="en-US" sz="3200">
                <a:latin typeface="Cambria"/>
                <a:ea typeface="Cambria"/>
                <a:cs typeface="Cambria"/>
                <a:sym typeface="Cambria"/>
              </a:rPr>
              <a:t> =2</a:t>
            </a:r>
            <a:r>
              <a:rPr b="1" baseline="30000" lang="en-US" sz="3200">
                <a:latin typeface="Cambria"/>
                <a:ea typeface="Cambria"/>
                <a:cs typeface="Cambria"/>
                <a:sym typeface="Cambria"/>
              </a:rPr>
              <a:t>2.807</a:t>
            </a:r>
            <a:r>
              <a:rPr b="1" lang="en-US" sz="3200">
                <a:latin typeface="Cambria"/>
                <a:ea typeface="Cambria"/>
                <a:cs typeface="Cambria"/>
                <a:sym typeface="Cambria"/>
              </a:rPr>
              <a:t>)</a:t>
            </a:r>
            <a:endParaRPr/>
          </a:p>
          <a:p>
            <a:pPr indent="-254000" lvl="0" marL="457200" rtl="0" algn="just">
              <a:spcBef>
                <a:spcPts val="640"/>
              </a:spcBef>
              <a:spcAft>
                <a:spcPts val="0"/>
              </a:spcAft>
              <a:buClr>
                <a:schemeClr val="dk1"/>
              </a:buClr>
              <a:buSzPts val="3200"/>
              <a:buFont typeface="Noto Sans Symbols"/>
              <a:buNone/>
            </a:pPr>
            <a:r>
              <a:t/>
            </a:r>
            <a:endParaRPr sz="3200">
              <a:latin typeface="Cambria"/>
              <a:ea typeface="Cambria"/>
              <a:cs typeface="Cambria"/>
              <a:sym typeface="Cambria"/>
            </a:endParaRPr>
          </a:p>
          <a:p>
            <a:pPr indent="-457200" lvl="0" marL="457200" rtl="0" algn="just">
              <a:spcBef>
                <a:spcPts val="640"/>
              </a:spcBef>
              <a:spcAft>
                <a:spcPts val="0"/>
              </a:spcAft>
              <a:buClr>
                <a:schemeClr val="dk1"/>
              </a:buClr>
              <a:buSzPts val="3200"/>
              <a:buFont typeface="Noto Sans Symbols"/>
              <a:buChar char="❑"/>
            </a:pPr>
            <a:r>
              <a:rPr lang="en-US" sz="3200">
                <a:latin typeface="Cambria"/>
                <a:ea typeface="Cambria"/>
                <a:cs typeface="Cambria"/>
                <a:sym typeface="Cambria"/>
              </a:rPr>
              <a:t>This reduce can be done by Divide and Conquer Approach.</a:t>
            </a:r>
            <a:endParaRPr/>
          </a:p>
        </p:txBody>
      </p:sp>
      <p:sp>
        <p:nvSpPr>
          <p:cNvPr id="3990" name="Google Shape;3990;p201"/>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4" name="Shape 3994"/>
        <p:cNvGrpSpPr/>
        <p:nvPr/>
      </p:nvGrpSpPr>
      <p:grpSpPr>
        <a:xfrm>
          <a:off x="0" y="0"/>
          <a:ext cx="0" cy="0"/>
          <a:chOff x="0" y="0"/>
          <a:chExt cx="0" cy="0"/>
        </a:xfrm>
      </p:grpSpPr>
      <p:sp>
        <p:nvSpPr>
          <p:cNvPr id="3995" name="Google Shape;3995;p202"/>
          <p:cNvSpPr txBox="1"/>
          <p:nvPr>
            <p:ph type="title"/>
          </p:nvPr>
        </p:nvSpPr>
        <p:spPr>
          <a:xfrm>
            <a:off x="406400" y="1066800"/>
            <a:ext cx="16090900" cy="276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4800" u="none" cap="none" strike="noStrike">
                <a:solidFill>
                  <a:srgbClr val="E36C09"/>
                </a:solidFill>
                <a:latin typeface="Cambria"/>
                <a:ea typeface="Cambria"/>
                <a:cs typeface="Cambria"/>
                <a:sym typeface="Cambria"/>
              </a:rPr>
              <a:t>Divide-and-Conquer</a:t>
            </a:r>
            <a:endParaRPr b="1" i="0" sz="4800" u="none" cap="none" strike="noStrike">
              <a:solidFill>
                <a:srgbClr val="E36C09"/>
              </a:solidFill>
              <a:latin typeface="Cambria"/>
              <a:ea typeface="Cambria"/>
              <a:cs typeface="Cambria"/>
              <a:sym typeface="Cambria"/>
            </a:endParaRPr>
          </a:p>
        </p:txBody>
      </p:sp>
      <p:sp>
        <p:nvSpPr>
          <p:cNvPr descr="Rectangle: Click to edit Master text styles&#10;Second level&#10;Third level&#10;Fourth level&#10;Fifth level" id="3996" name="Google Shape;3996;p202"/>
          <p:cNvSpPr txBox="1"/>
          <p:nvPr>
            <p:ph idx="4294967295" type="body"/>
          </p:nvPr>
        </p:nvSpPr>
        <p:spPr>
          <a:xfrm>
            <a:off x="635000" y="2514600"/>
            <a:ext cx="23599987" cy="3693319"/>
          </a:xfrm>
          <a:prstGeom prst="rect">
            <a:avLst/>
          </a:prstGeom>
          <a:noFill/>
          <a:ln>
            <a:noFill/>
          </a:ln>
        </p:spPr>
        <p:txBody>
          <a:bodyPr anchorCtr="0" anchor="t" bIns="0" lIns="0" spcFirstLastPara="1" rIns="0" wrap="square" tIns="0">
            <a:spAutoFit/>
          </a:bodyPr>
          <a:lstStyle/>
          <a:p>
            <a:pPr indent="-457200" lvl="0" marL="457200" rtl="0" algn="just">
              <a:lnSpc>
                <a:spcPct val="90000"/>
              </a:lnSpc>
              <a:spcBef>
                <a:spcPts val="0"/>
              </a:spcBef>
              <a:spcAft>
                <a:spcPts val="0"/>
              </a:spcAft>
              <a:buClr>
                <a:srgbClr val="9E189E"/>
              </a:buClr>
              <a:buSzPts val="3200"/>
              <a:buFont typeface="Noto Sans Symbols"/>
              <a:buChar char="❑"/>
            </a:pPr>
            <a:r>
              <a:rPr lang="en-US" sz="3200">
                <a:solidFill>
                  <a:srgbClr val="9E189E"/>
                </a:solidFill>
                <a:latin typeface="Cambria"/>
                <a:ea typeface="Cambria"/>
                <a:cs typeface="Cambria"/>
                <a:sym typeface="Cambria"/>
              </a:rPr>
              <a:t>Divide-and conquer</a:t>
            </a:r>
            <a:r>
              <a:rPr lang="en-US" sz="3200">
                <a:latin typeface="Cambria"/>
                <a:ea typeface="Cambria"/>
                <a:cs typeface="Cambria"/>
                <a:sym typeface="Cambria"/>
              </a:rPr>
              <a:t> is a general algorithm design paradigm:</a:t>
            </a:r>
            <a:endParaRPr/>
          </a:p>
          <a:p>
            <a:pPr indent="-457200" lvl="1" marL="914400" rtl="0" algn="just">
              <a:lnSpc>
                <a:spcPct val="90000"/>
              </a:lnSpc>
              <a:spcBef>
                <a:spcPts val="640"/>
              </a:spcBef>
              <a:spcAft>
                <a:spcPts val="0"/>
              </a:spcAft>
              <a:buClr>
                <a:srgbClr val="9E189E"/>
              </a:buClr>
              <a:buSzPts val="3200"/>
              <a:buFont typeface="Noto Sans Symbols"/>
              <a:buChar char="❑"/>
            </a:pPr>
            <a:r>
              <a:rPr lang="en-US" sz="3200">
                <a:solidFill>
                  <a:srgbClr val="9E189E"/>
                </a:solidFill>
                <a:latin typeface="Cambria"/>
                <a:ea typeface="Cambria"/>
                <a:cs typeface="Cambria"/>
                <a:sym typeface="Cambria"/>
              </a:rPr>
              <a:t>Divide</a:t>
            </a:r>
            <a:r>
              <a:rPr lang="en-US" sz="3200">
                <a:latin typeface="Cambria"/>
                <a:ea typeface="Cambria"/>
                <a:cs typeface="Cambria"/>
                <a:sym typeface="Cambria"/>
              </a:rPr>
              <a:t>: divide the input data </a:t>
            </a:r>
            <a:r>
              <a:rPr b="1" i="1" lang="en-US" sz="3200">
                <a:latin typeface="Cambria"/>
                <a:ea typeface="Cambria"/>
                <a:cs typeface="Cambria"/>
                <a:sym typeface="Cambria"/>
              </a:rPr>
              <a:t>S</a:t>
            </a:r>
            <a:r>
              <a:rPr lang="en-US" sz="3200">
                <a:latin typeface="Cambria"/>
                <a:ea typeface="Cambria"/>
                <a:cs typeface="Cambria"/>
                <a:sym typeface="Cambria"/>
              </a:rPr>
              <a:t> in two or more disjoint subsets </a:t>
            </a:r>
            <a:r>
              <a:rPr b="1" i="1" lang="en-US" sz="3200">
                <a:latin typeface="Cambria"/>
                <a:ea typeface="Cambria"/>
                <a:cs typeface="Cambria"/>
                <a:sym typeface="Cambria"/>
              </a:rPr>
              <a:t>S</a:t>
            </a:r>
            <a:r>
              <a:rPr baseline="-25000" lang="en-US" sz="3200">
                <a:latin typeface="Cambria"/>
                <a:ea typeface="Cambria"/>
                <a:cs typeface="Cambria"/>
                <a:sym typeface="Cambria"/>
              </a:rPr>
              <a:t>1</a:t>
            </a:r>
            <a:r>
              <a:rPr b="1" i="1" lang="en-US" sz="3200">
                <a:latin typeface="Cambria"/>
                <a:ea typeface="Cambria"/>
                <a:cs typeface="Cambria"/>
                <a:sym typeface="Cambria"/>
              </a:rPr>
              <a:t>, S</a:t>
            </a:r>
            <a:r>
              <a:rPr baseline="-25000" lang="en-US" sz="3200">
                <a:latin typeface="Cambria"/>
                <a:ea typeface="Cambria"/>
                <a:cs typeface="Cambria"/>
                <a:sym typeface="Cambria"/>
              </a:rPr>
              <a:t>2</a:t>
            </a:r>
            <a:r>
              <a:rPr lang="en-US" sz="3200">
                <a:latin typeface="Cambria"/>
                <a:ea typeface="Cambria"/>
                <a:cs typeface="Cambria"/>
                <a:sym typeface="Cambria"/>
              </a:rPr>
              <a:t>, …</a:t>
            </a:r>
            <a:endParaRPr/>
          </a:p>
          <a:p>
            <a:pPr indent="-457200" lvl="1" marL="914400" rtl="0" algn="just">
              <a:lnSpc>
                <a:spcPct val="90000"/>
              </a:lnSpc>
              <a:spcBef>
                <a:spcPts val="640"/>
              </a:spcBef>
              <a:spcAft>
                <a:spcPts val="0"/>
              </a:spcAft>
              <a:buClr>
                <a:srgbClr val="9E189E"/>
              </a:buClr>
              <a:buSzPts val="3200"/>
              <a:buFont typeface="Noto Sans Symbols"/>
              <a:buChar char="❑"/>
            </a:pPr>
            <a:r>
              <a:rPr lang="en-US" sz="3200">
                <a:solidFill>
                  <a:srgbClr val="9E189E"/>
                </a:solidFill>
                <a:latin typeface="Cambria"/>
                <a:ea typeface="Cambria"/>
                <a:cs typeface="Cambria"/>
                <a:sym typeface="Cambria"/>
              </a:rPr>
              <a:t>Recur</a:t>
            </a:r>
            <a:r>
              <a:rPr lang="en-US" sz="3200">
                <a:latin typeface="Cambria"/>
                <a:ea typeface="Cambria"/>
                <a:cs typeface="Cambria"/>
                <a:sym typeface="Cambria"/>
              </a:rPr>
              <a:t>: solve the subproblems recursively</a:t>
            </a:r>
            <a:endParaRPr/>
          </a:p>
          <a:p>
            <a:pPr indent="-457200" lvl="1" marL="914400" rtl="0" algn="just">
              <a:lnSpc>
                <a:spcPct val="90000"/>
              </a:lnSpc>
              <a:spcBef>
                <a:spcPts val="640"/>
              </a:spcBef>
              <a:spcAft>
                <a:spcPts val="0"/>
              </a:spcAft>
              <a:buClr>
                <a:srgbClr val="9E189E"/>
              </a:buClr>
              <a:buSzPts val="3200"/>
              <a:buFont typeface="Noto Sans Symbols"/>
              <a:buChar char="❑"/>
            </a:pPr>
            <a:r>
              <a:rPr lang="en-US" sz="3200">
                <a:solidFill>
                  <a:srgbClr val="9E189E"/>
                </a:solidFill>
                <a:latin typeface="Cambria"/>
                <a:ea typeface="Cambria"/>
                <a:cs typeface="Cambria"/>
                <a:sym typeface="Cambria"/>
              </a:rPr>
              <a:t>Conquer</a:t>
            </a:r>
            <a:r>
              <a:rPr lang="en-US" sz="3200">
                <a:latin typeface="Cambria"/>
                <a:ea typeface="Cambria"/>
                <a:cs typeface="Cambria"/>
                <a:sym typeface="Cambria"/>
              </a:rPr>
              <a:t>: combine the solutions for </a:t>
            </a:r>
            <a:r>
              <a:rPr b="1" i="1" lang="en-US" sz="3200">
                <a:latin typeface="Cambria"/>
                <a:ea typeface="Cambria"/>
                <a:cs typeface="Cambria"/>
                <a:sym typeface="Cambria"/>
              </a:rPr>
              <a:t>S</a:t>
            </a:r>
            <a:r>
              <a:rPr baseline="-25000" lang="en-US" sz="3200">
                <a:latin typeface="Cambria"/>
                <a:ea typeface="Cambria"/>
                <a:cs typeface="Cambria"/>
                <a:sym typeface="Cambria"/>
              </a:rPr>
              <a:t>1</a:t>
            </a:r>
            <a:r>
              <a:rPr b="1" i="1" lang="en-US" sz="3200">
                <a:latin typeface="Cambria"/>
                <a:ea typeface="Cambria"/>
                <a:cs typeface="Cambria"/>
                <a:sym typeface="Cambria"/>
              </a:rPr>
              <a:t>,</a:t>
            </a:r>
            <a:r>
              <a:rPr lang="en-US" sz="3200">
                <a:latin typeface="Cambria"/>
                <a:ea typeface="Cambria"/>
                <a:cs typeface="Cambria"/>
                <a:sym typeface="Cambria"/>
              </a:rPr>
              <a:t> </a:t>
            </a:r>
            <a:r>
              <a:rPr b="1" i="1" lang="en-US" sz="3200">
                <a:latin typeface="Cambria"/>
                <a:ea typeface="Cambria"/>
                <a:cs typeface="Cambria"/>
                <a:sym typeface="Cambria"/>
              </a:rPr>
              <a:t>S</a:t>
            </a:r>
            <a:r>
              <a:rPr baseline="-25000" lang="en-US" sz="3200">
                <a:latin typeface="Cambria"/>
                <a:ea typeface="Cambria"/>
                <a:cs typeface="Cambria"/>
                <a:sym typeface="Cambria"/>
              </a:rPr>
              <a:t>2</a:t>
            </a:r>
            <a:r>
              <a:rPr lang="en-US" sz="3200">
                <a:latin typeface="Cambria"/>
                <a:ea typeface="Cambria"/>
                <a:cs typeface="Cambria"/>
                <a:sym typeface="Cambria"/>
              </a:rPr>
              <a:t>, …, into a solution for </a:t>
            </a:r>
            <a:r>
              <a:rPr b="1" i="1" lang="en-US" sz="3200">
                <a:latin typeface="Cambria"/>
                <a:ea typeface="Cambria"/>
                <a:cs typeface="Cambria"/>
                <a:sym typeface="Cambria"/>
              </a:rPr>
              <a:t>S</a:t>
            </a:r>
            <a:endParaRPr/>
          </a:p>
          <a:p>
            <a:pPr indent="-457200" lvl="0" marL="457200" rtl="0" algn="just">
              <a:lnSpc>
                <a:spcPct val="90000"/>
              </a:lnSpc>
              <a:spcBef>
                <a:spcPts val="640"/>
              </a:spcBef>
              <a:spcAft>
                <a:spcPts val="0"/>
              </a:spcAft>
              <a:buClr>
                <a:schemeClr val="dk1"/>
              </a:buClr>
              <a:buSzPts val="3200"/>
              <a:buFont typeface="Noto Sans Symbols"/>
              <a:buChar char="❑"/>
            </a:pPr>
            <a:r>
              <a:rPr lang="en-US" sz="3200">
                <a:latin typeface="Cambria"/>
                <a:ea typeface="Cambria"/>
                <a:cs typeface="Cambria"/>
                <a:sym typeface="Cambria"/>
              </a:rPr>
              <a:t>The base case for the recursion are subproblems of constant size</a:t>
            </a:r>
            <a:endParaRPr/>
          </a:p>
          <a:p>
            <a:pPr indent="-457200" lvl="0" marL="457200" rtl="0" algn="just">
              <a:lnSpc>
                <a:spcPct val="90000"/>
              </a:lnSpc>
              <a:spcBef>
                <a:spcPts val="640"/>
              </a:spcBef>
              <a:spcAft>
                <a:spcPts val="0"/>
              </a:spcAft>
              <a:buClr>
                <a:schemeClr val="dk1"/>
              </a:buClr>
              <a:buSzPts val="3200"/>
              <a:buFont typeface="Noto Sans Symbols"/>
              <a:buChar char="❑"/>
            </a:pPr>
            <a:r>
              <a:rPr lang="en-US" sz="3200">
                <a:latin typeface="Cambria"/>
                <a:ea typeface="Cambria"/>
                <a:cs typeface="Cambria"/>
                <a:sym typeface="Cambria"/>
              </a:rPr>
              <a:t>Analysis can be done using </a:t>
            </a:r>
            <a:r>
              <a:rPr b="1" lang="en-US" sz="3200">
                <a:solidFill>
                  <a:srgbClr val="9E189E"/>
                </a:solidFill>
                <a:latin typeface="Cambria"/>
                <a:ea typeface="Cambria"/>
                <a:cs typeface="Cambria"/>
                <a:sym typeface="Cambria"/>
              </a:rPr>
              <a:t>recurrence equations</a:t>
            </a:r>
            <a:endParaRPr/>
          </a:p>
          <a:p>
            <a:pPr indent="-254000" lvl="0" marL="457200" rtl="0" algn="just">
              <a:lnSpc>
                <a:spcPct val="90000"/>
              </a:lnSpc>
              <a:spcBef>
                <a:spcPts val="640"/>
              </a:spcBef>
              <a:spcAft>
                <a:spcPts val="0"/>
              </a:spcAft>
              <a:buClr>
                <a:schemeClr val="dk1"/>
              </a:buClr>
              <a:buSzPts val="3200"/>
              <a:buFont typeface="Noto Sans Symbols"/>
              <a:buNone/>
            </a:pPr>
            <a:r>
              <a:t/>
            </a:r>
            <a:endParaRPr sz="3200">
              <a:latin typeface="Cambria"/>
              <a:ea typeface="Cambria"/>
              <a:cs typeface="Cambria"/>
              <a:sym typeface="Cambria"/>
            </a:endParaRPr>
          </a:p>
        </p:txBody>
      </p:sp>
      <p:sp>
        <p:nvSpPr>
          <p:cNvPr id="3997" name="Google Shape;3997;p202"/>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1" name="Shape 4001"/>
        <p:cNvGrpSpPr/>
        <p:nvPr/>
      </p:nvGrpSpPr>
      <p:grpSpPr>
        <a:xfrm>
          <a:off x="0" y="0"/>
          <a:ext cx="0" cy="0"/>
          <a:chOff x="0" y="0"/>
          <a:chExt cx="0" cy="0"/>
        </a:xfrm>
      </p:grpSpPr>
      <p:sp>
        <p:nvSpPr>
          <p:cNvPr id="4002" name="Google Shape;4002;p203"/>
          <p:cNvSpPr txBox="1"/>
          <p:nvPr>
            <p:ph type="title"/>
          </p:nvPr>
        </p:nvSpPr>
        <p:spPr>
          <a:xfrm>
            <a:off x="406400" y="1134197"/>
            <a:ext cx="12852400"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4800" u="none" cap="none" strike="noStrike">
                <a:solidFill>
                  <a:srgbClr val="E36C09"/>
                </a:solidFill>
                <a:latin typeface="Cambria"/>
                <a:ea typeface="Cambria"/>
                <a:cs typeface="Cambria"/>
                <a:sym typeface="Cambria"/>
              </a:rPr>
              <a:t>Divide and Conquer Matrix Multiply</a:t>
            </a:r>
            <a:endParaRPr b="1" i="0" sz="4800" u="none" cap="none" strike="noStrike">
              <a:solidFill>
                <a:srgbClr val="E36C09"/>
              </a:solidFill>
              <a:latin typeface="Cambria"/>
              <a:ea typeface="Cambria"/>
              <a:cs typeface="Cambria"/>
              <a:sym typeface="Cambria"/>
            </a:endParaRPr>
          </a:p>
        </p:txBody>
      </p:sp>
      <p:sp>
        <p:nvSpPr>
          <p:cNvPr id="4003" name="Google Shape;4003;p203"/>
          <p:cNvSpPr txBox="1"/>
          <p:nvPr/>
        </p:nvSpPr>
        <p:spPr>
          <a:xfrm>
            <a:off x="3129280" y="2370243"/>
            <a:ext cx="11846560" cy="760465"/>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None/>
            </a:pPr>
            <a:r>
              <a:rPr lang="en-US" sz="5427">
                <a:solidFill>
                  <a:schemeClr val="dk1"/>
                </a:solidFill>
                <a:latin typeface="Tahoma"/>
                <a:ea typeface="Tahoma"/>
                <a:cs typeface="Tahoma"/>
                <a:sym typeface="Tahoma"/>
              </a:rPr>
              <a:t>    A</a:t>
            </a:r>
            <a:r>
              <a:rPr b="1" lang="en-US" sz="5427">
                <a:solidFill>
                  <a:schemeClr val="dk1"/>
                </a:solidFill>
                <a:latin typeface="Tahoma"/>
                <a:ea typeface="Tahoma"/>
                <a:cs typeface="Tahoma"/>
                <a:sym typeface="Tahoma"/>
              </a:rPr>
              <a:t>     ×      </a:t>
            </a:r>
            <a:r>
              <a:rPr lang="en-US" sz="5427">
                <a:solidFill>
                  <a:schemeClr val="dk1"/>
                </a:solidFill>
                <a:latin typeface="Tahoma"/>
                <a:ea typeface="Tahoma"/>
                <a:cs typeface="Tahoma"/>
                <a:sym typeface="Tahoma"/>
              </a:rPr>
              <a:t>B</a:t>
            </a:r>
            <a:r>
              <a:rPr b="1" lang="en-US" sz="5427">
                <a:solidFill>
                  <a:schemeClr val="dk1"/>
                </a:solidFill>
                <a:latin typeface="Tahoma"/>
                <a:ea typeface="Tahoma"/>
                <a:cs typeface="Tahoma"/>
                <a:sym typeface="Tahoma"/>
              </a:rPr>
              <a:t>     </a:t>
            </a:r>
            <a:r>
              <a:rPr lang="en-US" sz="5427">
                <a:solidFill>
                  <a:schemeClr val="dk1"/>
                </a:solidFill>
                <a:latin typeface="Tahoma"/>
                <a:ea typeface="Tahoma"/>
                <a:cs typeface="Tahoma"/>
                <a:sym typeface="Tahoma"/>
              </a:rPr>
              <a:t>=             R</a:t>
            </a:r>
            <a:endParaRPr/>
          </a:p>
        </p:txBody>
      </p:sp>
      <p:graphicFrame>
        <p:nvGraphicFramePr>
          <p:cNvPr id="4004" name="Google Shape;4004;p203"/>
          <p:cNvGraphicFramePr/>
          <p:nvPr/>
        </p:nvGraphicFramePr>
        <p:xfrm>
          <a:off x="3129280" y="3501813"/>
          <a:ext cx="3000000" cy="3000000"/>
        </p:xfrm>
        <a:graphic>
          <a:graphicData uri="http://schemas.openxmlformats.org/drawingml/2006/table">
            <a:tbl>
              <a:tblPr>
                <a:noFill/>
                <a:tableStyleId>{1975E6AC-2E73-4492-A7AC-C53A87FD4983}</a:tableStyleId>
              </a:tblPr>
              <a:tblGrid>
                <a:gridCol w="1185125"/>
                <a:gridCol w="1182800"/>
              </a:tblGrid>
              <a:tr h="1043100">
                <a:tc>
                  <a:txBody>
                    <a:bodyPr/>
                    <a:lstStyle/>
                    <a:p>
                      <a:pPr indent="0" lvl="0" marL="0" marR="0" rtl="0" algn="ctr">
                        <a:lnSpc>
                          <a:spcPct val="135000"/>
                        </a:lnSpc>
                        <a:spcBef>
                          <a:spcPts val="0"/>
                        </a:spcBef>
                        <a:spcAft>
                          <a:spcPts val="0"/>
                        </a:spcAft>
                        <a:buClr>
                          <a:schemeClr val="accent2"/>
                        </a:buClr>
                        <a:buSzPts val="3800"/>
                        <a:buFont typeface="Noto Sans Symbols"/>
                        <a:buNone/>
                      </a:pPr>
                      <a:r>
                        <a:rPr b="0" i="0" lang="en-US" sz="3800" u="none" cap="none" strike="noStrike">
                          <a:solidFill>
                            <a:schemeClr val="dk1"/>
                          </a:solidFill>
                          <a:latin typeface="Verdana"/>
                          <a:ea typeface="Verdana"/>
                          <a:cs typeface="Verdana"/>
                          <a:sym typeface="Verdana"/>
                        </a:rPr>
                        <a:t>A</a:t>
                      </a:r>
                      <a:r>
                        <a:rPr b="0" baseline="-25000" i="0" lang="en-US" sz="3800" u="none" cap="none" strike="noStrike">
                          <a:solidFill>
                            <a:schemeClr val="dk1"/>
                          </a:solidFill>
                          <a:latin typeface="Verdana"/>
                          <a:ea typeface="Verdana"/>
                          <a:cs typeface="Verdana"/>
                          <a:sym typeface="Verdana"/>
                        </a:rPr>
                        <a:t>0</a:t>
                      </a:r>
                      <a:endParaRPr/>
                    </a:p>
                  </a:txBody>
                  <a:tcPr marT="67050" marB="67050" marR="134100" marL="13410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35000"/>
                        </a:lnSpc>
                        <a:spcBef>
                          <a:spcPts val="0"/>
                        </a:spcBef>
                        <a:spcAft>
                          <a:spcPts val="0"/>
                        </a:spcAft>
                        <a:buClr>
                          <a:schemeClr val="accent2"/>
                        </a:buClr>
                        <a:buSzPts val="3800"/>
                        <a:buFont typeface="Noto Sans Symbols"/>
                        <a:buNone/>
                      </a:pPr>
                      <a:r>
                        <a:rPr b="0" i="0" lang="en-US" sz="3800" u="none" cap="none" strike="noStrike">
                          <a:solidFill>
                            <a:schemeClr val="dk1"/>
                          </a:solidFill>
                          <a:latin typeface="Verdana"/>
                          <a:ea typeface="Verdana"/>
                          <a:cs typeface="Verdana"/>
                          <a:sym typeface="Verdana"/>
                        </a:rPr>
                        <a:t>A</a:t>
                      </a:r>
                      <a:r>
                        <a:rPr b="0" baseline="-25000" i="0" lang="en-US" sz="3800" u="none" cap="none" strike="noStrike">
                          <a:solidFill>
                            <a:schemeClr val="dk1"/>
                          </a:solidFill>
                          <a:latin typeface="Verdana"/>
                          <a:ea typeface="Verdana"/>
                          <a:cs typeface="Verdana"/>
                          <a:sym typeface="Verdana"/>
                        </a:rPr>
                        <a:t>1</a:t>
                      </a:r>
                      <a:endParaRPr/>
                    </a:p>
                  </a:txBody>
                  <a:tcPr marT="67050" marB="67050" marR="134100" marL="13410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043100">
                <a:tc>
                  <a:txBody>
                    <a:bodyPr/>
                    <a:lstStyle/>
                    <a:p>
                      <a:pPr indent="0" lvl="0" marL="0" marR="0" rtl="0" algn="ctr">
                        <a:lnSpc>
                          <a:spcPct val="135000"/>
                        </a:lnSpc>
                        <a:spcBef>
                          <a:spcPts val="0"/>
                        </a:spcBef>
                        <a:spcAft>
                          <a:spcPts val="0"/>
                        </a:spcAft>
                        <a:buClr>
                          <a:schemeClr val="accent2"/>
                        </a:buClr>
                        <a:buSzPts val="3800"/>
                        <a:buFont typeface="Noto Sans Symbols"/>
                        <a:buNone/>
                      </a:pPr>
                      <a:r>
                        <a:rPr b="0" i="0" lang="en-US" sz="3800" u="none" cap="none" strike="noStrike">
                          <a:solidFill>
                            <a:schemeClr val="dk1"/>
                          </a:solidFill>
                          <a:latin typeface="Verdana"/>
                          <a:ea typeface="Verdana"/>
                          <a:cs typeface="Verdana"/>
                          <a:sym typeface="Verdana"/>
                        </a:rPr>
                        <a:t>A</a:t>
                      </a:r>
                      <a:r>
                        <a:rPr b="0" baseline="-25000" i="0" lang="en-US" sz="3800" u="none" cap="none" strike="noStrike">
                          <a:solidFill>
                            <a:schemeClr val="dk1"/>
                          </a:solidFill>
                          <a:latin typeface="Verdana"/>
                          <a:ea typeface="Verdana"/>
                          <a:cs typeface="Verdana"/>
                          <a:sym typeface="Verdana"/>
                        </a:rPr>
                        <a:t>2</a:t>
                      </a:r>
                      <a:endParaRPr/>
                    </a:p>
                  </a:txBody>
                  <a:tcPr marT="67050" marB="67050" marR="134100" marL="13410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35000"/>
                        </a:lnSpc>
                        <a:spcBef>
                          <a:spcPts val="0"/>
                        </a:spcBef>
                        <a:spcAft>
                          <a:spcPts val="0"/>
                        </a:spcAft>
                        <a:buClr>
                          <a:schemeClr val="accent2"/>
                        </a:buClr>
                        <a:buSzPts val="3800"/>
                        <a:buFont typeface="Noto Sans Symbols"/>
                        <a:buNone/>
                      </a:pPr>
                      <a:r>
                        <a:rPr b="0" i="0" lang="en-US" sz="3800" u="none" cap="none" strike="noStrike">
                          <a:solidFill>
                            <a:schemeClr val="dk1"/>
                          </a:solidFill>
                          <a:latin typeface="Verdana"/>
                          <a:ea typeface="Verdana"/>
                          <a:cs typeface="Verdana"/>
                          <a:sym typeface="Verdana"/>
                        </a:rPr>
                        <a:t>A</a:t>
                      </a:r>
                      <a:r>
                        <a:rPr b="0" baseline="-25000" i="0" lang="en-US" sz="3800" u="none" cap="none" strike="noStrike">
                          <a:solidFill>
                            <a:schemeClr val="dk1"/>
                          </a:solidFill>
                          <a:latin typeface="Verdana"/>
                          <a:ea typeface="Verdana"/>
                          <a:cs typeface="Verdana"/>
                          <a:sym typeface="Verdana"/>
                        </a:rPr>
                        <a:t>3</a:t>
                      </a:r>
                      <a:endParaRPr/>
                    </a:p>
                  </a:txBody>
                  <a:tcPr marT="67050" marB="67050" marR="134100" marL="13410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4005" name="Google Shape;4005;p203"/>
          <p:cNvGraphicFramePr/>
          <p:nvPr/>
        </p:nvGraphicFramePr>
        <p:xfrm>
          <a:off x="6146800" y="3464560"/>
          <a:ext cx="3000000" cy="3000000"/>
        </p:xfrm>
        <a:graphic>
          <a:graphicData uri="http://schemas.openxmlformats.org/drawingml/2006/table">
            <a:tbl>
              <a:tblPr>
                <a:noFill/>
                <a:tableStyleId>{1975E6AC-2E73-4492-A7AC-C53A87FD4983}</a:tableStyleId>
              </a:tblPr>
              <a:tblGrid>
                <a:gridCol w="1185125"/>
                <a:gridCol w="1182800"/>
              </a:tblGrid>
              <a:tr h="1080350">
                <a:tc>
                  <a:txBody>
                    <a:bodyPr/>
                    <a:lstStyle/>
                    <a:p>
                      <a:pPr indent="0" lvl="0" marL="0" marR="0" rtl="0" algn="ctr">
                        <a:lnSpc>
                          <a:spcPct val="135000"/>
                        </a:lnSpc>
                        <a:spcBef>
                          <a:spcPts val="0"/>
                        </a:spcBef>
                        <a:spcAft>
                          <a:spcPts val="0"/>
                        </a:spcAft>
                        <a:buClr>
                          <a:schemeClr val="accent2"/>
                        </a:buClr>
                        <a:buSzPts val="3800"/>
                        <a:buFont typeface="Noto Sans Symbols"/>
                        <a:buNone/>
                      </a:pPr>
                      <a:r>
                        <a:rPr b="0" i="0" lang="en-US" sz="3800" u="none" cap="none" strike="noStrike">
                          <a:solidFill>
                            <a:schemeClr val="dk1"/>
                          </a:solidFill>
                          <a:latin typeface="Verdana"/>
                          <a:ea typeface="Verdana"/>
                          <a:cs typeface="Verdana"/>
                          <a:sym typeface="Verdana"/>
                        </a:rPr>
                        <a:t>B</a:t>
                      </a:r>
                      <a:r>
                        <a:rPr b="0" baseline="-25000" i="0" lang="en-US" sz="3800" u="none" cap="none" strike="noStrike">
                          <a:solidFill>
                            <a:schemeClr val="dk1"/>
                          </a:solidFill>
                          <a:latin typeface="Verdana"/>
                          <a:ea typeface="Verdana"/>
                          <a:cs typeface="Verdana"/>
                          <a:sym typeface="Verdana"/>
                        </a:rPr>
                        <a:t>0</a:t>
                      </a:r>
                      <a:endParaRPr/>
                    </a:p>
                  </a:txBody>
                  <a:tcPr marT="67050" marB="67050" marR="134100" marL="13410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35000"/>
                        </a:lnSpc>
                        <a:spcBef>
                          <a:spcPts val="0"/>
                        </a:spcBef>
                        <a:spcAft>
                          <a:spcPts val="0"/>
                        </a:spcAft>
                        <a:buClr>
                          <a:schemeClr val="accent2"/>
                        </a:buClr>
                        <a:buSzPts val="3800"/>
                        <a:buFont typeface="Noto Sans Symbols"/>
                        <a:buNone/>
                      </a:pPr>
                      <a:r>
                        <a:rPr b="0" i="0" lang="en-US" sz="3800" u="none" cap="none" strike="noStrike">
                          <a:solidFill>
                            <a:schemeClr val="dk1"/>
                          </a:solidFill>
                          <a:latin typeface="Verdana"/>
                          <a:ea typeface="Verdana"/>
                          <a:cs typeface="Verdana"/>
                          <a:sym typeface="Verdana"/>
                        </a:rPr>
                        <a:t>B</a:t>
                      </a:r>
                      <a:r>
                        <a:rPr b="0" baseline="-25000" i="0" lang="en-US" sz="3800" u="none" cap="none" strike="noStrike">
                          <a:solidFill>
                            <a:schemeClr val="dk1"/>
                          </a:solidFill>
                          <a:latin typeface="Verdana"/>
                          <a:ea typeface="Verdana"/>
                          <a:cs typeface="Verdana"/>
                          <a:sym typeface="Verdana"/>
                        </a:rPr>
                        <a:t>1</a:t>
                      </a:r>
                      <a:endParaRPr/>
                    </a:p>
                  </a:txBody>
                  <a:tcPr marT="67050" marB="67050" marR="134100" marL="13410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043100">
                <a:tc>
                  <a:txBody>
                    <a:bodyPr/>
                    <a:lstStyle/>
                    <a:p>
                      <a:pPr indent="0" lvl="0" marL="0" marR="0" rtl="0" algn="ctr">
                        <a:lnSpc>
                          <a:spcPct val="135000"/>
                        </a:lnSpc>
                        <a:spcBef>
                          <a:spcPts val="0"/>
                        </a:spcBef>
                        <a:spcAft>
                          <a:spcPts val="0"/>
                        </a:spcAft>
                        <a:buClr>
                          <a:schemeClr val="accent2"/>
                        </a:buClr>
                        <a:buSzPts val="3800"/>
                        <a:buFont typeface="Noto Sans Symbols"/>
                        <a:buNone/>
                      </a:pPr>
                      <a:r>
                        <a:rPr b="0" i="0" lang="en-US" sz="3800" u="none" cap="none" strike="noStrike">
                          <a:solidFill>
                            <a:schemeClr val="dk1"/>
                          </a:solidFill>
                          <a:latin typeface="Verdana"/>
                          <a:ea typeface="Verdana"/>
                          <a:cs typeface="Verdana"/>
                          <a:sym typeface="Verdana"/>
                        </a:rPr>
                        <a:t>B</a:t>
                      </a:r>
                      <a:r>
                        <a:rPr b="0" baseline="-25000" i="0" lang="en-US" sz="3800" u="none" cap="none" strike="noStrike">
                          <a:solidFill>
                            <a:schemeClr val="dk1"/>
                          </a:solidFill>
                          <a:latin typeface="Verdana"/>
                          <a:ea typeface="Verdana"/>
                          <a:cs typeface="Verdana"/>
                          <a:sym typeface="Verdana"/>
                        </a:rPr>
                        <a:t>2</a:t>
                      </a:r>
                      <a:endParaRPr/>
                    </a:p>
                  </a:txBody>
                  <a:tcPr marT="67050" marB="67050" marR="134100" marL="13410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35000"/>
                        </a:lnSpc>
                        <a:spcBef>
                          <a:spcPts val="0"/>
                        </a:spcBef>
                        <a:spcAft>
                          <a:spcPts val="0"/>
                        </a:spcAft>
                        <a:buClr>
                          <a:schemeClr val="accent2"/>
                        </a:buClr>
                        <a:buSzPts val="3800"/>
                        <a:buFont typeface="Noto Sans Symbols"/>
                        <a:buNone/>
                      </a:pPr>
                      <a:r>
                        <a:rPr b="0" i="0" lang="en-US" sz="3800" u="none" cap="none" strike="noStrike">
                          <a:solidFill>
                            <a:schemeClr val="dk1"/>
                          </a:solidFill>
                          <a:latin typeface="Verdana"/>
                          <a:ea typeface="Verdana"/>
                          <a:cs typeface="Verdana"/>
                          <a:sym typeface="Verdana"/>
                        </a:rPr>
                        <a:t>B</a:t>
                      </a:r>
                      <a:r>
                        <a:rPr b="0" baseline="-25000" i="0" lang="en-US" sz="3800" u="none" cap="none" strike="noStrike">
                          <a:solidFill>
                            <a:schemeClr val="dk1"/>
                          </a:solidFill>
                          <a:latin typeface="Verdana"/>
                          <a:ea typeface="Verdana"/>
                          <a:cs typeface="Verdana"/>
                          <a:sym typeface="Verdana"/>
                        </a:rPr>
                        <a:t>3</a:t>
                      </a:r>
                      <a:endParaRPr/>
                    </a:p>
                  </a:txBody>
                  <a:tcPr marT="67050" marB="67050" marR="134100" marL="13410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4006" name="Google Shape;4006;p203"/>
          <p:cNvGraphicFramePr/>
          <p:nvPr/>
        </p:nvGraphicFramePr>
        <p:xfrm>
          <a:off x="8940800" y="3464560"/>
          <a:ext cx="3000000" cy="3000000"/>
        </p:xfrm>
        <a:graphic>
          <a:graphicData uri="http://schemas.openxmlformats.org/drawingml/2006/table">
            <a:tbl>
              <a:tblPr>
                <a:noFill/>
                <a:tableStyleId>{1975E6AC-2E73-4492-A7AC-C53A87FD4983}</a:tableStyleId>
              </a:tblPr>
              <a:tblGrid>
                <a:gridCol w="3352800"/>
                <a:gridCol w="3129275"/>
              </a:tblGrid>
              <a:tr h="1043100">
                <a:tc>
                  <a:txBody>
                    <a:bodyPr/>
                    <a:lstStyle/>
                    <a:p>
                      <a:pPr indent="0" lvl="0" marL="0" marR="0" rtl="0" algn="ctr">
                        <a:lnSpc>
                          <a:spcPct val="135000"/>
                        </a:lnSpc>
                        <a:spcBef>
                          <a:spcPts val="0"/>
                        </a:spcBef>
                        <a:spcAft>
                          <a:spcPts val="0"/>
                        </a:spcAft>
                        <a:buClr>
                          <a:schemeClr val="accent2"/>
                        </a:buClr>
                        <a:buSzPts val="3200"/>
                        <a:buFont typeface="Noto Sans Symbols"/>
                        <a:buNone/>
                      </a:pPr>
                      <a:r>
                        <a:rPr b="1" i="0" lang="en-US" sz="3200" u="none" cap="none" strike="noStrike">
                          <a:solidFill>
                            <a:schemeClr val="dk1"/>
                          </a:solidFill>
                          <a:latin typeface="Times New Roman"/>
                          <a:ea typeface="Times New Roman"/>
                          <a:cs typeface="Times New Roman"/>
                          <a:sym typeface="Times New Roman"/>
                        </a:rPr>
                        <a:t>A</a:t>
                      </a:r>
                      <a:r>
                        <a:rPr b="1" baseline="-25000" i="0" lang="en-US" sz="3200" u="none" cap="none" strike="noStrike">
                          <a:solidFill>
                            <a:schemeClr val="dk1"/>
                          </a:solidFill>
                          <a:latin typeface="Times New Roman"/>
                          <a:ea typeface="Times New Roman"/>
                          <a:cs typeface="Times New Roman"/>
                          <a:sym typeface="Times New Roman"/>
                        </a:rPr>
                        <a:t>0</a:t>
                      </a:r>
                      <a:r>
                        <a:rPr b="1" i="0" lang="en-US" sz="3200" u="none" cap="none" strike="noStrike">
                          <a:solidFill>
                            <a:schemeClr val="dk1"/>
                          </a:solidFill>
                          <a:latin typeface="Times New Roman"/>
                          <a:ea typeface="Times New Roman"/>
                          <a:cs typeface="Times New Roman"/>
                          <a:sym typeface="Times New Roman"/>
                        </a:rPr>
                        <a:t>×B</a:t>
                      </a:r>
                      <a:r>
                        <a:rPr b="1" baseline="-25000" i="0" lang="en-US" sz="3200" u="none" cap="none" strike="noStrike">
                          <a:solidFill>
                            <a:schemeClr val="dk1"/>
                          </a:solidFill>
                          <a:latin typeface="Times New Roman"/>
                          <a:ea typeface="Times New Roman"/>
                          <a:cs typeface="Times New Roman"/>
                          <a:sym typeface="Times New Roman"/>
                        </a:rPr>
                        <a:t>0</a:t>
                      </a:r>
                      <a:r>
                        <a:rPr b="1" i="0" lang="en-US" sz="3200" u="none" cap="none" strike="noStrike">
                          <a:solidFill>
                            <a:schemeClr val="dk1"/>
                          </a:solidFill>
                          <a:latin typeface="Times New Roman"/>
                          <a:ea typeface="Times New Roman"/>
                          <a:cs typeface="Times New Roman"/>
                          <a:sym typeface="Times New Roman"/>
                        </a:rPr>
                        <a:t>+A</a:t>
                      </a:r>
                      <a:r>
                        <a:rPr b="1" baseline="-25000" i="0" lang="en-US" sz="3200" u="none" cap="none" strike="noStrike">
                          <a:solidFill>
                            <a:schemeClr val="dk1"/>
                          </a:solidFill>
                          <a:latin typeface="Times New Roman"/>
                          <a:ea typeface="Times New Roman"/>
                          <a:cs typeface="Times New Roman"/>
                          <a:sym typeface="Times New Roman"/>
                        </a:rPr>
                        <a:t>1</a:t>
                      </a:r>
                      <a:r>
                        <a:rPr b="1" i="0" lang="en-US" sz="3200" u="none" cap="none" strike="noStrike">
                          <a:solidFill>
                            <a:schemeClr val="dk1"/>
                          </a:solidFill>
                          <a:latin typeface="Times New Roman"/>
                          <a:ea typeface="Times New Roman"/>
                          <a:cs typeface="Times New Roman"/>
                          <a:sym typeface="Times New Roman"/>
                        </a:rPr>
                        <a:t>×B</a:t>
                      </a:r>
                      <a:r>
                        <a:rPr b="1" baseline="-25000" i="0" lang="en-US" sz="3200" u="none" cap="none" strike="noStrike">
                          <a:solidFill>
                            <a:schemeClr val="dk1"/>
                          </a:solidFill>
                          <a:latin typeface="Times New Roman"/>
                          <a:ea typeface="Times New Roman"/>
                          <a:cs typeface="Times New Roman"/>
                          <a:sym typeface="Times New Roman"/>
                        </a:rPr>
                        <a:t>2</a:t>
                      </a:r>
                      <a:endParaRPr/>
                    </a:p>
                  </a:txBody>
                  <a:tcPr marT="67050" marB="67050" marR="134100" marL="13410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35000"/>
                        </a:lnSpc>
                        <a:spcBef>
                          <a:spcPts val="0"/>
                        </a:spcBef>
                        <a:spcAft>
                          <a:spcPts val="0"/>
                        </a:spcAft>
                        <a:buClr>
                          <a:schemeClr val="accent2"/>
                        </a:buClr>
                        <a:buSzPts val="3200"/>
                        <a:buFont typeface="Noto Sans Symbols"/>
                        <a:buNone/>
                      </a:pPr>
                      <a:r>
                        <a:rPr b="1" i="0" lang="en-US" sz="3200" u="none" cap="none" strike="noStrike">
                          <a:solidFill>
                            <a:schemeClr val="dk1"/>
                          </a:solidFill>
                          <a:latin typeface="Times New Roman"/>
                          <a:ea typeface="Times New Roman"/>
                          <a:cs typeface="Times New Roman"/>
                          <a:sym typeface="Times New Roman"/>
                        </a:rPr>
                        <a:t>A</a:t>
                      </a:r>
                      <a:r>
                        <a:rPr b="1" baseline="-25000" i="0" lang="en-US" sz="3200" u="none" cap="none" strike="noStrike">
                          <a:solidFill>
                            <a:schemeClr val="dk1"/>
                          </a:solidFill>
                          <a:latin typeface="Times New Roman"/>
                          <a:ea typeface="Times New Roman"/>
                          <a:cs typeface="Times New Roman"/>
                          <a:sym typeface="Times New Roman"/>
                        </a:rPr>
                        <a:t>0</a:t>
                      </a:r>
                      <a:r>
                        <a:rPr b="1" i="0" lang="en-US" sz="3200" u="none" cap="none" strike="noStrike">
                          <a:solidFill>
                            <a:schemeClr val="dk1"/>
                          </a:solidFill>
                          <a:latin typeface="Times New Roman"/>
                          <a:ea typeface="Times New Roman"/>
                          <a:cs typeface="Times New Roman"/>
                          <a:sym typeface="Times New Roman"/>
                        </a:rPr>
                        <a:t>×B</a:t>
                      </a:r>
                      <a:r>
                        <a:rPr b="1" baseline="-25000" i="0" lang="en-US" sz="3200" u="none" cap="none" strike="noStrike">
                          <a:solidFill>
                            <a:schemeClr val="dk1"/>
                          </a:solidFill>
                          <a:latin typeface="Times New Roman"/>
                          <a:ea typeface="Times New Roman"/>
                          <a:cs typeface="Times New Roman"/>
                          <a:sym typeface="Times New Roman"/>
                        </a:rPr>
                        <a:t>1</a:t>
                      </a:r>
                      <a:r>
                        <a:rPr b="1" i="0" lang="en-US" sz="3200" u="none" cap="none" strike="noStrike">
                          <a:solidFill>
                            <a:schemeClr val="dk1"/>
                          </a:solidFill>
                          <a:latin typeface="Times New Roman"/>
                          <a:ea typeface="Times New Roman"/>
                          <a:cs typeface="Times New Roman"/>
                          <a:sym typeface="Times New Roman"/>
                        </a:rPr>
                        <a:t>+A</a:t>
                      </a:r>
                      <a:r>
                        <a:rPr b="1" baseline="-25000" i="0" lang="en-US" sz="3200" u="none" cap="none" strike="noStrike">
                          <a:solidFill>
                            <a:schemeClr val="dk1"/>
                          </a:solidFill>
                          <a:latin typeface="Times New Roman"/>
                          <a:ea typeface="Times New Roman"/>
                          <a:cs typeface="Times New Roman"/>
                          <a:sym typeface="Times New Roman"/>
                        </a:rPr>
                        <a:t>1</a:t>
                      </a:r>
                      <a:r>
                        <a:rPr b="1" i="0" lang="en-US" sz="3200" u="none" cap="none" strike="noStrike">
                          <a:solidFill>
                            <a:schemeClr val="dk1"/>
                          </a:solidFill>
                          <a:latin typeface="Times New Roman"/>
                          <a:ea typeface="Times New Roman"/>
                          <a:cs typeface="Times New Roman"/>
                          <a:sym typeface="Times New Roman"/>
                        </a:rPr>
                        <a:t>×B</a:t>
                      </a:r>
                      <a:r>
                        <a:rPr b="1" baseline="-25000" i="0" lang="en-US" sz="3200" u="none" cap="none" strike="noStrike">
                          <a:solidFill>
                            <a:schemeClr val="dk1"/>
                          </a:solidFill>
                          <a:latin typeface="Times New Roman"/>
                          <a:ea typeface="Times New Roman"/>
                          <a:cs typeface="Times New Roman"/>
                          <a:sym typeface="Times New Roman"/>
                        </a:rPr>
                        <a:t>3</a:t>
                      </a:r>
                      <a:endParaRPr/>
                    </a:p>
                  </a:txBody>
                  <a:tcPr marT="67050" marB="67050" marR="134100" marL="13410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043100">
                <a:tc>
                  <a:txBody>
                    <a:bodyPr/>
                    <a:lstStyle/>
                    <a:p>
                      <a:pPr indent="0" lvl="0" marL="0" marR="0" rtl="0" algn="ctr">
                        <a:lnSpc>
                          <a:spcPct val="135000"/>
                        </a:lnSpc>
                        <a:spcBef>
                          <a:spcPts val="0"/>
                        </a:spcBef>
                        <a:spcAft>
                          <a:spcPts val="0"/>
                        </a:spcAft>
                        <a:buClr>
                          <a:schemeClr val="accent2"/>
                        </a:buClr>
                        <a:buSzPts val="3200"/>
                        <a:buFont typeface="Noto Sans Symbols"/>
                        <a:buNone/>
                      </a:pPr>
                      <a:r>
                        <a:rPr b="1" i="0" lang="en-US" sz="3200" u="none" cap="none" strike="noStrike">
                          <a:solidFill>
                            <a:schemeClr val="dk1"/>
                          </a:solidFill>
                          <a:latin typeface="Times New Roman"/>
                          <a:ea typeface="Times New Roman"/>
                          <a:cs typeface="Times New Roman"/>
                          <a:sym typeface="Times New Roman"/>
                        </a:rPr>
                        <a:t>A</a:t>
                      </a:r>
                      <a:r>
                        <a:rPr b="1" baseline="-25000" i="0" lang="en-US" sz="3200" u="none" cap="none" strike="noStrike">
                          <a:solidFill>
                            <a:schemeClr val="dk1"/>
                          </a:solidFill>
                          <a:latin typeface="Times New Roman"/>
                          <a:ea typeface="Times New Roman"/>
                          <a:cs typeface="Times New Roman"/>
                          <a:sym typeface="Times New Roman"/>
                        </a:rPr>
                        <a:t>2</a:t>
                      </a:r>
                      <a:r>
                        <a:rPr b="1" i="0" lang="en-US" sz="3200" u="none" cap="none" strike="noStrike">
                          <a:solidFill>
                            <a:schemeClr val="dk1"/>
                          </a:solidFill>
                          <a:latin typeface="Times New Roman"/>
                          <a:ea typeface="Times New Roman"/>
                          <a:cs typeface="Times New Roman"/>
                          <a:sym typeface="Times New Roman"/>
                        </a:rPr>
                        <a:t>×B</a:t>
                      </a:r>
                      <a:r>
                        <a:rPr b="1" baseline="-25000" i="0" lang="en-US" sz="3200" u="none" cap="none" strike="noStrike">
                          <a:solidFill>
                            <a:schemeClr val="dk1"/>
                          </a:solidFill>
                          <a:latin typeface="Times New Roman"/>
                          <a:ea typeface="Times New Roman"/>
                          <a:cs typeface="Times New Roman"/>
                          <a:sym typeface="Times New Roman"/>
                        </a:rPr>
                        <a:t>0</a:t>
                      </a:r>
                      <a:r>
                        <a:rPr b="1" i="0" lang="en-US" sz="3200" u="none" cap="none" strike="noStrike">
                          <a:solidFill>
                            <a:schemeClr val="dk1"/>
                          </a:solidFill>
                          <a:latin typeface="Times New Roman"/>
                          <a:ea typeface="Times New Roman"/>
                          <a:cs typeface="Times New Roman"/>
                          <a:sym typeface="Times New Roman"/>
                        </a:rPr>
                        <a:t>+A</a:t>
                      </a:r>
                      <a:r>
                        <a:rPr b="1" baseline="-25000" i="0" lang="en-US" sz="3200" u="none" cap="none" strike="noStrike">
                          <a:solidFill>
                            <a:schemeClr val="dk1"/>
                          </a:solidFill>
                          <a:latin typeface="Times New Roman"/>
                          <a:ea typeface="Times New Roman"/>
                          <a:cs typeface="Times New Roman"/>
                          <a:sym typeface="Times New Roman"/>
                        </a:rPr>
                        <a:t>3</a:t>
                      </a:r>
                      <a:r>
                        <a:rPr b="1" i="0" lang="en-US" sz="3200" u="none" cap="none" strike="noStrike">
                          <a:solidFill>
                            <a:schemeClr val="dk1"/>
                          </a:solidFill>
                          <a:latin typeface="Times New Roman"/>
                          <a:ea typeface="Times New Roman"/>
                          <a:cs typeface="Times New Roman"/>
                          <a:sym typeface="Times New Roman"/>
                        </a:rPr>
                        <a:t>×B</a:t>
                      </a:r>
                      <a:r>
                        <a:rPr b="1" baseline="-25000" i="0" lang="en-US" sz="3200" u="none" cap="none" strike="noStrike">
                          <a:solidFill>
                            <a:schemeClr val="dk1"/>
                          </a:solidFill>
                          <a:latin typeface="Times New Roman"/>
                          <a:ea typeface="Times New Roman"/>
                          <a:cs typeface="Times New Roman"/>
                          <a:sym typeface="Times New Roman"/>
                        </a:rPr>
                        <a:t>2</a:t>
                      </a:r>
                      <a:endParaRPr/>
                    </a:p>
                  </a:txBody>
                  <a:tcPr marT="67050" marB="67050" marR="134100" marL="13410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35000"/>
                        </a:lnSpc>
                        <a:spcBef>
                          <a:spcPts val="0"/>
                        </a:spcBef>
                        <a:spcAft>
                          <a:spcPts val="0"/>
                        </a:spcAft>
                        <a:buClr>
                          <a:schemeClr val="accent2"/>
                        </a:buClr>
                        <a:buSzPts val="3200"/>
                        <a:buFont typeface="Noto Sans Symbols"/>
                        <a:buNone/>
                      </a:pPr>
                      <a:r>
                        <a:rPr b="1" i="0" lang="en-US" sz="3200" u="none" cap="none" strike="noStrike">
                          <a:solidFill>
                            <a:schemeClr val="dk1"/>
                          </a:solidFill>
                          <a:latin typeface="Times New Roman"/>
                          <a:ea typeface="Times New Roman"/>
                          <a:cs typeface="Times New Roman"/>
                          <a:sym typeface="Times New Roman"/>
                        </a:rPr>
                        <a:t>A</a:t>
                      </a:r>
                      <a:r>
                        <a:rPr b="1" baseline="-25000" i="0" lang="en-US" sz="3200" u="none" cap="none" strike="noStrike">
                          <a:solidFill>
                            <a:schemeClr val="dk1"/>
                          </a:solidFill>
                          <a:latin typeface="Times New Roman"/>
                          <a:ea typeface="Times New Roman"/>
                          <a:cs typeface="Times New Roman"/>
                          <a:sym typeface="Times New Roman"/>
                        </a:rPr>
                        <a:t>2</a:t>
                      </a:r>
                      <a:r>
                        <a:rPr b="1" i="0" lang="en-US" sz="3200" u="none" cap="none" strike="noStrike">
                          <a:solidFill>
                            <a:schemeClr val="dk1"/>
                          </a:solidFill>
                          <a:latin typeface="Times New Roman"/>
                          <a:ea typeface="Times New Roman"/>
                          <a:cs typeface="Times New Roman"/>
                          <a:sym typeface="Times New Roman"/>
                        </a:rPr>
                        <a:t>×B</a:t>
                      </a:r>
                      <a:r>
                        <a:rPr b="1" baseline="-25000" i="0" lang="en-US" sz="3200" u="none" cap="none" strike="noStrike">
                          <a:solidFill>
                            <a:schemeClr val="dk1"/>
                          </a:solidFill>
                          <a:latin typeface="Times New Roman"/>
                          <a:ea typeface="Times New Roman"/>
                          <a:cs typeface="Times New Roman"/>
                          <a:sym typeface="Times New Roman"/>
                        </a:rPr>
                        <a:t>1</a:t>
                      </a:r>
                      <a:r>
                        <a:rPr b="1" i="0" lang="en-US" sz="3200" u="none" cap="none" strike="noStrike">
                          <a:solidFill>
                            <a:schemeClr val="dk1"/>
                          </a:solidFill>
                          <a:latin typeface="Times New Roman"/>
                          <a:ea typeface="Times New Roman"/>
                          <a:cs typeface="Times New Roman"/>
                          <a:sym typeface="Times New Roman"/>
                        </a:rPr>
                        <a:t>+A</a:t>
                      </a:r>
                      <a:r>
                        <a:rPr b="1" baseline="-25000" i="0" lang="en-US" sz="3200" u="none" cap="none" strike="noStrike">
                          <a:solidFill>
                            <a:schemeClr val="dk1"/>
                          </a:solidFill>
                          <a:latin typeface="Times New Roman"/>
                          <a:ea typeface="Times New Roman"/>
                          <a:cs typeface="Times New Roman"/>
                          <a:sym typeface="Times New Roman"/>
                        </a:rPr>
                        <a:t>3</a:t>
                      </a:r>
                      <a:r>
                        <a:rPr b="1" i="0" lang="en-US" sz="3200" u="none" cap="none" strike="noStrike">
                          <a:solidFill>
                            <a:schemeClr val="dk1"/>
                          </a:solidFill>
                          <a:latin typeface="Times New Roman"/>
                          <a:ea typeface="Times New Roman"/>
                          <a:cs typeface="Times New Roman"/>
                          <a:sym typeface="Times New Roman"/>
                        </a:rPr>
                        <a:t>×B</a:t>
                      </a:r>
                      <a:r>
                        <a:rPr b="1" baseline="-25000" i="0" lang="en-US" sz="3200" u="none" cap="none" strike="noStrike">
                          <a:solidFill>
                            <a:schemeClr val="dk1"/>
                          </a:solidFill>
                          <a:latin typeface="Times New Roman"/>
                          <a:ea typeface="Times New Roman"/>
                          <a:cs typeface="Times New Roman"/>
                          <a:sym typeface="Times New Roman"/>
                        </a:rPr>
                        <a:t>3</a:t>
                      </a:r>
                      <a:endParaRPr/>
                    </a:p>
                  </a:txBody>
                  <a:tcPr marT="67050" marB="67050" marR="134100" marL="13410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4007" name="Google Shape;4007;p203"/>
          <p:cNvSpPr txBox="1"/>
          <p:nvPr/>
        </p:nvSpPr>
        <p:spPr>
          <a:xfrm>
            <a:off x="5476241" y="4228254"/>
            <a:ext cx="647277" cy="648063"/>
          </a:xfrm>
          <a:prstGeom prst="rect">
            <a:avLst/>
          </a:prstGeom>
          <a:noFill/>
          <a:ln>
            <a:noFill/>
          </a:ln>
        </p:spPr>
        <p:txBody>
          <a:bodyPr anchorCtr="0" anchor="t" bIns="45700" lIns="91425" spcFirstLastPara="1" rIns="91425" wrap="square" tIns="45700">
            <a:spAutoFit/>
          </a:bodyPr>
          <a:lstStyle/>
          <a:p>
            <a:pPr indent="0" lvl="0" marL="0" marR="0" rtl="0" algn="l">
              <a:lnSpc>
                <a:spcPct val="65000"/>
              </a:lnSpc>
              <a:spcBef>
                <a:spcPts val="0"/>
              </a:spcBef>
              <a:spcAft>
                <a:spcPts val="0"/>
              </a:spcAft>
              <a:buNone/>
            </a:pPr>
            <a:r>
              <a:rPr b="1" lang="en-US" sz="5427">
                <a:solidFill>
                  <a:schemeClr val="dk1"/>
                </a:solidFill>
                <a:latin typeface="Tahoma"/>
                <a:ea typeface="Tahoma"/>
                <a:cs typeface="Tahoma"/>
                <a:sym typeface="Tahoma"/>
              </a:rPr>
              <a:t>×</a:t>
            </a:r>
            <a:endParaRPr b="1" sz="5427">
              <a:solidFill>
                <a:schemeClr val="dk1"/>
              </a:solidFill>
              <a:latin typeface="Tahoma"/>
              <a:ea typeface="Tahoma"/>
              <a:cs typeface="Tahoma"/>
              <a:sym typeface="Tahoma"/>
            </a:endParaRPr>
          </a:p>
        </p:txBody>
      </p:sp>
      <p:sp>
        <p:nvSpPr>
          <p:cNvPr id="4008" name="Google Shape;4008;p203"/>
          <p:cNvSpPr txBox="1"/>
          <p:nvPr/>
        </p:nvSpPr>
        <p:spPr>
          <a:xfrm>
            <a:off x="8382001" y="4246880"/>
            <a:ext cx="647277" cy="676980"/>
          </a:xfrm>
          <a:prstGeom prst="rect">
            <a:avLst/>
          </a:prstGeom>
          <a:noFill/>
          <a:ln>
            <a:noFill/>
          </a:ln>
        </p:spPr>
        <p:txBody>
          <a:bodyPr anchorCtr="0" anchor="t" bIns="45700" lIns="91425" spcFirstLastPara="1" rIns="91425" wrap="square" tIns="45700">
            <a:spAutoFit/>
          </a:bodyPr>
          <a:lstStyle/>
          <a:p>
            <a:pPr indent="0" lvl="0" marL="0" marR="0" rtl="0" algn="l">
              <a:lnSpc>
                <a:spcPct val="70000"/>
              </a:lnSpc>
              <a:spcBef>
                <a:spcPts val="0"/>
              </a:spcBef>
              <a:spcAft>
                <a:spcPts val="0"/>
              </a:spcAft>
              <a:buNone/>
            </a:pPr>
            <a:r>
              <a:rPr lang="en-US" sz="5427">
                <a:solidFill>
                  <a:schemeClr val="dk1"/>
                </a:solidFill>
                <a:latin typeface="Tahoma"/>
                <a:ea typeface="Tahoma"/>
                <a:cs typeface="Tahoma"/>
                <a:sym typeface="Tahoma"/>
              </a:rPr>
              <a:t>=</a:t>
            </a:r>
            <a:endParaRPr sz="5427">
              <a:solidFill>
                <a:schemeClr val="dk1"/>
              </a:solidFill>
              <a:latin typeface="Tahoma"/>
              <a:ea typeface="Tahoma"/>
              <a:cs typeface="Tahoma"/>
              <a:sym typeface="Tahoma"/>
            </a:endParaRPr>
          </a:p>
        </p:txBody>
      </p:sp>
      <p:sp>
        <p:nvSpPr>
          <p:cNvPr id="4009" name="Google Shape;4009;p203"/>
          <p:cNvSpPr/>
          <p:nvPr/>
        </p:nvSpPr>
        <p:spPr>
          <a:xfrm>
            <a:off x="3129280" y="5699761"/>
            <a:ext cx="12293600" cy="33916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3200"/>
              <a:buFont typeface="Verdana"/>
              <a:buNone/>
            </a:pPr>
            <a:r>
              <a:t/>
            </a:r>
            <a:endParaRPr sz="3200">
              <a:solidFill>
                <a:schemeClr val="dk1"/>
              </a:solidFill>
              <a:latin typeface="Cambria"/>
              <a:ea typeface="Cambria"/>
              <a:cs typeface="Cambria"/>
              <a:sym typeface="Cambria"/>
            </a:endParaRPr>
          </a:p>
          <a:p>
            <a:pPr indent="-203200" lvl="0" marL="0" marR="0" rtl="0" algn="l">
              <a:spcBef>
                <a:spcPts val="1600"/>
              </a:spcBef>
              <a:spcAft>
                <a:spcPts val="0"/>
              </a:spcAft>
              <a:buClr>
                <a:schemeClr val="dk1"/>
              </a:buClr>
              <a:buSzPts val="3200"/>
              <a:buFont typeface="Cambria"/>
              <a:buChar char="•"/>
            </a:pPr>
            <a:r>
              <a:rPr lang="en-US" sz="3200">
                <a:solidFill>
                  <a:schemeClr val="dk1"/>
                </a:solidFill>
                <a:latin typeface="Cambria"/>
                <a:ea typeface="Cambria"/>
                <a:cs typeface="Cambria"/>
                <a:sym typeface="Cambria"/>
              </a:rPr>
              <a:t>Divide matrices into sub-matrices: A</a:t>
            </a:r>
            <a:r>
              <a:rPr baseline="-25000" lang="en-US" sz="3200">
                <a:solidFill>
                  <a:schemeClr val="dk1"/>
                </a:solidFill>
                <a:latin typeface="Cambria"/>
                <a:ea typeface="Cambria"/>
                <a:cs typeface="Cambria"/>
                <a:sym typeface="Cambria"/>
              </a:rPr>
              <a:t>0 </a:t>
            </a:r>
            <a:r>
              <a:rPr lang="en-US" sz="3200">
                <a:solidFill>
                  <a:schemeClr val="dk1"/>
                </a:solidFill>
                <a:latin typeface="Cambria"/>
                <a:ea typeface="Cambria"/>
                <a:cs typeface="Cambria"/>
                <a:sym typeface="Cambria"/>
              </a:rPr>
              <a:t>, A</a:t>
            </a:r>
            <a:r>
              <a:rPr baseline="-25000" lang="en-US" sz="3200">
                <a:solidFill>
                  <a:schemeClr val="dk1"/>
                </a:solidFill>
                <a:latin typeface="Cambria"/>
                <a:ea typeface="Cambria"/>
                <a:cs typeface="Cambria"/>
                <a:sym typeface="Cambria"/>
              </a:rPr>
              <a:t>1</a:t>
            </a:r>
            <a:r>
              <a:rPr lang="en-US" sz="3200">
                <a:solidFill>
                  <a:schemeClr val="dk1"/>
                </a:solidFill>
                <a:latin typeface="Cambria"/>
                <a:ea typeface="Cambria"/>
                <a:cs typeface="Cambria"/>
                <a:sym typeface="Cambria"/>
              </a:rPr>
              <a:t>, A</a:t>
            </a:r>
            <a:r>
              <a:rPr baseline="-25000" lang="en-US" sz="3200">
                <a:solidFill>
                  <a:schemeClr val="dk1"/>
                </a:solidFill>
                <a:latin typeface="Cambria"/>
                <a:ea typeface="Cambria"/>
                <a:cs typeface="Cambria"/>
                <a:sym typeface="Cambria"/>
              </a:rPr>
              <a:t>2</a:t>
            </a:r>
            <a:r>
              <a:rPr lang="en-US" sz="3200">
                <a:solidFill>
                  <a:schemeClr val="dk1"/>
                </a:solidFill>
                <a:latin typeface="Cambria"/>
                <a:ea typeface="Cambria"/>
                <a:cs typeface="Cambria"/>
                <a:sym typeface="Cambria"/>
              </a:rPr>
              <a:t> etc </a:t>
            </a:r>
            <a:endParaRPr/>
          </a:p>
          <a:p>
            <a:pPr indent="-203200" lvl="0" marL="0" marR="0" rtl="0" algn="l">
              <a:spcBef>
                <a:spcPts val="1600"/>
              </a:spcBef>
              <a:spcAft>
                <a:spcPts val="0"/>
              </a:spcAft>
              <a:buClr>
                <a:schemeClr val="dk1"/>
              </a:buClr>
              <a:buSzPts val="3200"/>
              <a:buFont typeface="Cambria"/>
              <a:buChar char="•"/>
            </a:pPr>
            <a:r>
              <a:rPr lang="en-US" sz="3200">
                <a:solidFill>
                  <a:schemeClr val="dk1"/>
                </a:solidFill>
                <a:latin typeface="Cambria"/>
                <a:ea typeface="Cambria"/>
                <a:cs typeface="Cambria"/>
                <a:sym typeface="Cambria"/>
              </a:rPr>
              <a:t>Use blocked matrix multiply equations</a:t>
            </a:r>
            <a:endParaRPr sz="3200">
              <a:solidFill>
                <a:schemeClr val="dk1"/>
              </a:solidFill>
              <a:latin typeface="Cambria"/>
              <a:ea typeface="Cambria"/>
              <a:cs typeface="Cambria"/>
              <a:sym typeface="Cambria"/>
            </a:endParaRPr>
          </a:p>
          <a:p>
            <a:pPr indent="-203200" lvl="0" marL="0" marR="0" rtl="0" algn="l">
              <a:spcBef>
                <a:spcPts val="640"/>
              </a:spcBef>
              <a:spcAft>
                <a:spcPts val="0"/>
              </a:spcAft>
              <a:buClr>
                <a:schemeClr val="dk1"/>
              </a:buClr>
              <a:buSzPts val="3200"/>
              <a:buFont typeface="Cambria"/>
              <a:buChar char="•"/>
            </a:pPr>
            <a:r>
              <a:rPr lang="en-US" sz="3200">
                <a:solidFill>
                  <a:schemeClr val="dk1"/>
                </a:solidFill>
                <a:latin typeface="Cambria"/>
                <a:ea typeface="Cambria"/>
                <a:cs typeface="Cambria"/>
                <a:sym typeface="Cambria"/>
              </a:rPr>
              <a:t>Recursively multiply sub-matrices</a:t>
            </a:r>
            <a:endParaRPr/>
          </a:p>
          <a:p>
            <a:pPr indent="0" lvl="0" marL="0" marR="0" rtl="0" algn="l">
              <a:spcBef>
                <a:spcPts val="1600"/>
              </a:spcBef>
              <a:spcAft>
                <a:spcPts val="0"/>
              </a:spcAft>
              <a:buClr>
                <a:schemeClr val="dk1"/>
              </a:buClr>
              <a:buSzPts val="3200"/>
              <a:buFont typeface="Verdana"/>
              <a:buNone/>
            </a:pPr>
            <a:r>
              <a:t/>
            </a:r>
            <a:endParaRPr sz="3200">
              <a:solidFill>
                <a:schemeClr val="dk1"/>
              </a:solidFill>
              <a:latin typeface="Cambria"/>
              <a:ea typeface="Cambria"/>
              <a:cs typeface="Cambria"/>
              <a:sym typeface="Cambria"/>
            </a:endParaRPr>
          </a:p>
        </p:txBody>
      </p:sp>
      <p:sp>
        <p:nvSpPr>
          <p:cNvPr id="4010" name="Google Shape;4010;p203"/>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4" name="Shape 4014"/>
        <p:cNvGrpSpPr/>
        <p:nvPr/>
      </p:nvGrpSpPr>
      <p:grpSpPr>
        <a:xfrm>
          <a:off x="0" y="0"/>
          <a:ext cx="0" cy="0"/>
          <a:chOff x="0" y="0"/>
          <a:chExt cx="0" cy="0"/>
        </a:xfrm>
      </p:grpSpPr>
      <p:sp>
        <p:nvSpPr>
          <p:cNvPr id="4015" name="Google Shape;4015;p204"/>
          <p:cNvSpPr txBox="1"/>
          <p:nvPr/>
        </p:nvSpPr>
        <p:spPr>
          <a:xfrm>
            <a:off x="5476241" y="4228254"/>
            <a:ext cx="647277" cy="648063"/>
          </a:xfrm>
          <a:prstGeom prst="rect">
            <a:avLst/>
          </a:prstGeom>
          <a:noFill/>
          <a:ln>
            <a:noFill/>
          </a:ln>
        </p:spPr>
        <p:txBody>
          <a:bodyPr anchorCtr="0" anchor="t" bIns="45700" lIns="91425" spcFirstLastPara="1" rIns="91425" wrap="square" tIns="45700">
            <a:spAutoFit/>
          </a:bodyPr>
          <a:lstStyle/>
          <a:p>
            <a:pPr indent="0" lvl="0" marL="0" marR="0" rtl="0" algn="l">
              <a:lnSpc>
                <a:spcPct val="65000"/>
              </a:lnSpc>
              <a:spcBef>
                <a:spcPts val="0"/>
              </a:spcBef>
              <a:spcAft>
                <a:spcPts val="0"/>
              </a:spcAft>
              <a:buNone/>
            </a:pPr>
            <a:r>
              <a:rPr b="1" lang="en-US" sz="5427">
                <a:solidFill>
                  <a:schemeClr val="dk1"/>
                </a:solidFill>
                <a:latin typeface="Tahoma"/>
                <a:ea typeface="Tahoma"/>
                <a:cs typeface="Tahoma"/>
                <a:sym typeface="Tahoma"/>
              </a:rPr>
              <a:t>×</a:t>
            </a:r>
            <a:endParaRPr b="1" sz="5427">
              <a:solidFill>
                <a:schemeClr val="dk1"/>
              </a:solidFill>
              <a:latin typeface="Tahoma"/>
              <a:ea typeface="Tahoma"/>
              <a:cs typeface="Tahoma"/>
              <a:sym typeface="Tahoma"/>
            </a:endParaRPr>
          </a:p>
        </p:txBody>
      </p:sp>
      <p:sp>
        <p:nvSpPr>
          <p:cNvPr id="4016" name="Google Shape;4016;p204"/>
          <p:cNvSpPr txBox="1"/>
          <p:nvPr/>
        </p:nvSpPr>
        <p:spPr>
          <a:xfrm>
            <a:off x="8493761" y="4228253"/>
            <a:ext cx="647277" cy="676980"/>
          </a:xfrm>
          <a:prstGeom prst="rect">
            <a:avLst/>
          </a:prstGeom>
          <a:noFill/>
          <a:ln>
            <a:noFill/>
          </a:ln>
        </p:spPr>
        <p:txBody>
          <a:bodyPr anchorCtr="0" anchor="t" bIns="45700" lIns="91425" spcFirstLastPara="1" rIns="91425" wrap="square" tIns="45700">
            <a:spAutoFit/>
          </a:bodyPr>
          <a:lstStyle/>
          <a:p>
            <a:pPr indent="0" lvl="0" marL="0" marR="0" rtl="0" algn="l">
              <a:lnSpc>
                <a:spcPct val="70000"/>
              </a:lnSpc>
              <a:spcBef>
                <a:spcPts val="0"/>
              </a:spcBef>
              <a:spcAft>
                <a:spcPts val="0"/>
              </a:spcAft>
              <a:buNone/>
            </a:pPr>
            <a:r>
              <a:rPr lang="en-US" sz="5427">
                <a:solidFill>
                  <a:schemeClr val="dk1"/>
                </a:solidFill>
                <a:latin typeface="Tahoma"/>
                <a:ea typeface="Tahoma"/>
                <a:cs typeface="Tahoma"/>
                <a:sym typeface="Tahoma"/>
              </a:rPr>
              <a:t>=</a:t>
            </a:r>
            <a:endParaRPr sz="5427">
              <a:solidFill>
                <a:schemeClr val="dk1"/>
              </a:solidFill>
              <a:latin typeface="Tahoma"/>
              <a:ea typeface="Tahoma"/>
              <a:cs typeface="Tahoma"/>
              <a:sym typeface="Tahoma"/>
            </a:endParaRPr>
          </a:p>
        </p:txBody>
      </p:sp>
      <p:graphicFrame>
        <p:nvGraphicFramePr>
          <p:cNvPr id="4017" name="Google Shape;4017;p204"/>
          <p:cNvGraphicFramePr/>
          <p:nvPr/>
        </p:nvGraphicFramePr>
        <p:xfrm>
          <a:off x="3799840" y="4023360"/>
          <a:ext cx="3000000" cy="3000000"/>
        </p:xfrm>
        <a:graphic>
          <a:graphicData uri="http://schemas.openxmlformats.org/drawingml/2006/table">
            <a:tbl>
              <a:tblPr>
                <a:noFill/>
                <a:tableStyleId>{1975E6AC-2E73-4492-A7AC-C53A87FD4983}</a:tableStyleId>
              </a:tblPr>
              <a:tblGrid>
                <a:gridCol w="1117600"/>
              </a:tblGrid>
              <a:tr h="1005850">
                <a:tc>
                  <a:txBody>
                    <a:bodyPr/>
                    <a:lstStyle/>
                    <a:p>
                      <a:pPr indent="0" lvl="0" marL="0" marR="0" rtl="0" algn="ctr">
                        <a:lnSpc>
                          <a:spcPct val="140000"/>
                        </a:lnSpc>
                        <a:spcBef>
                          <a:spcPts val="0"/>
                        </a:spcBef>
                        <a:spcAft>
                          <a:spcPts val="0"/>
                        </a:spcAft>
                        <a:buClr>
                          <a:schemeClr val="accent2"/>
                        </a:buClr>
                        <a:buSzPts val="3800"/>
                        <a:buFont typeface="Noto Sans Symbols"/>
                        <a:buNone/>
                      </a:pPr>
                      <a:r>
                        <a:rPr b="0" i="0" lang="en-US" sz="3800" u="none" cap="none" strike="noStrike">
                          <a:solidFill>
                            <a:schemeClr val="dk1"/>
                          </a:solidFill>
                          <a:latin typeface="Verdana"/>
                          <a:ea typeface="Verdana"/>
                          <a:cs typeface="Verdana"/>
                          <a:sym typeface="Verdana"/>
                        </a:rPr>
                        <a:t>a</a:t>
                      </a:r>
                      <a:r>
                        <a:rPr b="0" baseline="-25000" i="0" lang="en-US" sz="3800" u="none" cap="none" strike="noStrike">
                          <a:solidFill>
                            <a:schemeClr val="dk1"/>
                          </a:solidFill>
                          <a:latin typeface="Verdana"/>
                          <a:ea typeface="Verdana"/>
                          <a:cs typeface="Verdana"/>
                          <a:sym typeface="Verdana"/>
                        </a:rPr>
                        <a:t>0</a:t>
                      </a:r>
                      <a:endParaRPr b="0" i="0" sz="3800" u="none" cap="none" strike="noStrike">
                        <a:solidFill>
                          <a:schemeClr val="dk1"/>
                        </a:solidFill>
                        <a:latin typeface="Verdana"/>
                        <a:ea typeface="Verdana"/>
                        <a:cs typeface="Verdana"/>
                        <a:sym typeface="Verdana"/>
                      </a:endParaRPr>
                    </a:p>
                  </a:txBody>
                  <a:tcPr marT="67050" marB="67050" marR="134100" marL="13410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4018" name="Google Shape;4018;p204"/>
          <p:cNvGraphicFramePr/>
          <p:nvPr/>
        </p:nvGraphicFramePr>
        <p:xfrm>
          <a:off x="6817360" y="4023360"/>
          <a:ext cx="3000000" cy="3000000"/>
        </p:xfrm>
        <a:graphic>
          <a:graphicData uri="http://schemas.openxmlformats.org/drawingml/2006/table">
            <a:tbl>
              <a:tblPr>
                <a:noFill/>
                <a:tableStyleId>{1975E6AC-2E73-4492-A7AC-C53A87FD4983}</a:tableStyleId>
              </a:tblPr>
              <a:tblGrid>
                <a:gridCol w="1117600"/>
              </a:tblGrid>
              <a:tr h="1005850">
                <a:tc>
                  <a:txBody>
                    <a:bodyPr/>
                    <a:lstStyle/>
                    <a:p>
                      <a:pPr indent="0" lvl="0" marL="0" marR="0" rtl="0" algn="ctr">
                        <a:lnSpc>
                          <a:spcPct val="140000"/>
                        </a:lnSpc>
                        <a:spcBef>
                          <a:spcPts val="0"/>
                        </a:spcBef>
                        <a:spcAft>
                          <a:spcPts val="0"/>
                        </a:spcAft>
                        <a:buClr>
                          <a:schemeClr val="accent2"/>
                        </a:buClr>
                        <a:buSzPts val="3800"/>
                        <a:buFont typeface="Noto Sans Symbols"/>
                        <a:buNone/>
                      </a:pPr>
                      <a:r>
                        <a:rPr b="0" i="0" lang="en-US" sz="3800" u="none" cap="none" strike="noStrike">
                          <a:solidFill>
                            <a:schemeClr val="dk1"/>
                          </a:solidFill>
                          <a:latin typeface="Verdana"/>
                          <a:ea typeface="Verdana"/>
                          <a:cs typeface="Verdana"/>
                          <a:sym typeface="Verdana"/>
                        </a:rPr>
                        <a:t>b</a:t>
                      </a:r>
                      <a:r>
                        <a:rPr b="0" baseline="-25000" i="0" lang="en-US" sz="3800" u="none" cap="none" strike="noStrike">
                          <a:solidFill>
                            <a:schemeClr val="dk1"/>
                          </a:solidFill>
                          <a:latin typeface="Verdana"/>
                          <a:ea typeface="Verdana"/>
                          <a:cs typeface="Verdana"/>
                          <a:sym typeface="Verdana"/>
                        </a:rPr>
                        <a:t>0</a:t>
                      </a:r>
                      <a:endParaRPr b="0" i="0" sz="3800" u="none" cap="none" strike="noStrike">
                        <a:solidFill>
                          <a:schemeClr val="dk1"/>
                        </a:solidFill>
                        <a:latin typeface="Verdana"/>
                        <a:ea typeface="Verdana"/>
                        <a:cs typeface="Verdana"/>
                        <a:sym typeface="Verdana"/>
                      </a:endParaRPr>
                    </a:p>
                  </a:txBody>
                  <a:tcPr marT="67050" marB="67050" marR="134100" marL="13410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4019" name="Google Shape;4019;p204"/>
          <p:cNvGraphicFramePr/>
          <p:nvPr/>
        </p:nvGraphicFramePr>
        <p:xfrm>
          <a:off x="11176000" y="4023360"/>
          <a:ext cx="3000000" cy="3000000"/>
        </p:xfrm>
        <a:graphic>
          <a:graphicData uri="http://schemas.openxmlformats.org/drawingml/2006/table">
            <a:tbl>
              <a:tblPr>
                <a:noFill/>
                <a:tableStyleId>{1975E6AC-2E73-4492-A7AC-C53A87FD4983}</a:tableStyleId>
              </a:tblPr>
              <a:tblGrid>
                <a:gridCol w="2123450"/>
              </a:tblGrid>
              <a:tr h="1005850">
                <a:tc>
                  <a:txBody>
                    <a:bodyPr/>
                    <a:lstStyle/>
                    <a:p>
                      <a:pPr indent="0" lvl="0" marL="0" marR="0" rtl="0" algn="ctr">
                        <a:lnSpc>
                          <a:spcPct val="140000"/>
                        </a:lnSpc>
                        <a:spcBef>
                          <a:spcPts val="0"/>
                        </a:spcBef>
                        <a:spcAft>
                          <a:spcPts val="0"/>
                        </a:spcAft>
                        <a:buClr>
                          <a:schemeClr val="accent2"/>
                        </a:buClr>
                        <a:buSzPts val="3800"/>
                        <a:buFont typeface="Noto Sans Symbols"/>
                        <a:buNone/>
                      </a:pPr>
                      <a:r>
                        <a:rPr b="0" i="0" lang="en-US" sz="3800" u="none" cap="none" strike="noStrike">
                          <a:solidFill>
                            <a:schemeClr val="dk1"/>
                          </a:solidFill>
                          <a:latin typeface="Verdana"/>
                          <a:ea typeface="Verdana"/>
                          <a:cs typeface="Verdana"/>
                          <a:sym typeface="Verdana"/>
                        </a:rPr>
                        <a:t>a</a:t>
                      </a:r>
                      <a:r>
                        <a:rPr b="0" baseline="-25000" i="0" lang="en-US" sz="3800" u="none" cap="none" strike="noStrike">
                          <a:solidFill>
                            <a:schemeClr val="dk1"/>
                          </a:solidFill>
                          <a:latin typeface="Verdana"/>
                          <a:ea typeface="Verdana"/>
                          <a:cs typeface="Verdana"/>
                          <a:sym typeface="Verdana"/>
                        </a:rPr>
                        <a:t>0</a:t>
                      </a:r>
                      <a:r>
                        <a:rPr b="0" i="0" lang="en-US" sz="3800" u="none" cap="none" strike="noStrike">
                          <a:solidFill>
                            <a:schemeClr val="dk1"/>
                          </a:solidFill>
                          <a:latin typeface="Verdana"/>
                          <a:ea typeface="Verdana"/>
                          <a:cs typeface="Verdana"/>
                          <a:sym typeface="Verdana"/>
                        </a:rPr>
                        <a:t> </a:t>
                      </a:r>
                      <a:r>
                        <a:rPr b="1" i="0" lang="en-US" sz="3800" u="none" cap="none" strike="noStrike">
                          <a:solidFill>
                            <a:schemeClr val="dk1"/>
                          </a:solidFill>
                          <a:latin typeface="Verdana"/>
                          <a:ea typeface="Verdana"/>
                          <a:cs typeface="Verdana"/>
                          <a:sym typeface="Verdana"/>
                        </a:rPr>
                        <a:t>×</a:t>
                      </a:r>
                      <a:r>
                        <a:rPr b="0" i="0" lang="en-US" sz="3800" u="none" cap="none" strike="noStrike">
                          <a:solidFill>
                            <a:schemeClr val="dk1"/>
                          </a:solidFill>
                          <a:latin typeface="Verdana"/>
                          <a:ea typeface="Verdana"/>
                          <a:cs typeface="Verdana"/>
                          <a:sym typeface="Verdana"/>
                        </a:rPr>
                        <a:t> b</a:t>
                      </a:r>
                      <a:r>
                        <a:rPr b="0" baseline="-25000" i="0" lang="en-US" sz="3800" u="none" cap="none" strike="noStrike">
                          <a:solidFill>
                            <a:schemeClr val="dk1"/>
                          </a:solidFill>
                          <a:latin typeface="Verdana"/>
                          <a:ea typeface="Verdana"/>
                          <a:cs typeface="Verdana"/>
                          <a:sym typeface="Verdana"/>
                        </a:rPr>
                        <a:t>0</a:t>
                      </a:r>
                      <a:endParaRPr/>
                    </a:p>
                  </a:txBody>
                  <a:tcPr marT="67050" marB="67050" marR="134100" marL="13410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4020" name="Google Shape;4020;p204"/>
          <p:cNvSpPr txBox="1"/>
          <p:nvPr/>
        </p:nvSpPr>
        <p:spPr>
          <a:xfrm>
            <a:off x="3129280" y="2905760"/>
            <a:ext cx="11846560" cy="760465"/>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None/>
            </a:pPr>
            <a:r>
              <a:rPr lang="en-US" sz="5427">
                <a:solidFill>
                  <a:schemeClr val="dk1"/>
                </a:solidFill>
                <a:latin typeface="Tahoma"/>
                <a:ea typeface="Tahoma"/>
                <a:cs typeface="Tahoma"/>
                <a:sym typeface="Tahoma"/>
              </a:rPr>
              <a:t>    A</a:t>
            </a:r>
            <a:r>
              <a:rPr b="1" lang="en-US" sz="5427">
                <a:solidFill>
                  <a:schemeClr val="dk1"/>
                </a:solidFill>
                <a:latin typeface="Tahoma"/>
                <a:ea typeface="Tahoma"/>
                <a:cs typeface="Tahoma"/>
                <a:sym typeface="Tahoma"/>
              </a:rPr>
              <a:t>     ×      </a:t>
            </a:r>
            <a:r>
              <a:rPr lang="en-US" sz="5427">
                <a:solidFill>
                  <a:schemeClr val="dk1"/>
                </a:solidFill>
                <a:latin typeface="Tahoma"/>
                <a:ea typeface="Tahoma"/>
                <a:cs typeface="Tahoma"/>
                <a:sym typeface="Tahoma"/>
              </a:rPr>
              <a:t>B</a:t>
            </a:r>
            <a:r>
              <a:rPr b="1" lang="en-US" sz="5427">
                <a:solidFill>
                  <a:schemeClr val="dk1"/>
                </a:solidFill>
                <a:latin typeface="Tahoma"/>
                <a:ea typeface="Tahoma"/>
                <a:cs typeface="Tahoma"/>
                <a:sym typeface="Tahoma"/>
              </a:rPr>
              <a:t>     </a:t>
            </a:r>
            <a:r>
              <a:rPr lang="en-US" sz="5427">
                <a:solidFill>
                  <a:schemeClr val="dk1"/>
                </a:solidFill>
                <a:latin typeface="Tahoma"/>
                <a:ea typeface="Tahoma"/>
                <a:cs typeface="Tahoma"/>
                <a:sym typeface="Tahoma"/>
              </a:rPr>
              <a:t>=             R</a:t>
            </a:r>
            <a:endParaRPr/>
          </a:p>
        </p:txBody>
      </p:sp>
      <p:sp>
        <p:nvSpPr>
          <p:cNvPr id="4021" name="Google Shape;4021;p204"/>
          <p:cNvSpPr/>
          <p:nvPr/>
        </p:nvSpPr>
        <p:spPr>
          <a:xfrm>
            <a:off x="2905760" y="6593840"/>
            <a:ext cx="12181840" cy="201168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Cambria"/>
              <a:buChar char="•"/>
            </a:pPr>
            <a:r>
              <a:rPr lang="en-US" sz="3200">
                <a:solidFill>
                  <a:schemeClr val="dk1"/>
                </a:solidFill>
                <a:latin typeface="Cambria"/>
                <a:ea typeface="Cambria"/>
                <a:cs typeface="Cambria"/>
                <a:sym typeface="Cambria"/>
              </a:rPr>
              <a:t>Terminate recursion with a simple base case</a:t>
            </a:r>
            <a:endParaRPr/>
          </a:p>
        </p:txBody>
      </p:sp>
      <p:sp>
        <p:nvSpPr>
          <p:cNvPr id="4022" name="Google Shape;4022;p204"/>
          <p:cNvSpPr txBox="1"/>
          <p:nvPr/>
        </p:nvSpPr>
        <p:spPr>
          <a:xfrm>
            <a:off x="406400" y="1134197"/>
            <a:ext cx="12852400"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800">
                <a:solidFill>
                  <a:srgbClr val="E36C09"/>
                </a:solidFill>
                <a:latin typeface="Cambria"/>
                <a:ea typeface="Cambria"/>
                <a:cs typeface="Cambria"/>
                <a:sym typeface="Cambria"/>
              </a:rPr>
              <a:t>Divide and Conquer Matrix Multiply</a:t>
            </a:r>
            <a:endParaRPr b="1" sz="4800">
              <a:solidFill>
                <a:srgbClr val="E36C09"/>
              </a:solidFill>
              <a:latin typeface="Cambria"/>
              <a:ea typeface="Cambria"/>
              <a:cs typeface="Cambria"/>
              <a:sym typeface="Cambria"/>
            </a:endParaRPr>
          </a:p>
        </p:txBody>
      </p:sp>
      <p:sp>
        <p:nvSpPr>
          <p:cNvPr id="4023" name="Google Shape;4023;p204"/>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7" name="Shape 4027"/>
        <p:cNvGrpSpPr/>
        <p:nvPr/>
      </p:nvGrpSpPr>
      <p:grpSpPr>
        <a:xfrm>
          <a:off x="0" y="0"/>
          <a:ext cx="0" cy="0"/>
          <a:chOff x="0" y="0"/>
          <a:chExt cx="0" cy="0"/>
        </a:xfrm>
      </p:grpSpPr>
      <p:pic>
        <p:nvPicPr>
          <p:cNvPr id="4028" name="Google Shape;4028;p205"/>
          <p:cNvPicPr preferRelativeResize="0"/>
          <p:nvPr/>
        </p:nvPicPr>
        <p:blipFill rotWithShape="1">
          <a:blip r:embed="rId3">
            <a:alphaModFix/>
          </a:blip>
          <a:srcRect b="0" l="0" r="0" t="0"/>
          <a:stretch/>
        </p:blipFill>
        <p:spPr>
          <a:xfrm>
            <a:off x="665150" y="1730725"/>
            <a:ext cx="16770875" cy="7359300"/>
          </a:xfrm>
          <a:prstGeom prst="rect">
            <a:avLst/>
          </a:prstGeom>
          <a:noFill/>
          <a:ln>
            <a:noFill/>
          </a:ln>
        </p:spPr>
      </p:pic>
      <p:sp>
        <p:nvSpPr>
          <p:cNvPr id="4029" name="Google Shape;4029;p205"/>
          <p:cNvSpPr txBox="1"/>
          <p:nvPr/>
        </p:nvSpPr>
        <p:spPr>
          <a:xfrm>
            <a:off x="406400" y="890872"/>
            <a:ext cx="128523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800">
                <a:solidFill>
                  <a:srgbClr val="E36C09"/>
                </a:solidFill>
                <a:latin typeface="Cambria"/>
                <a:ea typeface="Cambria"/>
                <a:cs typeface="Cambria"/>
                <a:sym typeface="Cambria"/>
              </a:rPr>
              <a:t>Divide and Conquer Matrix Multiply</a:t>
            </a:r>
            <a:endParaRPr b="1" sz="4800">
              <a:solidFill>
                <a:srgbClr val="E36C09"/>
              </a:solidFill>
              <a:latin typeface="Cambria"/>
              <a:ea typeface="Cambria"/>
              <a:cs typeface="Cambria"/>
              <a:sym typeface="Cambria"/>
            </a:endParaRPr>
          </a:p>
        </p:txBody>
      </p:sp>
      <p:sp>
        <p:nvSpPr>
          <p:cNvPr id="4030" name="Google Shape;4030;p205"/>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4" name="Shape 4034"/>
        <p:cNvGrpSpPr/>
        <p:nvPr/>
      </p:nvGrpSpPr>
      <p:grpSpPr>
        <a:xfrm>
          <a:off x="0" y="0"/>
          <a:ext cx="0" cy="0"/>
          <a:chOff x="0" y="0"/>
          <a:chExt cx="0" cy="0"/>
        </a:xfrm>
      </p:grpSpPr>
      <p:sp>
        <p:nvSpPr>
          <p:cNvPr id="4035" name="Google Shape;4035;g25b0b0c5877_0_43"/>
          <p:cNvSpPr txBox="1"/>
          <p:nvPr/>
        </p:nvSpPr>
        <p:spPr>
          <a:xfrm>
            <a:off x="762475" y="2209750"/>
            <a:ext cx="16321500" cy="16287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sz="3200">
                <a:solidFill>
                  <a:srgbClr val="9E189E"/>
                </a:solidFill>
                <a:latin typeface="Cambria"/>
                <a:ea typeface="Cambria"/>
                <a:cs typeface="Cambria"/>
                <a:sym typeface="Cambria"/>
              </a:rPr>
              <a:t>W</a:t>
            </a:r>
            <a:r>
              <a:rPr lang="en-US" sz="3200">
                <a:solidFill>
                  <a:srgbClr val="9E189E"/>
                </a:solidFill>
                <a:latin typeface="Cambria"/>
                <a:ea typeface="Cambria"/>
                <a:cs typeface="Cambria"/>
                <a:sym typeface="Cambria"/>
              </a:rPr>
              <a:t>e do 8 multiplications for matrices of size N/2 x N/2 and 4 additions. </a:t>
            </a:r>
            <a:endParaRPr sz="3200">
              <a:solidFill>
                <a:srgbClr val="9E189E"/>
              </a:solidFill>
              <a:latin typeface="Cambria"/>
              <a:ea typeface="Cambria"/>
              <a:cs typeface="Cambria"/>
              <a:sym typeface="Cambria"/>
            </a:endParaRPr>
          </a:p>
          <a:p>
            <a:pPr indent="0" lvl="0" marL="0" marR="0" rtl="0" algn="l">
              <a:spcBef>
                <a:spcPts val="0"/>
              </a:spcBef>
              <a:spcAft>
                <a:spcPts val="0"/>
              </a:spcAft>
              <a:buNone/>
            </a:pPr>
            <a:r>
              <a:t/>
            </a:r>
            <a:endParaRPr sz="3200">
              <a:solidFill>
                <a:srgbClr val="9E189E"/>
              </a:solidFill>
              <a:latin typeface="Cambria"/>
              <a:ea typeface="Cambria"/>
              <a:cs typeface="Cambria"/>
              <a:sym typeface="Cambria"/>
            </a:endParaRPr>
          </a:p>
          <a:p>
            <a:pPr indent="0" lvl="0" marL="0" marR="0" rtl="0" algn="l">
              <a:spcBef>
                <a:spcPts val="0"/>
              </a:spcBef>
              <a:spcAft>
                <a:spcPts val="0"/>
              </a:spcAft>
              <a:buNone/>
            </a:pPr>
            <a:r>
              <a:rPr lang="en-US" sz="3200">
                <a:solidFill>
                  <a:srgbClr val="9E189E"/>
                </a:solidFill>
                <a:latin typeface="Cambria"/>
                <a:ea typeface="Cambria"/>
                <a:cs typeface="Cambria"/>
                <a:sym typeface="Cambria"/>
              </a:rPr>
              <a:t>Addition of two matrices takes O(N</a:t>
            </a:r>
            <a:r>
              <a:rPr baseline="30000" lang="en-US" sz="3200">
                <a:solidFill>
                  <a:srgbClr val="9E189E"/>
                </a:solidFill>
                <a:latin typeface="Cambria"/>
                <a:ea typeface="Cambria"/>
                <a:cs typeface="Cambria"/>
                <a:sym typeface="Cambria"/>
              </a:rPr>
              <a:t>2</a:t>
            </a:r>
            <a:r>
              <a:rPr lang="en-US" sz="3200">
                <a:solidFill>
                  <a:srgbClr val="9E189E"/>
                </a:solidFill>
                <a:latin typeface="Cambria"/>
                <a:ea typeface="Cambria"/>
                <a:cs typeface="Cambria"/>
                <a:sym typeface="Cambria"/>
              </a:rPr>
              <a:t>) time. So the time complexity can be written as</a:t>
            </a:r>
            <a:endParaRPr sz="3200">
              <a:solidFill>
                <a:srgbClr val="9E189E"/>
              </a:solidFill>
              <a:latin typeface="Cambria"/>
              <a:ea typeface="Cambria"/>
              <a:cs typeface="Cambria"/>
              <a:sym typeface="Cambria"/>
            </a:endParaRPr>
          </a:p>
        </p:txBody>
      </p:sp>
      <p:sp>
        <p:nvSpPr>
          <p:cNvPr id="4036" name="Google Shape;4036;g25b0b0c5877_0_43"/>
          <p:cNvSpPr/>
          <p:nvPr/>
        </p:nvSpPr>
        <p:spPr>
          <a:xfrm>
            <a:off x="2895973" y="4475085"/>
            <a:ext cx="11546700" cy="1865400"/>
          </a:xfrm>
          <a:prstGeom prst="rect">
            <a:avLst/>
          </a:prstGeom>
          <a:solidFill>
            <a:srgbClr val="E0E0E0"/>
          </a:solid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300">
                <a:solidFill>
                  <a:schemeClr val="dk1"/>
                </a:solidFill>
                <a:latin typeface="Consolas"/>
                <a:ea typeface="Consolas"/>
                <a:cs typeface="Consolas"/>
                <a:sym typeface="Consolas"/>
              </a:rPr>
              <a:t>T(N) = 8T(N/2) + O(N</a:t>
            </a:r>
            <a:r>
              <a:rPr baseline="30000" lang="en-US" sz="3300">
                <a:solidFill>
                  <a:schemeClr val="dk1"/>
                </a:solidFill>
                <a:latin typeface="Consolas"/>
                <a:ea typeface="Consolas"/>
                <a:cs typeface="Consolas"/>
                <a:sym typeface="Consolas"/>
              </a:rPr>
              <a:t>2</a:t>
            </a:r>
            <a:r>
              <a:rPr lang="en-US" sz="3300">
                <a:solidFill>
                  <a:schemeClr val="dk1"/>
                </a:solidFill>
                <a:latin typeface="Consolas"/>
                <a:ea typeface="Consolas"/>
                <a:cs typeface="Consolas"/>
                <a:sym typeface="Consolas"/>
              </a:rPr>
              <a:t>)                          </a:t>
            </a:r>
            <a:endParaRPr sz="3300">
              <a:solidFill>
                <a:schemeClr val="dk1"/>
              </a:solidFill>
              <a:latin typeface="Consolas"/>
              <a:ea typeface="Consolas"/>
              <a:cs typeface="Consolas"/>
              <a:sym typeface="Consolas"/>
            </a:endParaRPr>
          </a:p>
          <a:p>
            <a:pPr indent="0" lvl="0" marL="0" marR="0" rtl="0" algn="l">
              <a:spcBef>
                <a:spcPts val="0"/>
              </a:spcBef>
              <a:spcAft>
                <a:spcPts val="0"/>
              </a:spcAft>
              <a:buNone/>
            </a:pPr>
            <a:r>
              <a:t/>
            </a:r>
            <a:endParaRPr sz="3300">
              <a:solidFill>
                <a:schemeClr val="dk1"/>
              </a:solidFill>
              <a:latin typeface="Consolas"/>
              <a:ea typeface="Consolas"/>
              <a:cs typeface="Consolas"/>
              <a:sym typeface="Consolas"/>
            </a:endParaRPr>
          </a:p>
          <a:p>
            <a:pPr indent="0" lvl="0" marL="0" marR="0" rtl="0" algn="l">
              <a:spcBef>
                <a:spcPts val="0"/>
              </a:spcBef>
              <a:spcAft>
                <a:spcPts val="0"/>
              </a:spcAft>
              <a:buNone/>
            </a:pPr>
            <a:r>
              <a:rPr lang="en-US" sz="3300">
                <a:solidFill>
                  <a:schemeClr val="dk1"/>
                </a:solidFill>
                <a:latin typeface="Consolas"/>
                <a:ea typeface="Consolas"/>
                <a:cs typeface="Consolas"/>
                <a:sym typeface="Consolas"/>
              </a:rPr>
              <a:t>time complexity of above method is O(N</a:t>
            </a:r>
            <a:r>
              <a:rPr baseline="30000" lang="en-US" sz="3300">
                <a:solidFill>
                  <a:schemeClr val="dk1"/>
                </a:solidFill>
                <a:latin typeface="Consolas"/>
                <a:ea typeface="Consolas"/>
                <a:cs typeface="Consolas"/>
                <a:sym typeface="Consolas"/>
              </a:rPr>
              <a:t>3</a:t>
            </a:r>
            <a:r>
              <a:rPr lang="en-US" sz="3300">
                <a:solidFill>
                  <a:schemeClr val="dk1"/>
                </a:solidFill>
                <a:latin typeface="Consolas"/>
                <a:ea typeface="Consolas"/>
                <a:cs typeface="Consolas"/>
                <a:sym typeface="Consolas"/>
              </a:rPr>
              <a:t>)</a:t>
            </a:r>
            <a:r>
              <a:rPr lang="en-US" sz="3300">
                <a:solidFill>
                  <a:schemeClr val="dk1"/>
                </a:solidFill>
                <a:latin typeface="Verdana"/>
                <a:ea typeface="Verdana"/>
                <a:cs typeface="Verdana"/>
                <a:sym typeface="Verdana"/>
              </a:rPr>
              <a:t> </a:t>
            </a:r>
            <a:endParaRPr sz="2900"/>
          </a:p>
        </p:txBody>
      </p:sp>
      <p:sp>
        <p:nvSpPr>
          <p:cNvPr id="4037" name="Google Shape;4037;g25b0b0c5877_0_43"/>
          <p:cNvSpPr txBox="1"/>
          <p:nvPr/>
        </p:nvSpPr>
        <p:spPr>
          <a:xfrm>
            <a:off x="406400" y="1134197"/>
            <a:ext cx="128523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800">
                <a:solidFill>
                  <a:srgbClr val="E36C09"/>
                </a:solidFill>
                <a:latin typeface="Cambria"/>
                <a:ea typeface="Cambria"/>
                <a:cs typeface="Cambria"/>
                <a:sym typeface="Cambria"/>
              </a:rPr>
              <a:t>Divide and Conquer Matrix Multiply</a:t>
            </a:r>
            <a:endParaRPr b="1" sz="4800">
              <a:solidFill>
                <a:srgbClr val="E36C09"/>
              </a:solidFill>
              <a:latin typeface="Cambria"/>
              <a:ea typeface="Cambria"/>
              <a:cs typeface="Cambria"/>
              <a:sym typeface="Cambria"/>
            </a:endParaRPr>
          </a:p>
        </p:txBody>
      </p:sp>
      <p:sp>
        <p:nvSpPr>
          <p:cNvPr id="4038" name="Google Shape;4038;g25b0b0c5877_0_43"/>
          <p:cNvSpPr txBox="1"/>
          <p:nvPr>
            <p:ph idx="12" type="sldNum"/>
          </p:nvPr>
        </p:nvSpPr>
        <p:spPr>
          <a:xfrm>
            <a:off x="12874625" y="9353550"/>
            <a:ext cx="4111500" cy="2772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23"/>
          <p:cNvSpPr txBox="1"/>
          <p:nvPr>
            <p:ph type="title"/>
          </p:nvPr>
        </p:nvSpPr>
        <p:spPr>
          <a:xfrm>
            <a:off x="558800" y="1066800"/>
            <a:ext cx="12517120" cy="2769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Structure of Divide and Conquer</a:t>
            </a:r>
            <a:endParaRPr/>
          </a:p>
        </p:txBody>
      </p:sp>
      <p:sp>
        <p:nvSpPr>
          <p:cNvPr id="469" name="Google Shape;469;p23"/>
          <p:cNvSpPr txBox="1"/>
          <p:nvPr>
            <p:ph idx="1" type="body"/>
          </p:nvPr>
        </p:nvSpPr>
        <p:spPr>
          <a:xfrm>
            <a:off x="895350" y="2312988"/>
            <a:ext cx="16090900" cy="3447098"/>
          </a:xfrm>
          <a:prstGeom prst="rect">
            <a:avLst/>
          </a:prstGeom>
          <a:noFill/>
          <a:ln>
            <a:noFill/>
          </a:ln>
        </p:spPr>
        <p:txBody>
          <a:bodyPr anchorCtr="0" anchor="t" bIns="0" lIns="0" spcFirstLastPara="1" rIns="0" wrap="square" tIns="0">
            <a:spAutoFit/>
          </a:bodyPr>
          <a:lstStyle/>
          <a:p>
            <a:pPr indent="-457200" lvl="0" marL="457200" rtl="0" algn="l">
              <a:spcBef>
                <a:spcPts val="0"/>
              </a:spcBef>
              <a:spcAft>
                <a:spcPts val="0"/>
              </a:spcAft>
              <a:buClr>
                <a:schemeClr val="dk1"/>
              </a:buClr>
              <a:buSzPts val="3200"/>
              <a:buFont typeface="Noto Sans Symbols"/>
              <a:buChar char="❑"/>
            </a:pPr>
            <a:r>
              <a:rPr lang="en-US" sz="3200">
                <a:latin typeface="Cambria"/>
                <a:ea typeface="Cambria"/>
                <a:cs typeface="Cambria"/>
                <a:sym typeface="Cambria"/>
              </a:rPr>
              <a:t>Divide</a:t>
            </a:r>
            <a:endParaRPr/>
          </a:p>
          <a:p>
            <a:pPr indent="-457200" lvl="1" marL="914400" rtl="0" algn="l">
              <a:spcBef>
                <a:spcPts val="640"/>
              </a:spcBef>
              <a:spcAft>
                <a:spcPts val="0"/>
              </a:spcAft>
              <a:buClr>
                <a:schemeClr val="dk1"/>
              </a:buClr>
              <a:buSzPts val="3200"/>
              <a:buFont typeface="Noto Sans Symbols"/>
              <a:buChar char="▪"/>
            </a:pPr>
            <a:r>
              <a:rPr lang="en-US" sz="3200">
                <a:latin typeface="Cambria"/>
                <a:ea typeface="Cambria"/>
                <a:cs typeface="Cambria"/>
                <a:sym typeface="Cambria"/>
              </a:rPr>
              <a:t>Break a problem into sub problem(s)</a:t>
            </a:r>
            <a:endParaRPr/>
          </a:p>
          <a:p>
            <a:pPr indent="-457200" lvl="0" marL="457200" rtl="0" algn="l">
              <a:spcBef>
                <a:spcPts val="640"/>
              </a:spcBef>
              <a:spcAft>
                <a:spcPts val="0"/>
              </a:spcAft>
              <a:buClr>
                <a:schemeClr val="dk1"/>
              </a:buClr>
              <a:buSzPts val="3200"/>
              <a:buFont typeface="Noto Sans Symbols"/>
              <a:buChar char="❑"/>
            </a:pPr>
            <a:r>
              <a:rPr lang="en-US" sz="3200">
                <a:latin typeface="Cambria"/>
                <a:ea typeface="Cambria"/>
                <a:cs typeface="Cambria"/>
                <a:sym typeface="Cambria"/>
              </a:rPr>
              <a:t>Conquer</a:t>
            </a:r>
            <a:endParaRPr/>
          </a:p>
          <a:p>
            <a:pPr indent="-457200" lvl="1" marL="914400" rtl="0" algn="l">
              <a:spcBef>
                <a:spcPts val="640"/>
              </a:spcBef>
              <a:spcAft>
                <a:spcPts val="0"/>
              </a:spcAft>
              <a:buClr>
                <a:schemeClr val="dk1"/>
              </a:buClr>
              <a:buSzPts val="3200"/>
              <a:buFont typeface="Noto Sans Symbols"/>
              <a:buChar char="▪"/>
            </a:pPr>
            <a:r>
              <a:rPr lang="en-US" sz="3200">
                <a:latin typeface="Cambria"/>
                <a:ea typeface="Cambria"/>
                <a:cs typeface="Cambria"/>
                <a:sym typeface="Cambria"/>
              </a:rPr>
              <a:t>Solve all sub problem(s)</a:t>
            </a:r>
            <a:endParaRPr/>
          </a:p>
          <a:p>
            <a:pPr indent="-457200" lvl="0" marL="457200" rtl="0" algn="l">
              <a:spcBef>
                <a:spcPts val="640"/>
              </a:spcBef>
              <a:spcAft>
                <a:spcPts val="0"/>
              </a:spcAft>
              <a:buClr>
                <a:schemeClr val="dk1"/>
              </a:buClr>
              <a:buSzPts val="3200"/>
              <a:buFont typeface="Noto Sans Symbols"/>
              <a:buChar char="❑"/>
            </a:pPr>
            <a:r>
              <a:rPr lang="en-US" sz="3200">
                <a:latin typeface="Cambria"/>
                <a:ea typeface="Cambria"/>
                <a:cs typeface="Cambria"/>
                <a:sym typeface="Cambria"/>
              </a:rPr>
              <a:t>Combine</a:t>
            </a:r>
            <a:endParaRPr/>
          </a:p>
          <a:p>
            <a:pPr indent="-457200" lvl="1" marL="914400" rtl="0" algn="l">
              <a:spcBef>
                <a:spcPts val="640"/>
              </a:spcBef>
              <a:spcAft>
                <a:spcPts val="0"/>
              </a:spcAft>
              <a:buClr>
                <a:schemeClr val="dk1"/>
              </a:buClr>
              <a:buSzPts val="3200"/>
              <a:buFont typeface="Noto Sans Symbols"/>
              <a:buChar char="▪"/>
            </a:pPr>
            <a:r>
              <a:rPr lang="en-US" sz="3200">
                <a:latin typeface="Cambria"/>
                <a:ea typeface="Cambria"/>
                <a:cs typeface="Cambria"/>
                <a:sym typeface="Cambria"/>
              </a:rPr>
              <a:t>Solve the problem using the results of the sub problem(s)</a:t>
            </a:r>
            <a:endParaRPr/>
          </a:p>
        </p:txBody>
      </p:sp>
      <p:sp>
        <p:nvSpPr>
          <p:cNvPr id="470" name="Google Shape;470;p23"/>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2" name="Shape 4042"/>
        <p:cNvGrpSpPr/>
        <p:nvPr/>
      </p:nvGrpSpPr>
      <p:grpSpPr>
        <a:xfrm>
          <a:off x="0" y="0"/>
          <a:ext cx="0" cy="0"/>
          <a:chOff x="0" y="0"/>
          <a:chExt cx="0" cy="0"/>
        </a:xfrm>
      </p:grpSpPr>
      <p:sp>
        <p:nvSpPr>
          <p:cNvPr id="4043" name="Google Shape;4043;p206"/>
          <p:cNvSpPr txBox="1"/>
          <p:nvPr>
            <p:ph type="title"/>
          </p:nvPr>
        </p:nvSpPr>
        <p:spPr>
          <a:xfrm>
            <a:off x="680720" y="990600"/>
            <a:ext cx="12293600"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4800" u="none" cap="none" strike="noStrike">
                <a:solidFill>
                  <a:srgbClr val="E36C09"/>
                </a:solidFill>
                <a:latin typeface="Cambria"/>
                <a:ea typeface="Cambria"/>
                <a:cs typeface="Cambria"/>
                <a:sym typeface="Cambria"/>
              </a:rPr>
              <a:t>Strassens’s Matrix Multiplication</a:t>
            </a:r>
            <a:endParaRPr/>
          </a:p>
        </p:txBody>
      </p:sp>
      <p:pic>
        <p:nvPicPr>
          <p:cNvPr descr="D:\GRAFHHHH\matrix\Sunum icin\str1_files\img1_trans.gif" id="4044" name="Google Shape;4044;p206"/>
          <p:cNvPicPr preferRelativeResize="0"/>
          <p:nvPr/>
        </p:nvPicPr>
        <p:blipFill rotWithShape="1">
          <a:blip r:embed="rId3">
            <a:alphaModFix/>
          </a:blip>
          <a:srcRect b="0" l="0" r="0" t="0"/>
          <a:stretch/>
        </p:blipFill>
        <p:spPr>
          <a:xfrm>
            <a:off x="3530600" y="2433465"/>
            <a:ext cx="6593840" cy="1452880"/>
          </a:xfrm>
          <a:prstGeom prst="rect">
            <a:avLst/>
          </a:prstGeom>
          <a:noFill/>
          <a:ln>
            <a:noFill/>
          </a:ln>
        </p:spPr>
      </p:pic>
      <p:sp>
        <p:nvSpPr>
          <p:cNvPr id="4045" name="Google Shape;4045;p206"/>
          <p:cNvSpPr/>
          <p:nvPr/>
        </p:nvSpPr>
        <p:spPr>
          <a:xfrm>
            <a:off x="2571819" y="4553325"/>
            <a:ext cx="6146800" cy="388414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520">
                <a:solidFill>
                  <a:schemeClr val="dk1"/>
                </a:solidFill>
                <a:latin typeface="Times New Roman"/>
                <a:ea typeface="Times New Roman"/>
                <a:cs typeface="Times New Roman"/>
                <a:sym typeface="Times New Roman"/>
              </a:rPr>
              <a:t>P</a:t>
            </a:r>
            <a:r>
              <a:rPr b="1" baseline="-25000" lang="en-US" sz="3520">
                <a:solidFill>
                  <a:schemeClr val="dk1"/>
                </a:solidFill>
                <a:latin typeface="Times New Roman"/>
                <a:ea typeface="Times New Roman"/>
                <a:cs typeface="Times New Roman"/>
                <a:sym typeface="Times New Roman"/>
              </a:rPr>
              <a:t>1</a:t>
            </a:r>
            <a:r>
              <a:rPr b="1" lang="en-US" sz="3520">
                <a:solidFill>
                  <a:schemeClr val="dk1"/>
                </a:solidFill>
                <a:latin typeface="Times New Roman"/>
                <a:ea typeface="Times New Roman"/>
                <a:cs typeface="Times New Roman"/>
                <a:sym typeface="Times New Roman"/>
              </a:rPr>
              <a:t> = (A</a:t>
            </a:r>
            <a:r>
              <a:rPr b="1" baseline="-25000" lang="en-US" sz="3520">
                <a:solidFill>
                  <a:schemeClr val="dk1"/>
                </a:solidFill>
                <a:latin typeface="Times New Roman"/>
                <a:ea typeface="Times New Roman"/>
                <a:cs typeface="Times New Roman"/>
                <a:sym typeface="Times New Roman"/>
              </a:rPr>
              <a:t>11</a:t>
            </a:r>
            <a:r>
              <a:rPr b="1" lang="en-US" sz="3520">
                <a:solidFill>
                  <a:schemeClr val="dk1"/>
                </a:solidFill>
                <a:latin typeface="Times New Roman"/>
                <a:ea typeface="Times New Roman"/>
                <a:cs typeface="Times New Roman"/>
                <a:sym typeface="Times New Roman"/>
              </a:rPr>
              <a:t>+ A</a:t>
            </a:r>
            <a:r>
              <a:rPr b="1" baseline="-25000" lang="en-US" sz="3520">
                <a:solidFill>
                  <a:schemeClr val="dk1"/>
                </a:solidFill>
                <a:latin typeface="Times New Roman"/>
                <a:ea typeface="Times New Roman"/>
                <a:cs typeface="Times New Roman"/>
                <a:sym typeface="Times New Roman"/>
              </a:rPr>
              <a:t>22</a:t>
            </a:r>
            <a:r>
              <a:rPr b="1" lang="en-US" sz="3520">
                <a:solidFill>
                  <a:schemeClr val="dk1"/>
                </a:solidFill>
                <a:latin typeface="Times New Roman"/>
                <a:ea typeface="Times New Roman"/>
                <a:cs typeface="Times New Roman"/>
                <a:sym typeface="Times New Roman"/>
              </a:rPr>
              <a:t>)(B</a:t>
            </a:r>
            <a:r>
              <a:rPr b="1" baseline="-25000" lang="en-US" sz="3520">
                <a:solidFill>
                  <a:schemeClr val="dk1"/>
                </a:solidFill>
                <a:latin typeface="Times New Roman"/>
                <a:ea typeface="Times New Roman"/>
                <a:cs typeface="Times New Roman"/>
                <a:sym typeface="Times New Roman"/>
              </a:rPr>
              <a:t>11</a:t>
            </a:r>
            <a:r>
              <a:rPr b="1" lang="en-US" sz="3520">
                <a:solidFill>
                  <a:schemeClr val="dk1"/>
                </a:solidFill>
                <a:latin typeface="Times New Roman"/>
                <a:ea typeface="Times New Roman"/>
                <a:cs typeface="Times New Roman"/>
                <a:sym typeface="Times New Roman"/>
              </a:rPr>
              <a:t>+B</a:t>
            </a:r>
            <a:r>
              <a:rPr b="1" baseline="-25000" lang="en-US" sz="3520">
                <a:solidFill>
                  <a:schemeClr val="dk1"/>
                </a:solidFill>
                <a:latin typeface="Times New Roman"/>
                <a:ea typeface="Times New Roman"/>
                <a:cs typeface="Times New Roman"/>
                <a:sym typeface="Times New Roman"/>
              </a:rPr>
              <a:t>22</a:t>
            </a:r>
            <a:r>
              <a:rPr b="1" lang="en-US" sz="3520">
                <a:solidFill>
                  <a:schemeClr val="dk1"/>
                </a:solidFill>
                <a:latin typeface="Times New Roman"/>
                <a:ea typeface="Times New Roman"/>
                <a:cs typeface="Times New Roman"/>
                <a:sym typeface="Times New Roman"/>
              </a:rPr>
              <a:t>) </a:t>
            </a:r>
            <a:br>
              <a:rPr b="1" lang="en-US" sz="3520">
                <a:solidFill>
                  <a:schemeClr val="dk1"/>
                </a:solidFill>
                <a:latin typeface="Times New Roman"/>
                <a:ea typeface="Times New Roman"/>
                <a:cs typeface="Times New Roman"/>
                <a:sym typeface="Times New Roman"/>
              </a:rPr>
            </a:br>
            <a:r>
              <a:rPr b="1" lang="en-US" sz="3520">
                <a:solidFill>
                  <a:schemeClr val="dk1"/>
                </a:solidFill>
                <a:latin typeface="Times New Roman"/>
                <a:ea typeface="Times New Roman"/>
                <a:cs typeface="Times New Roman"/>
                <a:sym typeface="Times New Roman"/>
              </a:rPr>
              <a:t>P</a:t>
            </a:r>
            <a:r>
              <a:rPr b="1" baseline="-25000" lang="en-US" sz="3520">
                <a:solidFill>
                  <a:schemeClr val="dk1"/>
                </a:solidFill>
                <a:latin typeface="Times New Roman"/>
                <a:ea typeface="Times New Roman"/>
                <a:cs typeface="Times New Roman"/>
                <a:sym typeface="Times New Roman"/>
              </a:rPr>
              <a:t>2</a:t>
            </a:r>
            <a:r>
              <a:rPr b="1" lang="en-US" sz="3520">
                <a:solidFill>
                  <a:schemeClr val="dk1"/>
                </a:solidFill>
                <a:latin typeface="Times New Roman"/>
                <a:ea typeface="Times New Roman"/>
                <a:cs typeface="Times New Roman"/>
                <a:sym typeface="Times New Roman"/>
              </a:rPr>
              <a:t> = (A</a:t>
            </a:r>
            <a:r>
              <a:rPr b="1" baseline="-25000" lang="en-US" sz="3520">
                <a:solidFill>
                  <a:schemeClr val="dk1"/>
                </a:solidFill>
                <a:latin typeface="Times New Roman"/>
                <a:ea typeface="Times New Roman"/>
                <a:cs typeface="Times New Roman"/>
                <a:sym typeface="Times New Roman"/>
              </a:rPr>
              <a:t>21</a:t>
            </a:r>
            <a:r>
              <a:rPr b="1" lang="en-US" sz="3520">
                <a:solidFill>
                  <a:schemeClr val="dk1"/>
                </a:solidFill>
                <a:latin typeface="Times New Roman"/>
                <a:ea typeface="Times New Roman"/>
                <a:cs typeface="Times New Roman"/>
                <a:sym typeface="Times New Roman"/>
              </a:rPr>
              <a:t> + A</a:t>
            </a:r>
            <a:r>
              <a:rPr b="1" baseline="-25000" lang="en-US" sz="3520">
                <a:solidFill>
                  <a:schemeClr val="dk1"/>
                </a:solidFill>
                <a:latin typeface="Times New Roman"/>
                <a:ea typeface="Times New Roman"/>
                <a:cs typeface="Times New Roman"/>
                <a:sym typeface="Times New Roman"/>
              </a:rPr>
              <a:t>22</a:t>
            </a:r>
            <a:r>
              <a:rPr b="1" lang="en-US" sz="3520">
                <a:solidFill>
                  <a:schemeClr val="dk1"/>
                </a:solidFill>
                <a:latin typeface="Times New Roman"/>
                <a:ea typeface="Times New Roman"/>
                <a:cs typeface="Times New Roman"/>
                <a:sym typeface="Times New Roman"/>
              </a:rPr>
              <a:t>) * B</a:t>
            </a:r>
            <a:r>
              <a:rPr b="1" baseline="-25000" lang="en-US" sz="3520">
                <a:solidFill>
                  <a:schemeClr val="dk1"/>
                </a:solidFill>
                <a:latin typeface="Times New Roman"/>
                <a:ea typeface="Times New Roman"/>
                <a:cs typeface="Times New Roman"/>
                <a:sym typeface="Times New Roman"/>
              </a:rPr>
              <a:t>11</a:t>
            </a:r>
            <a:r>
              <a:rPr b="1" lang="en-US" sz="3520">
                <a:solidFill>
                  <a:schemeClr val="dk1"/>
                </a:solidFill>
                <a:latin typeface="Times New Roman"/>
                <a:ea typeface="Times New Roman"/>
                <a:cs typeface="Times New Roman"/>
                <a:sym typeface="Times New Roman"/>
              </a:rPr>
              <a:t> </a:t>
            </a:r>
            <a:br>
              <a:rPr b="1" lang="en-US" sz="3520">
                <a:solidFill>
                  <a:schemeClr val="dk1"/>
                </a:solidFill>
                <a:latin typeface="Times New Roman"/>
                <a:ea typeface="Times New Roman"/>
                <a:cs typeface="Times New Roman"/>
                <a:sym typeface="Times New Roman"/>
              </a:rPr>
            </a:br>
            <a:r>
              <a:rPr b="1" lang="en-US" sz="3520">
                <a:solidFill>
                  <a:schemeClr val="dk1"/>
                </a:solidFill>
                <a:latin typeface="Times New Roman"/>
                <a:ea typeface="Times New Roman"/>
                <a:cs typeface="Times New Roman"/>
                <a:sym typeface="Times New Roman"/>
              </a:rPr>
              <a:t>P</a:t>
            </a:r>
            <a:r>
              <a:rPr b="1" baseline="-25000" lang="en-US" sz="3520">
                <a:solidFill>
                  <a:schemeClr val="dk1"/>
                </a:solidFill>
                <a:latin typeface="Times New Roman"/>
                <a:ea typeface="Times New Roman"/>
                <a:cs typeface="Times New Roman"/>
                <a:sym typeface="Times New Roman"/>
              </a:rPr>
              <a:t>3</a:t>
            </a:r>
            <a:r>
              <a:rPr b="1" lang="en-US" sz="3520">
                <a:solidFill>
                  <a:schemeClr val="dk1"/>
                </a:solidFill>
                <a:latin typeface="Times New Roman"/>
                <a:ea typeface="Times New Roman"/>
                <a:cs typeface="Times New Roman"/>
                <a:sym typeface="Times New Roman"/>
              </a:rPr>
              <a:t> = A</a:t>
            </a:r>
            <a:r>
              <a:rPr b="1" baseline="-25000" lang="en-US" sz="3520">
                <a:solidFill>
                  <a:schemeClr val="dk1"/>
                </a:solidFill>
                <a:latin typeface="Times New Roman"/>
                <a:ea typeface="Times New Roman"/>
                <a:cs typeface="Times New Roman"/>
                <a:sym typeface="Times New Roman"/>
              </a:rPr>
              <a:t>11</a:t>
            </a:r>
            <a:r>
              <a:rPr b="1" lang="en-US" sz="3520">
                <a:solidFill>
                  <a:schemeClr val="dk1"/>
                </a:solidFill>
                <a:latin typeface="Times New Roman"/>
                <a:ea typeface="Times New Roman"/>
                <a:cs typeface="Times New Roman"/>
                <a:sym typeface="Times New Roman"/>
              </a:rPr>
              <a:t> * (B</a:t>
            </a:r>
            <a:r>
              <a:rPr b="1" baseline="-25000" lang="en-US" sz="3520">
                <a:solidFill>
                  <a:schemeClr val="dk1"/>
                </a:solidFill>
                <a:latin typeface="Times New Roman"/>
                <a:ea typeface="Times New Roman"/>
                <a:cs typeface="Times New Roman"/>
                <a:sym typeface="Times New Roman"/>
              </a:rPr>
              <a:t>12</a:t>
            </a:r>
            <a:r>
              <a:rPr b="1" lang="en-US" sz="3520">
                <a:solidFill>
                  <a:schemeClr val="dk1"/>
                </a:solidFill>
                <a:latin typeface="Times New Roman"/>
                <a:ea typeface="Times New Roman"/>
                <a:cs typeface="Times New Roman"/>
                <a:sym typeface="Times New Roman"/>
              </a:rPr>
              <a:t> - B</a:t>
            </a:r>
            <a:r>
              <a:rPr b="1" baseline="-25000" lang="en-US" sz="3520">
                <a:solidFill>
                  <a:schemeClr val="dk1"/>
                </a:solidFill>
                <a:latin typeface="Times New Roman"/>
                <a:ea typeface="Times New Roman"/>
                <a:cs typeface="Times New Roman"/>
                <a:sym typeface="Times New Roman"/>
              </a:rPr>
              <a:t>22</a:t>
            </a:r>
            <a:r>
              <a:rPr b="1" lang="en-US" sz="3520">
                <a:solidFill>
                  <a:schemeClr val="dk1"/>
                </a:solidFill>
                <a:latin typeface="Times New Roman"/>
                <a:ea typeface="Times New Roman"/>
                <a:cs typeface="Times New Roman"/>
                <a:sym typeface="Times New Roman"/>
              </a:rPr>
              <a:t>) </a:t>
            </a:r>
            <a:br>
              <a:rPr b="1" lang="en-US" sz="3520">
                <a:solidFill>
                  <a:schemeClr val="dk1"/>
                </a:solidFill>
                <a:latin typeface="Times New Roman"/>
                <a:ea typeface="Times New Roman"/>
                <a:cs typeface="Times New Roman"/>
                <a:sym typeface="Times New Roman"/>
              </a:rPr>
            </a:br>
            <a:r>
              <a:rPr b="1" lang="en-US" sz="3520">
                <a:solidFill>
                  <a:schemeClr val="dk1"/>
                </a:solidFill>
                <a:latin typeface="Times New Roman"/>
                <a:ea typeface="Times New Roman"/>
                <a:cs typeface="Times New Roman"/>
                <a:sym typeface="Times New Roman"/>
              </a:rPr>
              <a:t>P</a:t>
            </a:r>
            <a:r>
              <a:rPr b="1" baseline="-25000" lang="en-US" sz="3520">
                <a:solidFill>
                  <a:schemeClr val="dk1"/>
                </a:solidFill>
                <a:latin typeface="Times New Roman"/>
                <a:ea typeface="Times New Roman"/>
                <a:cs typeface="Times New Roman"/>
                <a:sym typeface="Times New Roman"/>
              </a:rPr>
              <a:t>4</a:t>
            </a:r>
            <a:r>
              <a:rPr b="1" lang="en-US" sz="3520">
                <a:solidFill>
                  <a:schemeClr val="dk1"/>
                </a:solidFill>
                <a:latin typeface="Times New Roman"/>
                <a:ea typeface="Times New Roman"/>
                <a:cs typeface="Times New Roman"/>
                <a:sym typeface="Times New Roman"/>
              </a:rPr>
              <a:t> = A</a:t>
            </a:r>
            <a:r>
              <a:rPr b="1" baseline="-25000" lang="en-US" sz="3520">
                <a:solidFill>
                  <a:schemeClr val="dk1"/>
                </a:solidFill>
                <a:latin typeface="Times New Roman"/>
                <a:ea typeface="Times New Roman"/>
                <a:cs typeface="Times New Roman"/>
                <a:sym typeface="Times New Roman"/>
              </a:rPr>
              <a:t>22</a:t>
            </a:r>
            <a:r>
              <a:rPr b="1" lang="en-US" sz="3520">
                <a:solidFill>
                  <a:schemeClr val="dk1"/>
                </a:solidFill>
                <a:latin typeface="Times New Roman"/>
                <a:ea typeface="Times New Roman"/>
                <a:cs typeface="Times New Roman"/>
                <a:sym typeface="Times New Roman"/>
              </a:rPr>
              <a:t> * (B</a:t>
            </a:r>
            <a:r>
              <a:rPr b="1" baseline="-25000" lang="en-US" sz="3520">
                <a:solidFill>
                  <a:schemeClr val="dk1"/>
                </a:solidFill>
                <a:latin typeface="Times New Roman"/>
                <a:ea typeface="Times New Roman"/>
                <a:cs typeface="Times New Roman"/>
                <a:sym typeface="Times New Roman"/>
              </a:rPr>
              <a:t>21</a:t>
            </a:r>
            <a:r>
              <a:rPr b="1" lang="en-US" sz="3520">
                <a:solidFill>
                  <a:schemeClr val="dk1"/>
                </a:solidFill>
                <a:latin typeface="Times New Roman"/>
                <a:ea typeface="Times New Roman"/>
                <a:cs typeface="Times New Roman"/>
                <a:sym typeface="Times New Roman"/>
              </a:rPr>
              <a:t> - B</a:t>
            </a:r>
            <a:r>
              <a:rPr b="1" baseline="-25000" lang="en-US" sz="3520">
                <a:solidFill>
                  <a:schemeClr val="dk1"/>
                </a:solidFill>
                <a:latin typeface="Times New Roman"/>
                <a:ea typeface="Times New Roman"/>
                <a:cs typeface="Times New Roman"/>
                <a:sym typeface="Times New Roman"/>
              </a:rPr>
              <a:t>11</a:t>
            </a:r>
            <a:r>
              <a:rPr b="1" lang="en-US" sz="3520">
                <a:solidFill>
                  <a:schemeClr val="dk1"/>
                </a:solidFill>
                <a:latin typeface="Times New Roman"/>
                <a:ea typeface="Times New Roman"/>
                <a:cs typeface="Times New Roman"/>
                <a:sym typeface="Times New Roman"/>
              </a:rPr>
              <a:t>) </a:t>
            </a:r>
            <a:br>
              <a:rPr b="1" lang="en-US" sz="3520">
                <a:solidFill>
                  <a:schemeClr val="dk1"/>
                </a:solidFill>
                <a:latin typeface="Times New Roman"/>
                <a:ea typeface="Times New Roman"/>
                <a:cs typeface="Times New Roman"/>
                <a:sym typeface="Times New Roman"/>
              </a:rPr>
            </a:br>
            <a:r>
              <a:rPr b="1" lang="en-US" sz="3520">
                <a:solidFill>
                  <a:schemeClr val="dk1"/>
                </a:solidFill>
                <a:latin typeface="Times New Roman"/>
                <a:ea typeface="Times New Roman"/>
                <a:cs typeface="Times New Roman"/>
                <a:sym typeface="Times New Roman"/>
              </a:rPr>
              <a:t>P</a:t>
            </a:r>
            <a:r>
              <a:rPr b="1" baseline="-25000" lang="en-US" sz="3520">
                <a:solidFill>
                  <a:schemeClr val="dk1"/>
                </a:solidFill>
                <a:latin typeface="Times New Roman"/>
                <a:ea typeface="Times New Roman"/>
                <a:cs typeface="Times New Roman"/>
                <a:sym typeface="Times New Roman"/>
              </a:rPr>
              <a:t>5</a:t>
            </a:r>
            <a:r>
              <a:rPr b="1" lang="en-US" sz="3520">
                <a:solidFill>
                  <a:schemeClr val="dk1"/>
                </a:solidFill>
                <a:latin typeface="Times New Roman"/>
                <a:ea typeface="Times New Roman"/>
                <a:cs typeface="Times New Roman"/>
                <a:sym typeface="Times New Roman"/>
              </a:rPr>
              <a:t> = (A</a:t>
            </a:r>
            <a:r>
              <a:rPr b="1" baseline="-25000" lang="en-US" sz="3520">
                <a:solidFill>
                  <a:schemeClr val="dk1"/>
                </a:solidFill>
                <a:latin typeface="Times New Roman"/>
                <a:ea typeface="Times New Roman"/>
                <a:cs typeface="Times New Roman"/>
                <a:sym typeface="Times New Roman"/>
              </a:rPr>
              <a:t>11</a:t>
            </a:r>
            <a:r>
              <a:rPr b="1" lang="en-US" sz="3520">
                <a:solidFill>
                  <a:schemeClr val="dk1"/>
                </a:solidFill>
                <a:latin typeface="Times New Roman"/>
                <a:ea typeface="Times New Roman"/>
                <a:cs typeface="Times New Roman"/>
                <a:sym typeface="Times New Roman"/>
              </a:rPr>
              <a:t> + A</a:t>
            </a:r>
            <a:r>
              <a:rPr b="1" baseline="-25000" lang="en-US" sz="3520">
                <a:solidFill>
                  <a:schemeClr val="dk1"/>
                </a:solidFill>
                <a:latin typeface="Times New Roman"/>
                <a:ea typeface="Times New Roman"/>
                <a:cs typeface="Times New Roman"/>
                <a:sym typeface="Times New Roman"/>
              </a:rPr>
              <a:t>12</a:t>
            </a:r>
            <a:r>
              <a:rPr b="1" lang="en-US" sz="3520">
                <a:solidFill>
                  <a:schemeClr val="dk1"/>
                </a:solidFill>
                <a:latin typeface="Times New Roman"/>
                <a:ea typeface="Times New Roman"/>
                <a:cs typeface="Times New Roman"/>
                <a:sym typeface="Times New Roman"/>
              </a:rPr>
              <a:t>) * B</a:t>
            </a:r>
            <a:r>
              <a:rPr b="1" baseline="-25000" lang="en-US" sz="3520">
                <a:solidFill>
                  <a:schemeClr val="dk1"/>
                </a:solidFill>
                <a:latin typeface="Times New Roman"/>
                <a:ea typeface="Times New Roman"/>
                <a:cs typeface="Times New Roman"/>
                <a:sym typeface="Times New Roman"/>
              </a:rPr>
              <a:t>22</a:t>
            </a:r>
            <a:r>
              <a:rPr b="1" lang="en-US" sz="3520">
                <a:solidFill>
                  <a:schemeClr val="dk1"/>
                </a:solidFill>
                <a:latin typeface="Times New Roman"/>
                <a:ea typeface="Times New Roman"/>
                <a:cs typeface="Times New Roman"/>
                <a:sym typeface="Times New Roman"/>
              </a:rPr>
              <a:t> </a:t>
            </a:r>
            <a:br>
              <a:rPr b="1" lang="en-US" sz="3520">
                <a:solidFill>
                  <a:schemeClr val="dk1"/>
                </a:solidFill>
                <a:latin typeface="Times New Roman"/>
                <a:ea typeface="Times New Roman"/>
                <a:cs typeface="Times New Roman"/>
                <a:sym typeface="Times New Roman"/>
              </a:rPr>
            </a:br>
            <a:r>
              <a:rPr b="1" lang="en-US" sz="3520">
                <a:solidFill>
                  <a:schemeClr val="dk1"/>
                </a:solidFill>
                <a:latin typeface="Times New Roman"/>
                <a:ea typeface="Times New Roman"/>
                <a:cs typeface="Times New Roman"/>
                <a:sym typeface="Times New Roman"/>
              </a:rPr>
              <a:t>P</a:t>
            </a:r>
            <a:r>
              <a:rPr b="1" baseline="-25000" lang="en-US" sz="3520">
                <a:solidFill>
                  <a:schemeClr val="dk1"/>
                </a:solidFill>
                <a:latin typeface="Times New Roman"/>
                <a:ea typeface="Times New Roman"/>
                <a:cs typeface="Times New Roman"/>
                <a:sym typeface="Times New Roman"/>
              </a:rPr>
              <a:t>6</a:t>
            </a:r>
            <a:r>
              <a:rPr b="1" lang="en-US" sz="3520">
                <a:solidFill>
                  <a:schemeClr val="dk1"/>
                </a:solidFill>
                <a:latin typeface="Times New Roman"/>
                <a:ea typeface="Times New Roman"/>
                <a:cs typeface="Times New Roman"/>
                <a:sym typeface="Times New Roman"/>
              </a:rPr>
              <a:t> = (A</a:t>
            </a:r>
            <a:r>
              <a:rPr b="1" baseline="-25000" lang="en-US" sz="3520">
                <a:solidFill>
                  <a:schemeClr val="dk1"/>
                </a:solidFill>
                <a:latin typeface="Times New Roman"/>
                <a:ea typeface="Times New Roman"/>
                <a:cs typeface="Times New Roman"/>
                <a:sym typeface="Times New Roman"/>
              </a:rPr>
              <a:t>21</a:t>
            </a:r>
            <a:r>
              <a:rPr b="1" lang="en-US" sz="3520">
                <a:solidFill>
                  <a:schemeClr val="dk1"/>
                </a:solidFill>
                <a:latin typeface="Times New Roman"/>
                <a:ea typeface="Times New Roman"/>
                <a:cs typeface="Times New Roman"/>
                <a:sym typeface="Times New Roman"/>
              </a:rPr>
              <a:t> - A</a:t>
            </a:r>
            <a:r>
              <a:rPr b="1" baseline="-25000" lang="en-US" sz="3520">
                <a:solidFill>
                  <a:schemeClr val="dk1"/>
                </a:solidFill>
                <a:latin typeface="Times New Roman"/>
                <a:ea typeface="Times New Roman"/>
                <a:cs typeface="Times New Roman"/>
                <a:sym typeface="Times New Roman"/>
              </a:rPr>
              <a:t>11</a:t>
            </a:r>
            <a:r>
              <a:rPr b="1" lang="en-US" sz="3520">
                <a:solidFill>
                  <a:schemeClr val="dk1"/>
                </a:solidFill>
                <a:latin typeface="Times New Roman"/>
                <a:ea typeface="Times New Roman"/>
                <a:cs typeface="Times New Roman"/>
                <a:sym typeface="Times New Roman"/>
              </a:rPr>
              <a:t>) * (B</a:t>
            </a:r>
            <a:r>
              <a:rPr b="1" baseline="-25000" lang="en-US" sz="3520">
                <a:solidFill>
                  <a:schemeClr val="dk1"/>
                </a:solidFill>
                <a:latin typeface="Times New Roman"/>
                <a:ea typeface="Times New Roman"/>
                <a:cs typeface="Times New Roman"/>
                <a:sym typeface="Times New Roman"/>
              </a:rPr>
              <a:t>11</a:t>
            </a:r>
            <a:r>
              <a:rPr b="1" lang="en-US" sz="3520">
                <a:solidFill>
                  <a:schemeClr val="dk1"/>
                </a:solidFill>
                <a:latin typeface="Times New Roman"/>
                <a:ea typeface="Times New Roman"/>
                <a:cs typeface="Times New Roman"/>
                <a:sym typeface="Times New Roman"/>
              </a:rPr>
              <a:t> + B</a:t>
            </a:r>
            <a:r>
              <a:rPr b="1" baseline="-25000" lang="en-US" sz="3520">
                <a:solidFill>
                  <a:schemeClr val="dk1"/>
                </a:solidFill>
                <a:latin typeface="Times New Roman"/>
                <a:ea typeface="Times New Roman"/>
                <a:cs typeface="Times New Roman"/>
                <a:sym typeface="Times New Roman"/>
              </a:rPr>
              <a:t>12</a:t>
            </a:r>
            <a:r>
              <a:rPr b="1" lang="en-US" sz="3520">
                <a:solidFill>
                  <a:schemeClr val="dk1"/>
                </a:solidFill>
                <a:latin typeface="Times New Roman"/>
                <a:ea typeface="Times New Roman"/>
                <a:cs typeface="Times New Roman"/>
                <a:sym typeface="Times New Roman"/>
              </a:rPr>
              <a:t>) </a:t>
            </a:r>
            <a:br>
              <a:rPr b="1" lang="en-US" sz="3520">
                <a:solidFill>
                  <a:schemeClr val="dk1"/>
                </a:solidFill>
                <a:latin typeface="Times New Roman"/>
                <a:ea typeface="Times New Roman"/>
                <a:cs typeface="Times New Roman"/>
                <a:sym typeface="Times New Roman"/>
              </a:rPr>
            </a:br>
            <a:r>
              <a:rPr b="1" lang="en-US" sz="3520">
                <a:solidFill>
                  <a:schemeClr val="dk1"/>
                </a:solidFill>
                <a:latin typeface="Times New Roman"/>
                <a:ea typeface="Times New Roman"/>
                <a:cs typeface="Times New Roman"/>
                <a:sym typeface="Times New Roman"/>
              </a:rPr>
              <a:t>P</a:t>
            </a:r>
            <a:r>
              <a:rPr b="1" baseline="-25000" lang="en-US" sz="3520">
                <a:solidFill>
                  <a:schemeClr val="dk1"/>
                </a:solidFill>
                <a:latin typeface="Times New Roman"/>
                <a:ea typeface="Times New Roman"/>
                <a:cs typeface="Times New Roman"/>
                <a:sym typeface="Times New Roman"/>
              </a:rPr>
              <a:t>7</a:t>
            </a:r>
            <a:r>
              <a:rPr b="1" lang="en-US" sz="3520">
                <a:solidFill>
                  <a:schemeClr val="dk1"/>
                </a:solidFill>
                <a:latin typeface="Times New Roman"/>
                <a:ea typeface="Times New Roman"/>
                <a:cs typeface="Times New Roman"/>
                <a:sym typeface="Times New Roman"/>
              </a:rPr>
              <a:t> = (A</a:t>
            </a:r>
            <a:r>
              <a:rPr b="1" baseline="-25000" lang="en-US" sz="3520">
                <a:solidFill>
                  <a:schemeClr val="dk1"/>
                </a:solidFill>
                <a:latin typeface="Times New Roman"/>
                <a:ea typeface="Times New Roman"/>
                <a:cs typeface="Times New Roman"/>
                <a:sym typeface="Times New Roman"/>
              </a:rPr>
              <a:t>12</a:t>
            </a:r>
            <a:r>
              <a:rPr b="1" lang="en-US" sz="3520">
                <a:solidFill>
                  <a:schemeClr val="dk1"/>
                </a:solidFill>
                <a:latin typeface="Times New Roman"/>
                <a:ea typeface="Times New Roman"/>
                <a:cs typeface="Times New Roman"/>
                <a:sym typeface="Times New Roman"/>
              </a:rPr>
              <a:t> - A</a:t>
            </a:r>
            <a:r>
              <a:rPr b="1" baseline="-25000" lang="en-US" sz="3520">
                <a:solidFill>
                  <a:schemeClr val="dk1"/>
                </a:solidFill>
                <a:latin typeface="Times New Roman"/>
                <a:ea typeface="Times New Roman"/>
                <a:cs typeface="Times New Roman"/>
                <a:sym typeface="Times New Roman"/>
              </a:rPr>
              <a:t>22</a:t>
            </a:r>
            <a:r>
              <a:rPr b="1" lang="en-US" sz="3520">
                <a:solidFill>
                  <a:schemeClr val="dk1"/>
                </a:solidFill>
                <a:latin typeface="Times New Roman"/>
                <a:ea typeface="Times New Roman"/>
                <a:cs typeface="Times New Roman"/>
                <a:sym typeface="Times New Roman"/>
              </a:rPr>
              <a:t>) * (B</a:t>
            </a:r>
            <a:r>
              <a:rPr b="1" baseline="-25000" lang="en-US" sz="3520">
                <a:solidFill>
                  <a:schemeClr val="dk1"/>
                </a:solidFill>
                <a:latin typeface="Times New Roman"/>
                <a:ea typeface="Times New Roman"/>
                <a:cs typeface="Times New Roman"/>
                <a:sym typeface="Times New Roman"/>
              </a:rPr>
              <a:t>21</a:t>
            </a:r>
            <a:r>
              <a:rPr b="1" lang="en-US" sz="3520">
                <a:solidFill>
                  <a:schemeClr val="dk1"/>
                </a:solidFill>
                <a:latin typeface="Times New Roman"/>
                <a:ea typeface="Times New Roman"/>
                <a:cs typeface="Times New Roman"/>
                <a:sym typeface="Times New Roman"/>
              </a:rPr>
              <a:t> + B</a:t>
            </a:r>
            <a:r>
              <a:rPr b="1" baseline="-25000" lang="en-US" sz="3520">
                <a:solidFill>
                  <a:schemeClr val="dk1"/>
                </a:solidFill>
                <a:latin typeface="Times New Roman"/>
                <a:ea typeface="Times New Roman"/>
                <a:cs typeface="Times New Roman"/>
                <a:sym typeface="Times New Roman"/>
              </a:rPr>
              <a:t>22</a:t>
            </a:r>
            <a:r>
              <a:rPr b="1" lang="en-US" sz="3520">
                <a:solidFill>
                  <a:schemeClr val="dk1"/>
                </a:solidFill>
                <a:latin typeface="Times New Roman"/>
                <a:ea typeface="Times New Roman"/>
                <a:cs typeface="Times New Roman"/>
                <a:sym typeface="Times New Roman"/>
              </a:rPr>
              <a:t>) </a:t>
            </a:r>
            <a:endParaRPr/>
          </a:p>
        </p:txBody>
      </p:sp>
      <p:sp>
        <p:nvSpPr>
          <p:cNvPr id="4046" name="Google Shape;4046;p206"/>
          <p:cNvSpPr/>
          <p:nvPr/>
        </p:nvSpPr>
        <p:spPr>
          <a:xfrm>
            <a:off x="8829040" y="4553325"/>
            <a:ext cx="6705600" cy="307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520">
                <a:solidFill>
                  <a:schemeClr val="dk1"/>
                </a:solidFill>
                <a:latin typeface="Times New Roman"/>
                <a:ea typeface="Times New Roman"/>
                <a:cs typeface="Times New Roman"/>
                <a:sym typeface="Times New Roman"/>
              </a:rPr>
              <a:t>C</a:t>
            </a:r>
            <a:r>
              <a:rPr b="1" baseline="-25000" lang="en-US" sz="3520">
                <a:solidFill>
                  <a:schemeClr val="dk1"/>
                </a:solidFill>
                <a:latin typeface="Times New Roman"/>
                <a:ea typeface="Times New Roman"/>
                <a:cs typeface="Times New Roman"/>
                <a:sym typeface="Times New Roman"/>
              </a:rPr>
              <a:t>11</a:t>
            </a:r>
            <a:r>
              <a:rPr b="1" lang="en-US" sz="3520">
                <a:solidFill>
                  <a:schemeClr val="dk1"/>
                </a:solidFill>
                <a:latin typeface="Times New Roman"/>
                <a:ea typeface="Times New Roman"/>
                <a:cs typeface="Times New Roman"/>
                <a:sym typeface="Times New Roman"/>
              </a:rPr>
              <a:t> = P</a:t>
            </a:r>
            <a:r>
              <a:rPr b="1" baseline="-25000" lang="en-US" sz="3520">
                <a:solidFill>
                  <a:schemeClr val="dk1"/>
                </a:solidFill>
                <a:latin typeface="Times New Roman"/>
                <a:ea typeface="Times New Roman"/>
                <a:cs typeface="Times New Roman"/>
                <a:sym typeface="Times New Roman"/>
              </a:rPr>
              <a:t>1</a:t>
            </a:r>
            <a:r>
              <a:rPr b="1" lang="en-US" sz="3520">
                <a:solidFill>
                  <a:schemeClr val="dk1"/>
                </a:solidFill>
                <a:latin typeface="Times New Roman"/>
                <a:ea typeface="Times New Roman"/>
                <a:cs typeface="Times New Roman"/>
                <a:sym typeface="Times New Roman"/>
              </a:rPr>
              <a:t> + P</a:t>
            </a:r>
            <a:r>
              <a:rPr b="1" baseline="-25000" lang="en-US" sz="3520">
                <a:solidFill>
                  <a:schemeClr val="dk1"/>
                </a:solidFill>
                <a:latin typeface="Times New Roman"/>
                <a:ea typeface="Times New Roman"/>
                <a:cs typeface="Times New Roman"/>
                <a:sym typeface="Times New Roman"/>
              </a:rPr>
              <a:t>4</a:t>
            </a:r>
            <a:r>
              <a:rPr b="1" lang="en-US" sz="3520">
                <a:solidFill>
                  <a:schemeClr val="dk1"/>
                </a:solidFill>
                <a:latin typeface="Times New Roman"/>
                <a:ea typeface="Times New Roman"/>
                <a:cs typeface="Times New Roman"/>
                <a:sym typeface="Times New Roman"/>
              </a:rPr>
              <a:t> - P</a:t>
            </a:r>
            <a:r>
              <a:rPr b="1" baseline="-25000" lang="en-US" sz="3520">
                <a:solidFill>
                  <a:schemeClr val="dk1"/>
                </a:solidFill>
                <a:latin typeface="Times New Roman"/>
                <a:ea typeface="Times New Roman"/>
                <a:cs typeface="Times New Roman"/>
                <a:sym typeface="Times New Roman"/>
              </a:rPr>
              <a:t>5</a:t>
            </a:r>
            <a:r>
              <a:rPr b="1" lang="en-US" sz="3520">
                <a:solidFill>
                  <a:schemeClr val="dk1"/>
                </a:solidFill>
                <a:latin typeface="Times New Roman"/>
                <a:ea typeface="Times New Roman"/>
                <a:cs typeface="Times New Roman"/>
                <a:sym typeface="Times New Roman"/>
              </a:rPr>
              <a:t> + P</a:t>
            </a:r>
            <a:r>
              <a:rPr b="1" baseline="-25000" lang="en-US" sz="3520">
                <a:solidFill>
                  <a:schemeClr val="dk1"/>
                </a:solidFill>
                <a:latin typeface="Times New Roman"/>
                <a:ea typeface="Times New Roman"/>
                <a:cs typeface="Times New Roman"/>
                <a:sym typeface="Times New Roman"/>
              </a:rPr>
              <a:t>7</a:t>
            </a:r>
            <a:br>
              <a:rPr b="1" lang="en-US" sz="3520">
                <a:solidFill>
                  <a:schemeClr val="dk1"/>
                </a:solidFill>
                <a:latin typeface="Times New Roman"/>
                <a:ea typeface="Times New Roman"/>
                <a:cs typeface="Times New Roman"/>
                <a:sym typeface="Times New Roman"/>
              </a:rPr>
            </a:br>
            <a:r>
              <a:rPr b="1" lang="en-US" sz="3520">
                <a:solidFill>
                  <a:schemeClr val="dk1"/>
                </a:solidFill>
                <a:latin typeface="Times New Roman"/>
                <a:ea typeface="Times New Roman"/>
                <a:cs typeface="Times New Roman"/>
                <a:sym typeface="Times New Roman"/>
              </a:rPr>
              <a:t>C</a:t>
            </a:r>
            <a:r>
              <a:rPr b="1" baseline="-25000" lang="en-US" sz="3520">
                <a:solidFill>
                  <a:schemeClr val="dk1"/>
                </a:solidFill>
                <a:latin typeface="Times New Roman"/>
                <a:ea typeface="Times New Roman"/>
                <a:cs typeface="Times New Roman"/>
                <a:sym typeface="Times New Roman"/>
              </a:rPr>
              <a:t>12</a:t>
            </a:r>
            <a:r>
              <a:rPr b="1" lang="en-US" sz="3520">
                <a:solidFill>
                  <a:schemeClr val="dk1"/>
                </a:solidFill>
                <a:latin typeface="Times New Roman"/>
                <a:ea typeface="Times New Roman"/>
                <a:cs typeface="Times New Roman"/>
                <a:sym typeface="Times New Roman"/>
              </a:rPr>
              <a:t> = P</a:t>
            </a:r>
            <a:r>
              <a:rPr b="1" baseline="-25000" lang="en-US" sz="3520">
                <a:solidFill>
                  <a:schemeClr val="dk1"/>
                </a:solidFill>
                <a:latin typeface="Times New Roman"/>
                <a:ea typeface="Times New Roman"/>
                <a:cs typeface="Times New Roman"/>
                <a:sym typeface="Times New Roman"/>
              </a:rPr>
              <a:t>3</a:t>
            </a:r>
            <a:r>
              <a:rPr b="1" lang="en-US" sz="3520">
                <a:solidFill>
                  <a:schemeClr val="dk1"/>
                </a:solidFill>
                <a:latin typeface="Times New Roman"/>
                <a:ea typeface="Times New Roman"/>
                <a:cs typeface="Times New Roman"/>
                <a:sym typeface="Times New Roman"/>
              </a:rPr>
              <a:t> + P</a:t>
            </a:r>
            <a:r>
              <a:rPr b="1" baseline="-25000" lang="en-US" sz="3520">
                <a:solidFill>
                  <a:schemeClr val="dk1"/>
                </a:solidFill>
                <a:latin typeface="Times New Roman"/>
                <a:ea typeface="Times New Roman"/>
                <a:cs typeface="Times New Roman"/>
                <a:sym typeface="Times New Roman"/>
              </a:rPr>
              <a:t>5</a:t>
            </a:r>
            <a:r>
              <a:rPr b="1" lang="en-US" sz="3520">
                <a:solidFill>
                  <a:schemeClr val="dk1"/>
                </a:solidFill>
                <a:latin typeface="Times New Roman"/>
                <a:ea typeface="Times New Roman"/>
                <a:cs typeface="Times New Roman"/>
                <a:sym typeface="Times New Roman"/>
              </a:rPr>
              <a:t> </a:t>
            </a:r>
            <a:br>
              <a:rPr b="1" lang="en-US" sz="3520">
                <a:solidFill>
                  <a:schemeClr val="dk1"/>
                </a:solidFill>
                <a:latin typeface="Times New Roman"/>
                <a:ea typeface="Times New Roman"/>
                <a:cs typeface="Times New Roman"/>
                <a:sym typeface="Times New Roman"/>
              </a:rPr>
            </a:br>
            <a:r>
              <a:rPr b="1" lang="en-US" sz="3520">
                <a:solidFill>
                  <a:schemeClr val="dk1"/>
                </a:solidFill>
                <a:latin typeface="Times New Roman"/>
                <a:ea typeface="Times New Roman"/>
                <a:cs typeface="Times New Roman"/>
                <a:sym typeface="Times New Roman"/>
              </a:rPr>
              <a:t>C</a:t>
            </a:r>
            <a:r>
              <a:rPr b="1" baseline="-25000" lang="en-US" sz="3520">
                <a:solidFill>
                  <a:schemeClr val="dk1"/>
                </a:solidFill>
                <a:latin typeface="Times New Roman"/>
                <a:ea typeface="Times New Roman"/>
                <a:cs typeface="Times New Roman"/>
                <a:sym typeface="Times New Roman"/>
              </a:rPr>
              <a:t>21</a:t>
            </a:r>
            <a:r>
              <a:rPr b="1" lang="en-US" sz="3520">
                <a:solidFill>
                  <a:schemeClr val="dk1"/>
                </a:solidFill>
                <a:latin typeface="Times New Roman"/>
                <a:ea typeface="Times New Roman"/>
                <a:cs typeface="Times New Roman"/>
                <a:sym typeface="Times New Roman"/>
              </a:rPr>
              <a:t> = P</a:t>
            </a:r>
            <a:r>
              <a:rPr b="1" baseline="-25000" lang="en-US" sz="3520">
                <a:solidFill>
                  <a:schemeClr val="dk1"/>
                </a:solidFill>
                <a:latin typeface="Times New Roman"/>
                <a:ea typeface="Times New Roman"/>
                <a:cs typeface="Times New Roman"/>
                <a:sym typeface="Times New Roman"/>
              </a:rPr>
              <a:t>2</a:t>
            </a:r>
            <a:r>
              <a:rPr b="1" lang="en-US" sz="3520">
                <a:solidFill>
                  <a:schemeClr val="dk1"/>
                </a:solidFill>
                <a:latin typeface="Times New Roman"/>
                <a:ea typeface="Times New Roman"/>
                <a:cs typeface="Times New Roman"/>
                <a:sym typeface="Times New Roman"/>
              </a:rPr>
              <a:t> + P</a:t>
            </a:r>
            <a:r>
              <a:rPr b="1" baseline="-25000" lang="en-US" sz="3520">
                <a:solidFill>
                  <a:schemeClr val="dk1"/>
                </a:solidFill>
                <a:latin typeface="Times New Roman"/>
                <a:ea typeface="Times New Roman"/>
                <a:cs typeface="Times New Roman"/>
                <a:sym typeface="Times New Roman"/>
              </a:rPr>
              <a:t>4</a:t>
            </a:r>
            <a:r>
              <a:rPr b="1" lang="en-US" sz="3520">
                <a:solidFill>
                  <a:schemeClr val="dk1"/>
                </a:solidFill>
                <a:latin typeface="Times New Roman"/>
                <a:ea typeface="Times New Roman"/>
                <a:cs typeface="Times New Roman"/>
                <a:sym typeface="Times New Roman"/>
              </a:rPr>
              <a:t> </a:t>
            </a:r>
            <a:br>
              <a:rPr b="1" lang="en-US" sz="3520">
                <a:solidFill>
                  <a:schemeClr val="dk1"/>
                </a:solidFill>
                <a:latin typeface="Times New Roman"/>
                <a:ea typeface="Times New Roman"/>
                <a:cs typeface="Times New Roman"/>
                <a:sym typeface="Times New Roman"/>
              </a:rPr>
            </a:br>
            <a:r>
              <a:rPr b="1" lang="en-US" sz="3520">
                <a:solidFill>
                  <a:schemeClr val="dk1"/>
                </a:solidFill>
                <a:latin typeface="Times New Roman"/>
                <a:ea typeface="Times New Roman"/>
                <a:cs typeface="Times New Roman"/>
                <a:sym typeface="Times New Roman"/>
              </a:rPr>
              <a:t>C</a:t>
            </a:r>
            <a:r>
              <a:rPr b="1" baseline="-25000" lang="en-US" sz="3520">
                <a:solidFill>
                  <a:schemeClr val="dk1"/>
                </a:solidFill>
                <a:latin typeface="Times New Roman"/>
                <a:ea typeface="Times New Roman"/>
                <a:cs typeface="Times New Roman"/>
                <a:sym typeface="Times New Roman"/>
              </a:rPr>
              <a:t>22</a:t>
            </a:r>
            <a:r>
              <a:rPr b="1" lang="en-US" sz="3520">
                <a:solidFill>
                  <a:schemeClr val="dk1"/>
                </a:solidFill>
                <a:latin typeface="Times New Roman"/>
                <a:ea typeface="Times New Roman"/>
                <a:cs typeface="Times New Roman"/>
                <a:sym typeface="Times New Roman"/>
              </a:rPr>
              <a:t> = P</a:t>
            </a:r>
            <a:r>
              <a:rPr b="1" baseline="-25000" lang="en-US" sz="3520">
                <a:solidFill>
                  <a:schemeClr val="dk1"/>
                </a:solidFill>
                <a:latin typeface="Times New Roman"/>
                <a:ea typeface="Times New Roman"/>
                <a:cs typeface="Times New Roman"/>
                <a:sym typeface="Times New Roman"/>
              </a:rPr>
              <a:t>1</a:t>
            </a:r>
            <a:r>
              <a:rPr b="1" lang="en-US" sz="3520">
                <a:solidFill>
                  <a:schemeClr val="dk1"/>
                </a:solidFill>
                <a:latin typeface="Times New Roman"/>
                <a:ea typeface="Times New Roman"/>
                <a:cs typeface="Times New Roman"/>
                <a:sym typeface="Times New Roman"/>
              </a:rPr>
              <a:t> + P</a:t>
            </a:r>
            <a:r>
              <a:rPr b="1" baseline="-25000" lang="en-US" sz="3520">
                <a:solidFill>
                  <a:schemeClr val="dk1"/>
                </a:solidFill>
                <a:latin typeface="Times New Roman"/>
                <a:ea typeface="Times New Roman"/>
                <a:cs typeface="Times New Roman"/>
                <a:sym typeface="Times New Roman"/>
              </a:rPr>
              <a:t>3</a:t>
            </a:r>
            <a:r>
              <a:rPr b="1" lang="en-US" sz="3520">
                <a:solidFill>
                  <a:schemeClr val="dk1"/>
                </a:solidFill>
                <a:latin typeface="Times New Roman"/>
                <a:ea typeface="Times New Roman"/>
                <a:cs typeface="Times New Roman"/>
                <a:sym typeface="Times New Roman"/>
              </a:rPr>
              <a:t> - P</a:t>
            </a:r>
            <a:r>
              <a:rPr b="1" baseline="-25000" lang="en-US" sz="3520">
                <a:solidFill>
                  <a:schemeClr val="dk1"/>
                </a:solidFill>
                <a:latin typeface="Times New Roman"/>
                <a:ea typeface="Times New Roman"/>
                <a:cs typeface="Times New Roman"/>
                <a:sym typeface="Times New Roman"/>
              </a:rPr>
              <a:t>2</a:t>
            </a:r>
            <a:r>
              <a:rPr b="1" lang="en-US" sz="3520">
                <a:solidFill>
                  <a:schemeClr val="dk1"/>
                </a:solidFill>
                <a:latin typeface="Times New Roman"/>
                <a:ea typeface="Times New Roman"/>
                <a:cs typeface="Times New Roman"/>
                <a:sym typeface="Times New Roman"/>
              </a:rPr>
              <a:t> + P</a:t>
            </a:r>
            <a:r>
              <a:rPr b="1" baseline="-25000" lang="en-US" sz="3520">
                <a:solidFill>
                  <a:schemeClr val="dk1"/>
                </a:solidFill>
                <a:latin typeface="Times New Roman"/>
                <a:ea typeface="Times New Roman"/>
                <a:cs typeface="Times New Roman"/>
                <a:sym typeface="Times New Roman"/>
              </a:rPr>
              <a:t>6</a:t>
            </a:r>
            <a:r>
              <a:rPr b="1" lang="en-US" sz="3520">
                <a:solidFill>
                  <a:schemeClr val="dk1"/>
                </a:solidFill>
                <a:latin typeface="Times New Roman"/>
                <a:ea typeface="Times New Roman"/>
                <a:cs typeface="Times New Roman"/>
                <a:sym typeface="Times New Roman"/>
              </a:rPr>
              <a:t> </a:t>
            </a:r>
            <a:endParaRPr/>
          </a:p>
          <a:p>
            <a:pPr indent="0" lvl="0" marL="0" marR="0" rtl="0" algn="l">
              <a:spcBef>
                <a:spcPts val="1760"/>
              </a:spcBef>
              <a:spcAft>
                <a:spcPts val="0"/>
              </a:spcAft>
              <a:buNone/>
            </a:pPr>
            <a:r>
              <a:t/>
            </a:r>
            <a:endParaRPr b="1" sz="3520">
              <a:solidFill>
                <a:schemeClr val="dk1"/>
              </a:solidFill>
              <a:latin typeface="Times New Roman"/>
              <a:ea typeface="Times New Roman"/>
              <a:cs typeface="Times New Roman"/>
              <a:sym typeface="Times New Roman"/>
            </a:endParaRPr>
          </a:p>
        </p:txBody>
      </p:sp>
      <p:sp>
        <p:nvSpPr>
          <p:cNvPr id="4047" name="Google Shape;4047;p206"/>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51" name="Shape 4051"/>
        <p:cNvGrpSpPr/>
        <p:nvPr/>
      </p:nvGrpSpPr>
      <p:grpSpPr>
        <a:xfrm>
          <a:off x="0" y="0"/>
          <a:ext cx="0" cy="0"/>
          <a:chOff x="0" y="0"/>
          <a:chExt cx="0" cy="0"/>
        </a:xfrm>
      </p:grpSpPr>
      <p:sp>
        <p:nvSpPr>
          <p:cNvPr id="4052" name="Google Shape;4052;p207"/>
          <p:cNvSpPr/>
          <p:nvPr/>
        </p:nvSpPr>
        <p:spPr>
          <a:xfrm>
            <a:off x="2661286" y="3338830"/>
            <a:ext cx="12070080" cy="501675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Cambria"/>
                <a:ea typeface="Cambria"/>
                <a:cs typeface="Cambria"/>
                <a:sym typeface="Cambria"/>
              </a:rPr>
              <a:t>C</a:t>
            </a:r>
            <a:r>
              <a:rPr b="1" baseline="-25000" lang="en-US" sz="3200">
                <a:solidFill>
                  <a:schemeClr val="dk1"/>
                </a:solidFill>
                <a:latin typeface="Cambria"/>
                <a:ea typeface="Cambria"/>
                <a:cs typeface="Cambria"/>
                <a:sym typeface="Cambria"/>
              </a:rPr>
              <a:t>11</a:t>
            </a:r>
            <a:r>
              <a:rPr b="1" lang="en-US" sz="3200">
                <a:solidFill>
                  <a:schemeClr val="dk1"/>
                </a:solidFill>
                <a:latin typeface="Cambria"/>
                <a:ea typeface="Cambria"/>
                <a:cs typeface="Cambria"/>
                <a:sym typeface="Cambria"/>
              </a:rPr>
              <a:t> 	= 	P</a:t>
            </a:r>
            <a:r>
              <a:rPr b="1" baseline="-25000" lang="en-US" sz="3200">
                <a:solidFill>
                  <a:schemeClr val="dk1"/>
                </a:solidFill>
                <a:latin typeface="Cambria"/>
                <a:ea typeface="Cambria"/>
                <a:cs typeface="Cambria"/>
                <a:sym typeface="Cambria"/>
              </a:rPr>
              <a:t>1</a:t>
            </a:r>
            <a:r>
              <a:rPr b="1" lang="en-US" sz="3200">
                <a:solidFill>
                  <a:schemeClr val="dk1"/>
                </a:solidFill>
                <a:latin typeface="Cambria"/>
                <a:ea typeface="Cambria"/>
                <a:cs typeface="Cambria"/>
                <a:sym typeface="Cambria"/>
              </a:rPr>
              <a:t> + P</a:t>
            </a:r>
            <a:r>
              <a:rPr b="1" baseline="-25000" lang="en-US" sz="3200">
                <a:solidFill>
                  <a:schemeClr val="dk1"/>
                </a:solidFill>
                <a:latin typeface="Cambria"/>
                <a:ea typeface="Cambria"/>
                <a:cs typeface="Cambria"/>
                <a:sym typeface="Cambria"/>
              </a:rPr>
              <a:t>4</a:t>
            </a:r>
            <a:r>
              <a:rPr b="1" lang="en-US" sz="3200">
                <a:solidFill>
                  <a:schemeClr val="dk1"/>
                </a:solidFill>
                <a:latin typeface="Cambria"/>
                <a:ea typeface="Cambria"/>
                <a:cs typeface="Cambria"/>
                <a:sym typeface="Cambria"/>
              </a:rPr>
              <a:t> - P</a:t>
            </a:r>
            <a:r>
              <a:rPr b="1" baseline="-25000" lang="en-US" sz="3200">
                <a:solidFill>
                  <a:schemeClr val="dk1"/>
                </a:solidFill>
                <a:latin typeface="Cambria"/>
                <a:ea typeface="Cambria"/>
                <a:cs typeface="Cambria"/>
                <a:sym typeface="Cambria"/>
              </a:rPr>
              <a:t>5</a:t>
            </a:r>
            <a:r>
              <a:rPr b="1" lang="en-US" sz="3200">
                <a:solidFill>
                  <a:schemeClr val="dk1"/>
                </a:solidFill>
                <a:latin typeface="Cambria"/>
                <a:ea typeface="Cambria"/>
                <a:cs typeface="Cambria"/>
                <a:sym typeface="Cambria"/>
              </a:rPr>
              <a:t> + P</a:t>
            </a:r>
            <a:r>
              <a:rPr b="1" baseline="-25000" lang="en-US" sz="3200">
                <a:solidFill>
                  <a:schemeClr val="dk1"/>
                </a:solidFill>
                <a:latin typeface="Cambria"/>
                <a:ea typeface="Cambria"/>
                <a:cs typeface="Cambria"/>
                <a:sym typeface="Cambria"/>
              </a:rPr>
              <a:t>7</a:t>
            </a:r>
            <a:br>
              <a:rPr b="1" lang="en-US" sz="3200">
                <a:solidFill>
                  <a:schemeClr val="dk1"/>
                </a:solidFill>
                <a:latin typeface="Cambria"/>
                <a:ea typeface="Cambria"/>
                <a:cs typeface="Cambria"/>
                <a:sym typeface="Cambria"/>
              </a:rPr>
            </a:br>
            <a:endParaRPr b="1" sz="3200">
              <a:solidFill>
                <a:schemeClr val="dk1"/>
              </a:solidFill>
              <a:latin typeface="Cambria"/>
              <a:ea typeface="Cambria"/>
              <a:cs typeface="Cambria"/>
              <a:sym typeface="Cambria"/>
            </a:endParaRPr>
          </a:p>
          <a:p>
            <a:pPr indent="0" lvl="0" marL="0" marR="0" rtl="0" algn="l">
              <a:spcBef>
                <a:spcPts val="0"/>
              </a:spcBef>
              <a:spcAft>
                <a:spcPts val="0"/>
              </a:spcAft>
              <a:buNone/>
            </a:pPr>
            <a:r>
              <a:rPr b="1" lang="en-US" sz="3200">
                <a:solidFill>
                  <a:schemeClr val="dk1"/>
                </a:solidFill>
                <a:latin typeface="Cambria"/>
                <a:ea typeface="Cambria"/>
                <a:cs typeface="Cambria"/>
                <a:sym typeface="Cambria"/>
              </a:rPr>
              <a:t>       	= 	(A</a:t>
            </a:r>
            <a:r>
              <a:rPr b="1" baseline="-25000" lang="en-US" sz="3200">
                <a:solidFill>
                  <a:schemeClr val="dk1"/>
                </a:solidFill>
                <a:latin typeface="Cambria"/>
                <a:ea typeface="Cambria"/>
                <a:cs typeface="Cambria"/>
                <a:sym typeface="Cambria"/>
              </a:rPr>
              <a:t>11</a:t>
            </a:r>
            <a:r>
              <a:rPr b="1" lang="en-US" sz="3200">
                <a:solidFill>
                  <a:schemeClr val="dk1"/>
                </a:solidFill>
                <a:latin typeface="Cambria"/>
                <a:ea typeface="Cambria"/>
                <a:cs typeface="Cambria"/>
                <a:sym typeface="Cambria"/>
              </a:rPr>
              <a:t>+ A</a:t>
            </a:r>
            <a:r>
              <a:rPr b="1" baseline="-25000" lang="en-US" sz="3200">
                <a:solidFill>
                  <a:schemeClr val="dk1"/>
                </a:solidFill>
                <a:latin typeface="Cambria"/>
                <a:ea typeface="Cambria"/>
                <a:cs typeface="Cambria"/>
                <a:sym typeface="Cambria"/>
              </a:rPr>
              <a:t>22</a:t>
            </a:r>
            <a:r>
              <a:rPr b="1" lang="en-US" sz="3200">
                <a:solidFill>
                  <a:schemeClr val="dk1"/>
                </a:solidFill>
                <a:latin typeface="Cambria"/>
                <a:ea typeface="Cambria"/>
                <a:cs typeface="Cambria"/>
                <a:sym typeface="Cambria"/>
              </a:rPr>
              <a:t>)(B</a:t>
            </a:r>
            <a:r>
              <a:rPr b="1" baseline="-25000" lang="en-US" sz="3200">
                <a:solidFill>
                  <a:schemeClr val="dk1"/>
                </a:solidFill>
                <a:latin typeface="Cambria"/>
                <a:ea typeface="Cambria"/>
                <a:cs typeface="Cambria"/>
                <a:sym typeface="Cambria"/>
              </a:rPr>
              <a:t>11</a:t>
            </a:r>
            <a:r>
              <a:rPr b="1" lang="en-US" sz="3200">
                <a:solidFill>
                  <a:schemeClr val="dk1"/>
                </a:solidFill>
                <a:latin typeface="Cambria"/>
                <a:ea typeface="Cambria"/>
                <a:cs typeface="Cambria"/>
                <a:sym typeface="Cambria"/>
              </a:rPr>
              <a:t>+B</a:t>
            </a:r>
            <a:r>
              <a:rPr b="1" baseline="-25000" lang="en-US" sz="3200">
                <a:solidFill>
                  <a:schemeClr val="dk1"/>
                </a:solidFill>
                <a:latin typeface="Cambria"/>
                <a:ea typeface="Cambria"/>
                <a:cs typeface="Cambria"/>
                <a:sym typeface="Cambria"/>
              </a:rPr>
              <a:t>22</a:t>
            </a:r>
            <a:r>
              <a:rPr b="1" lang="en-US" sz="3200">
                <a:solidFill>
                  <a:schemeClr val="dk1"/>
                </a:solidFill>
                <a:latin typeface="Cambria"/>
                <a:ea typeface="Cambria"/>
                <a:cs typeface="Cambria"/>
                <a:sym typeface="Cambria"/>
              </a:rPr>
              <a:t>) + A</a:t>
            </a:r>
            <a:r>
              <a:rPr b="1" baseline="-25000" lang="en-US" sz="3200">
                <a:solidFill>
                  <a:schemeClr val="dk1"/>
                </a:solidFill>
                <a:latin typeface="Cambria"/>
                <a:ea typeface="Cambria"/>
                <a:cs typeface="Cambria"/>
                <a:sym typeface="Cambria"/>
              </a:rPr>
              <a:t>22</a:t>
            </a:r>
            <a:r>
              <a:rPr b="1" lang="en-US" sz="3200">
                <a:solidFill>
                  <a:schemeClr val="dk1"/>
                </a:solidFill>
                <a:latin typeface="Cambria"/>
                <a:ea typeface="Cambria"/>
                <a:cs typeface="Cambria"/>
                <a:sym typeface="Cambria"/>
              </a:rPr>
              <a:t> * (B</a:t>
            </a:r>
            <a:r>
              <a:rPr b="1" baseline="-25000" lang="en-US" sz="3200">
                <a:solidFill>
                  <a:schemeClr val="dk1"/>
                </a:solidFill>
                <a:latin typeface="Cambria"/>
                <a:ea typeface="Cambria"/>
                <a:cs typeface="Cambria"/>
                <a:sym typeface="Cambria"/>
              </a:rPr>
              <a:t>21</a:t>
            </a:r>
            <a:r>
              <a:rPr b="1" lang="en-US" sz="3200">
                <a:solidFill>
                  <a:schemeClr val="dk1"/>
                </a:solidFill>
                <a:latin typeface="Cambria"/>
                <a:ea typeface="Cambria"/>
                <a:cs typeface="Cambria"/>
                <a:sym typeface="Cambria"/>
              </a:rPr>
              <a:t> - B</a:t>
            </a:r>
            <a:r>
              <a:rPr b="1" baseline="-25000" lang="en-US" sz="3200">
                <a:solidFill>
                  <a:schemeClr val="dk1"/>
                </a:solidFill>
                <a:latin typeface="Cambria"/>
                <a:ea typeface="Cambria"/>
                <a:cs typeface="Cambria"/>
                <a:sym typeface="Cambria"/>
              </a:rPr>
              <a:t>11</a:t>
            </a:r>
            <a:r>
              <a:rPr b="1" lang="en-US" sz="3200">
                <a:solidFill>
                  <a:schemeClr val="dk1"/>
                </a:solidFill>
                <a:latin typeface="Cambria"/>
                <a:ea typeface="Cambria"/>
                <a:cs typeface="Cambria"/>
                <a:sym typeface="Cambria"/>
              </a:rPr>
              <a:t>) - (A</a:t>
            </a:r>
            <a:r>
              <a:rPr b="1" baseline="-25000" lang="en-US" sz="3200">
                <a:solidFill>
                  <a:schemeClr val="dk1"/>
                </a:solidFill>
                <a:latin typeface="Cambria"/>
                <a:ea typeface="Cambria"/>
                <a:cs typeface="Cambria"/>
                <a:sym typeface="Cambria"/>
              </a:rPr>
              <a:t>11</a:t>
            </a:r>
            <a:r>
              <a:rPr b="1" lang="en-US" sz="3200">
                <a:solidFill>
                  <a:schemeClr val="dk1"/>
                </a:solidFill>
                <a:latin typeface="Cambria"/>
                <a:ea typeface="Cambria"/>
                <a:cs typeface="Cambria"/>
                <a:sym typeface="Cambria"/>
              </a:rPr>
              <a:t> + 		A</a:t>
            </a:r>
            <a:r>
              <a:rPr b="1" baseline="-25000" lang="en-US" sz="3200">
                <a:solidFill>
                  <a:schemeClr val="dk1"/>
                </a:solidFill>
                <a:latin typeface="Cambria"/>
                <a:ea typeface="Cambria"/>
                <a:cs typeface="Cambria"/>
                <a:sym typeface="Cambria"/>
              </a:rPr>
              <a:t>12</a:t>
            </a:r>
            <a:r>
              <a:rPr b="1" lang="en-US" sz="3200">
                <a:solidFill>
                  <a:schemeClr val="dk1"/>
                </a:solidFill>
                <a:latin typeface="Cambria"/>
                <a:ea typeface="Cambria"/>
                <a:cs typeface="Cambria"/>
                <a:sym typeface="Cambria"/>
              </a:rPr>
              <a:t>) * 	B</a:t>
            </a:r>
            <a:r>
              <a:rPr b="1" baseline="-25000" lang="en-US" sz="3200">
                <a:solidFill>
                  <a:schemeClr val="dk1"/>
                </a:solidFill>
                <a:latin typeface="Cambria"/>
                <a:ea typeface="Cambria"/>
                <a:cs typeface="Cambria"/>
                <a:sym typeface="Cambria"/>
              </a:rPr>
              <a:t>22</a:t>
            </a:r>
            <a:r>
              <a:rPr b="1" lang="en-US" sz="3200">
                <a:solidFill>
                  <a:schemeClr val="dk1"/>
                </a:solidFill>
                <a:latin typeface="Cambria"/>
                <a:ea typeface="Cambria"/>
                <a:cs typeface="Cambria"/>
                <a:sym typeface="Cambria"/>
              </a:rPr>
              <a:t>+ (A</a:t>
            </a:r>
            <a:r>
              <a:rPr b="1" baseline="-25000" lang="en-US" sz="3200">
                <a:solidFill>
                  <a:schemeClr val="dk1"/>
                </a:solidFill>
                <a:latin typeface="Cambria"/>
                <a:ea typeface="Cambria"/>
                <a:cs typeface="Cambria"/>
                <a:sym typeface="Cambria"/>
              </a:rPr>
              <a:t>12</a:t>
            </a:r>
            <a:r>
              <a:rPr b="1" lang="en-US" sz="3200">
                <a:solidFill>
                  <a:schemeClr val="dk1"/>
                </a:solidFill>
                <a:latin typeface="Cambria"/>
                <a:ea typeface="Cambria"/>
                <a:cs typeface="Cambria"/>
                <a:sym typeface="Cambria"/>
              </a:rPr>
              <a:t> - A</a:t>
            </a:r>
            <a:r>
              <a:rPr b="1" baseline="-25000" lang="en-US" sz="3200">
                <a:solidFill>
                  <a:schemeClr val="dk1"/>
                </a:solidFill>
                <a:latin typeface="Cambria"/>
                <a:ea typeface="Cambria"/>
                <a:cs typeface="Cambria"/>
                <a:sym typeface="Cambria"/>
              </a:rPr>
              <a:t>22</a:t>
            </a:r>
            <a:r>
              <a:rPr b="1" lang="en-US" sz="3200">
                <a:solidFill>
                  <a:schemeClr val="dk1"/>
                </a:solidFill>
                <a:latin typeface="Cambria"/>
                <a:ea typeface="Cambria"/>
                <a:cs typeface="Cambria"/>
                <a:sym typeface="Cambria"/>
              </a:rPr>
              <a:t>) * (B</a:t>
            </a:r>
            <a:r>
              <a:rPr b="1" baseline="-25000" lang="en-US" sz="3200">
                <a:solidFill>
                  <a:schemeClr val="dk1"/>
                </a:solidFill>
                <a:latin typeface="Cambria"/>
                <a:ea typeface="Cambria"/>
                <a:cs typeface="Cambria"/>
                <a:sym typeface="Cambria"/>
              </a:rPr>
              <a:t>21</a:t>
            </a:r>
            <a:r>
              <a:rPr b="1" lang="en-US" sz="3200">
                <a:solidFill>
                  <a:schemeClr val="dk1"/>
                </a:solidFill>
                <a:latin typeface="Cambria"/>
                <a:ea typeface="Cambria"/>
                <a:cs typeface="Cambria"/>
                <a:sym typeface="Cambria"/>
              </a:rPr>
              <a:t> + B</a:t>
            </a:r>
            <a:r>
              <a:rPr b="1" baseline="-25000" lang="en-US" sz="3200">
                <a:solidFill>
                  <a:schemeClr val="dk1"/>
                </a:solidFill>
                <a:latin typeface="Cambria"/>
                <a:ea typeface="Cambria"/>
                <a:cs typeface="Cambria"/>
                <a:sym typeface="Cambria"/>
              </a:rPr>
              <a:t>22</a:t>
            </a:r>
            <a:r>
              <a:rPr b="1" lang="en-US" sz="3200">
                <a:solidFill>
                  <a:schemeClr val="dk1"/>
                </a:solidFill>
                <a:latin typeface="Cambria"/>
                <a:ea typeface="Cambria"/>
                <a:cs typeface="Cambria"/>
                <a:sym typeface="Cambria"/>
              </a:rPr>
              <a:t>)</a:t>
            </a:r>
            <a:endParaRPr/>
          </a:p>
          <a:p>
            <a:pPr indent="0" lvl="0" marL="0" marR="0" rtl="0" algn="l">
              <a:spcBef>
                <a:spcPts val="0"/>
              </a:spcBef>
              <a:spcAft>
                <a:spcPts val="0"/>
              </a:spcAft>
              <a:buNone/>
            </a:pPr>
            <a:r>
              <a:t/>
            </a:r>
            <a:endParaRPr b="1" sz="3200">
              <a:solidFill>
                <a:schemeClr val="dk1"/>
              </a:solidFill>
              <a:latin typeface="Cambria"/>
              <a:ea typeface="Cambria"/>
              <a:cs typeface="Cambria"/>
              <a:sym typeface="Cambria"/>
            </a:endParaRPr>
          </a:p>
          <a:p>
            <a:pPr indent="0" lvl="0" marL="0" marR="0" rtl="0" algn="l">
              <a:spcBef>
                <a:spcPts val="0"/>
              </a:spcBef>
              <a:spcAft>
                <a:spcPts val="0"/>
              </a:spcAft>
              <a:buNone/>
            </a:pPr>
            <a:r>
              <a:rPr b="1" lang="en-US" sz="3200">
                <a:solidFill>
                  <a:schemeClr val="dk1"/>
                </a:solidFill>
                <a:latin typeface="Cambria"/>
                <a:ea typeface="Cambria"/>
                <a:cs typeface="Cambria"/>
                <a:sym typeface="Cambria"/>
              </a:rPr>
              <a:t>	= 	A</a:t>
            </a:r>
            <a:r>
              <a:rPr b="1" baseline="-25000" lang="en-US" sz="3200">
                <a:solidFill>
                  <a:schemeClr val="dk1"/>
                </a:solidFill>
                <a:latin typeface="Cambria"/>
                <a:ea typeface="Cambria"/>
                <a:cs typeface="Cambria"/>
                <a:sym typeface="Cambria"/>
              </a:rPr>
              <a:t>11 </a:t>
            </a:r>
            <a:r>
              <a:rPr b="1" lang="en-US" sz="3200">
                <a:solidFill>
                  <a:schemeClr val="dk1"/>
                </a:solidFill>
                <a:latin typeface="Cambria"/>
                <a:ea typeface="Cambria"/>
                <a:cs typeface="Cambria"/>
                <a:sym typeface="Cambria"/>
              </a:rPr>
              <a:t>B</a:t>
            </a:r>
            <a:r>
              <a:rPr b="1" baseline="-25000" lang="en-US" sz="3200">
                <a:solidFill>
                  <a:schemeClr val="dk1"/>
                </a:solidFill>
                <a:latin typeface="Cambria"/>
                <a:ea typeface="Cambria"/>
                <a:cs typeface="Cambria"/>
                <a:sym typeface="Cambria"/>
              </a:rPr>
              <a:t>11 </a:t>
            </a:r>
            <a:r>
              <a:rPr b="1" lang="en-US" sz="3200">
                <a:solidFill>
                  <a:schemeClr val="dk1"/>
                </a:solidFill>
                <a:latin typeface="Cambria"/>
                <a:ea typeface="Cambria"/>
                <a:cs typeface="Cambria"/>
                <a:sym typeface="Cambria"/>
              </a:rPr>
              <a:t>+ </a:t>
            </a:r>
            <a:r>
              <a:rPr b="1" lang="en-US" sz="3200">
                <a:solidFill>
                  <a:srgbClr val="FF0000"/>
                </a:solidFill>
                <a:latin typeface="Cambria"/>
                <a:ea typeface="Cambria"/>
                <a:cs typeface="Cambria"/>
                <a:sym typeface="Cambria"/>
              </a:rPr>
              <a:t>A</a:t>
            </a:r>
            <a:r>
              <a:rPr b="1" baseline="-25000" lang="en-US" sz="3200">
                <a:solidFill>
                  <a:srgbClr val="FF0000"/>
                </a:solidFill>
                <a:latin typeface="Cambria"/>
                <a:ea typeface="Cambria"/>
                <a:cs typeface="Cambria"/>
                <a:sym typeface="Cambria"/>
              </a:rPr>
              <a:t>11 </a:t>
            </a:r>
            <a:r>
              <a:rPr b="1" lang="en-US" sz="3200">
                <a:solidFill>
                  <a:srgbClr val="FF0000"/>
                </a:solidFill>
                <a:latin typeface="Cambria"/>
                <a:ea typeface="Cambria"/>
                <a:cs typeface="Cambria"/>
                <a:sym typeface="Cambria"/>
              </a:rPr>
              <a:t>B</a:t>
            </a:r>
            <a:r>
              <a:rPr b="1" baseline="-25000" lang="en-US" sz="3200">
                <a:solidFill>
                  <a:srgbClr val="FF0000"/>
                </a:solidFill>
                <a:latin typeface="Cambria"/>
                <a:ea typeface="Cambria"/>
                <a:cs typeface="Cambria"/>
                <a:sym typeface="Cambria"/>
              </a:rPr>
              <a:t>22 </a:t>
            </a:r>
            <a:r>
              <a:rPr b="1" lang="en-US" sz="3200">
                <a:solidFill>
                  <a:schemeClr val="dk1"/>
                </a:solidFill>
                <a:latin typeface="Cambria"/>
                <a:ea typeface="Cambria"/>
                <a:cs typeface="Cambria"/>
                <a:sym typeface="Cambria"/>
              </a:rPr>
              <a:t>+ </a:t>
            </a:r>
            <a:r>
              <a:rPr b="1" lang="en-US" sz="3200">
                <a:solidFill>
                  <a:srgbClr val="FF0000"/>
                </a:solidFill>
                <a:latin typeface="Cambria"/>
                <a:ea typeface="Cambria"/>
                <a:cs typeface="Cambria"/>
                <a:sym typeface="Cambria"/>
              </a:rPr>
              <a:t>A</a:t>
            </a:r>
            <a:r>
              <a:rPr b="1" baseline="-25000" lang="en-US" sz="3200">
                <a:solidFill>
                  <a:srgbClr val="FF0000"/>
                </a:solidFill>
                <a:latin typeface="Cambria"/>
                <a:ea typeface="Cambria"/>
                <a:cs typeface="Cambria"/>
                <a:sym typeface="Cambria"/>
              </a:rPr>
              <a:t>22 </a:t>
            </a:r>
            <a:r>
              <a:rPr b="1" lang="en-US" sz="3200">
                <a:solidFill>
                  <a:srgbClr val="FF0000"/>
                </a:solidFill>
                <a:latin typeface="Cambria"/>
                <a:ea typeface="Cambria"/>
                <a:cs typeface="Cambria"/>
                <a:sym typeface="Cambria"/>
              </a:rPr>
              <a:t>B</a:t>
            </a:r>
            <a:r>
              <a:rPr b="1" baseline="-25000" lang="en-US" sz="3200">
                <a:solidFill>
                  <a:srgbClr val="FF0000"/>
                </a:solidFill>
                <a:latin typeface="Cambria"/>
                <a:ea typeface="Cambria"/>
                <a:cs typeface="Cambria"/>
                <a:sym typeface="Cambria"/>
              </a:rPr>
              <a:t>11 </a:t>
            </a:r>
            <a:r>
              <a:rPr b="1" lang="en-US" sz="3200">
                <a:solidFill>
                  <a:schemeClr val="dk1"/>
                </a:solidFill>
                <a:latin typeface="Cambria"/>
                <a:ea typeface="Cambria"/>
                <a:cs typeface="Cambria"/>
                <a:sym typeface="Cambria"/>
              </a:rPr>
              <a:t>+ </a:t>
            </a:r>
            <a:r>
              <a:rPr b="1" lang="en-US" sz="3200">
                <a:solidFill>
                  <a:srgbClr val="FF0000"/>
                </a:solidFill>
                <a:latin typeface="Cambria"/>
                <a:ea typeface="Cambria"/>
                <a:cs typeface="Cambria"/>
                <a:sym typeface="Cambria"/>
              </a:rPr>
              <a:t>A</a:t>
            </a:r>
            <a:r>
              <a:rPr b="1" baseline="-25000" lang="en-US" sz="3200">
                <a:solidFill>
                  <a:srgbClr val="FF0000"/>
                </a:solidFill>
                <a:latin typeface="Cambria"/>
                <a:ea typeface="Cambria"/>
                <a:cs typeface="Cambria"/>
                <a:sym typeface="Cambria"/>
              </a:rPr>
              <a:t>22 </a:t>
            </a:r>
            <a:r>
              <a:rPr b="1" lang="en-US" sz="3200">
                <a:solidFill>
                  <a:srgbClr val="FF0000"/>
                </a:solidFill>
                <a:latin typeface="Cambria"/>
                <a:ea typeface="Cambria"/>
                <a:cs typeface="Cambria"/>
                <a:sym typeface="Cambria"/>
              </a:rPr>
              <a:t>B</a:t>
            </a:r>
            <a:r>
              <a:rPr b="1" baseline="-25000" lang="en-US" sz="3200">
                <a:solidFill>
                  <a:srgbClr val="FF0000"/>
                </a:solidFill>
                <a:latin typeface="Cambria"/>
                <a:ea typeface="Cambria"/>
                <a:cs typeface="Cambria"/>
                <a:sym typeface="Cambria"/>
              </a:rPr>
              <a:t>22</a:t>
            </a:r>
            <a:r>
              <a:rPr b="1" baseline="-25000" lang="en-US" sz="3200">
                <a:solidFill>
                  <a:schemeClr val="dk1"/>
                </a:solidFill>
                <a:latin typeface="Cambria"/>
                <a:ea typeface="Cambria"/>
                <a:cs typeface="Cambria"/>
                <a:sym typeface="Cambria"/>
              </a:rPr>
              <a:t> </a:t>
            </a:r>
            <a:r>
              <a:rPr b="1" lang="en-US" sz="3200">
                <a:solidFill>
                  <a:schemeClr val="dk1"/>
                </a:solidFill>
                <a:latin typeface="Cambria"/>
                <a:ea typeface="Cambria"/>
                <a:cs typeface="Cambria"/>
                <a:sym typeface="Cambria"/>
              </a:rPr>
              <a:t>+ </a:t>
            </a:r>
            <a:r>
              <a:rPr b="1" lang="en-US" sz="3200">
                <a:solidFill>
                  <a:srgbClr val="FF0000"/>
                </a:solidFill>
                <a:latin typeface="Cambria"/>
                <a:ea typeface="Cambria"/>
                <a:cs typeface="Cambria"/>
                <a:sym typeface="Cambria"/>
              </a:rPr>
              <a:t>A</a:t>
            </a:r>
            <a:r>
              <a:rPr b="1" baseline="-25000" lang="en-US" sz="3200">
                <a:solidFill>
                  <a:srgbClr val="FF0000"/>
                </a:solidFill>
                <a:latin typeface="Cambria"/>
                <a:ea typeface="Cambria"/>
                <a:cs typeface="Cambria"/>
                <a:sym typeface="Cambria"/>
              </a:rPr>
              <a:t>22 </a:t>
            </a:r>
            <a:r>
              <a:rPr b="1" lang="en-US" sz="3200">
                <a:solidFill>
                  <a:srgbClr val="FF0000"/>
                </a:solidFill>
                <a:latin typeface="Cambria"/>
                <a:ea typeface="Cambria"/>
                <a:cs typeface="Cambria"/>
                <a:sym typeface="Cambria"/>
              </a:rPr>
              <a:t>B</a:t>
            </a:r>
            <a:r>
              <a:rPr b="1" baseline="-25000" lang="en-US" sz="3200">
                <a:solidFill>
                  <a:srgbClr val="FF0000"/>
                </a:solidFill>
                <a:latin typeface="Cambria"/>
                <a:ea typeface="Cambria"/>
                <a:cs typeface="Cambria"/>
                <a:sym typeface="Cambria"/>
              </a:rPr>
              <a:t>21 </a:t>
            </a:r>
            <a:r>
              <a:rPr b="1" lang="en-US" sz="3200">
                <a:solidFill>
                  <a:srgbClr val="FF0000"/>
                </a:solidFill>
                <a:latin typeface="Cambria"/>
                <a:ea typeface="Cambria"/>
                <a:cs typeface="Cambria"/>
                <a:sym typeface="Cambria"/>
              </a:rPr>
              <a:t>– A</a:t>
            </a:r>
            <a:r>
              <a:rPr b="1" baseline="-25000" lang="en-US" sz="3200">
                <a:solidFill>
                  <a:srgbClr val="FF0000"/>
                </a:solidFill>
                <a:latin typeface="Cambria"/>
                <a:ea typeface="Cambria"/>
                <a:cs typeface="Cambria"/>
                <a:sym typeface="Cambria"/>
              </a:rPr>
              <a:t>22 		</a:t>
            </a:r>
            <a:r>
              <a:rPr b="1" lang="en-US" sz="3200">
                <a:solidFill>
                  <a:srgbClr val="FF0000"/>
                </a:solidFill>
                <a:latin typeface="Cambria"/>
                <a:ea typeface="Cambria"/>
                <a:cs typeface="Cambria"/>
                <a:sym typeface="Cambria"/>
              </a:rPr>
              <a:t>B</a:t>
            </a:r>
            <a:r>
              <a:rPr b="1" baseline="-25000" lang="en-US" sz="3200">
                <a:solidFill>
                  <a:srgbClr val="FF0000"/>
                </a:solidFill>
                <a:latin typeface="Cambria"/>
                <a:ea typeface="Cambria"/>
                <a:cs typeface="Cambria"/>
                <a:sym typeface="Cambria"/>
              </a:rPr>
              <a:t>11 </a:t>
            </a:r>
            <a:r>
              <a:rPr b="1" lang="en-US" sz="3200">
                <a:solidFill>
                  <a:srgbClr val="FF0000"/>
                </a:solidFill>
                <a:latin typeface="Cambria"/>
                <a:ea typeface="Cambria"/>
                <a:cs typeface="Cambria"/>
                <a:sym typeface="Cambria"/>
              </a:rPr>
              <a:t>-</a:t>
            </a:r>
            <a:r>
              <a:rPr b="1" lang="en-US" sz="3200">
                <a:solidFill>
                  <a:schemeClr val="dk1"/>
                </a:solidFill>
                <a:latin typeface="Cambria"/>
                <a:ea typeface="Cambria"/>
                <a:cs typeface="Cambria"/>
                <a:sym typeface="Cambria"/>
              </a:rPr>
              <a:t> </a:t>
            </a:r>
            <a:r>
              <a:rPr b="1" lang="en-US" sz="3200">
                <a:solidFill>
                  <a:srgbClr val="FF0000"/>
                </a:solidFill>
                <a:latin typeface="Cambria"/>
                <a:ea typeface="Cambria"/>
                <a:cs typeface="Cambria"/>
                <a:sym typeface="Cambria"/>
              </a:rPr>
              <a:t>A</a:t>
            </a:r>
            <a:r>
              <a:rPr b="1" baseline="-25000" lang="en-US" sz="3200">
                <a:solidFill>
                  <a:srgbClr val="FF0000"/>
                </a:solidFill>
                <a:latin typeface="Cambria"/>
                <a:ea typeface="Cambria"/>
                <a:cs typeface="Cambria"/>
                <a:sym typeface="Cambria"/>
              </a:rPr>
              <a:t>11 </a:t>
            </a:r>
            <a:r>
              <a:rPr b="1" lang="en-US" sz="3200">
                <a:solidFill>
                  <a:srgbClr val="FF0000"/>
                </a:solidFill>
                <a:latin typeface="Cambria"/>
                <a:ea typeface="Cambria"/>
                <a:cs typeface="Cambria"/>
                <a:sym typeface="Cambria"/>
              </a:rPr>
              <a:t>B</a:t>
            </a:r>
            <a:r>
              <a:rPr b="1" baseline="-25000" lang="en-US" sz="3200">
                <a:solidFill>
                  <a:srgbClr val="FF0000"/>
                </a:solidFill>
                <a:latin typeface="Cambria"/>
                <a:ea typeface="Cambria"/>
                <a:cs typeface="Cambria"/>
                <a:sym typeface="Cambria"/>
              </a:rPr>
              <a:t>22 </a:t>
            </a:r>
            <a:r>
              <a:rPr b="1" lang="en-US" sz="3200">
                <a:solidFill>
                  <a:srgbClr val="FF0000"/>
                </a:solidFill>
                <a:latin typeface="Cambria"/>
                <a:ea typeface="Cambria"/>
                <a:cs typeface="Cambria"/>
                <a:sym typeface="Cambria"/>
              </a:rPr>
              <a:t>-A</a:t>
            </a:r>
            <a:r>
              <a:rPr b="1" baseline="-25000" lang="en-US" sz="3200">
                <a:solidFill>
                  <a:srgbClr val="FF0000"/>
                </a:solidFill>
                <a:latin typeface="Cambria"/>
                <a:ea typeface="Cambria"/>
                <a:cs typeface="Cambria"/>
                <a:sym typeface="Cambria"/>
              </a:rPr>
              <a:t>12 </a:t>
            </a:r>
            <a:r>
              <a:rPr b="1" lang="en-US" sz="3200">
                <a:solidFill>
                  <a:srgbClr val="FF0000"/>
                </a:solidFill>
                <a:latin typeface="Cambria"/>
                <a:ea typeface="Cambria"/>
                <a:cs typeface="Cambria"/>
                <a:sym typeface="Cambria"/>
              </a:rPr>
              <a:t>B</a:t>
            </a:r>
            <a:r>
              <a:rPr b="1" baseline="-25000" lang="en-US" sz="3200">
                <a:solidFill>
                  <a:srgbClr val="FF0000"/>
                </a:solidFill>
                <a:latin typeface="Cambria"/>
                <a:ea typeface="Cambria"/>
                <a:cs typeface="Cambria"/>
                <a:sym typeface="Cambria"/>
              </a:rPr>
              <a:t>22</a:t>
            </a:r>
            <a:r>
              <a:rPr b="1" baseline="-25000" lang="en-US" sz="3200">
                <a:solidFill>
                  <a:schemeClr val="dk1"/>
                </a:solidFill>
                <a:latin typeface="Cambria"/>
                <a:ea typeface="Cambria"/>
                <a:cs typeface="Cambria"/>
                <a:sym typeface="Cambria"/>
              </a:rPr>
              <a:t> </a:t>
            </a:r>
            <a:r>
              <a:rPr b="1" lang="en-US" sz="3200">
                <a:solidFill>
                  <a:schemeClr val="dk1"/>
                </a:solidFill>
                <a:latin typeface="Cambria"/>
                <a:ea typeface="Cambria"/>
                <a:cs typeface="Cambria"/>
                <a:sym typeface="Cambria"/>
              </a:rPr>
              <a:t>+</a:t>
            </a:r>
            <a:r>
              <a:rPr b="1" baseline="-25000" lang="en-US" sz="3200">
                <a:solidFill>
                  <a:schemeClr val="dk1"/>
                </a:solidFill>
                <a:latin typeface="Cambria"/>
                <a:ea typeface="Cambria"/>
                <a:cs typeface="Cambria"/>
                <a:sym typeface="Cambria"/>
              </a:rPr>
              <a:t> </a:t>
            </a:r>
            <a:r>
              <a:rPr b="1" lang="en-US" sz="3200">
                <a:solidFill>
                  <a:srgbClr val="FF0000"/>
                </a:solidFill>
                <a:latin typeface="Cambria"/>
                <a:ea typeface="Cambria"/>
                <a:cs typeface="Cambria"/>
                <a:sym typeface="Cambria"/>
              </a:rPr>
              <a:t>A</a:t>
            </a:r>
            <a:r>
              <a:rPr b="1" baseline="-25000" lang="en-US" sz="3200">
                <a:solidFill>
                  <a:srgbClr val="FF0000"/>
                </a:solidFill>
                <a:latin typeface="Cambria"/>
                <a:ea typeface="Cambria"/>
                <a:cs typeface="Cambria"/>
                <a:sym typeface="Cambria"/>
              </a:rPr>
              <a:t>12 </a:t>
            </a:r>
            <a:r>
              <a:rPr b="1" lang="en-US" sz="3200">
                <a:solidFill>
                  <a:srgbClr val="FF0000"/>
                </a:solidFill>
                <a:latin typeface="Cambria"/>
                <a:ea typeface="Cambria"/>
                <a:cs typeface="Cambria"/>
                <a:sym typeface="Cambria"/>
              </a:rPr>
              <a:t>B</a:t>
            </a:r>
            <a:r>
              <a:rPr b="1" baseline="-25000" lang="en-US" sz="3200">
                <a:solidFill>
                  <a:srgbClr val="FF0000"/>
                </a:solidFill>
                <a:latin typeface="Cambria"/>
                <a:ea typeface="Cambria"/>
                <a:cs typeface="Cambria"/>
                <a:sym typeface="Cambria"/>
              </a:rPr>
              <a:t>21 </a:t>
            </a:r>
            <a:r>
              <a:rPr b="1" lang="en-US" sz="3200">
                <a:solidFill>
                  <a:schemeClr val="dk1"/>
                </a:solidFill>
                <a:latin typeface="Cambria"/>
                <a:ea typeface="Cambria"/>
                <a:cs typeface="Cambria"/>
                <a:sym typeface="Cambria"/>
              </a:rPr>
              <a:t>+ A</a:t>
            </a:r>
            <a:r>
              <a:rPr b="1" baseline="-25000" lang="en-US" sz="3200">
                <a:solidFill>
                  <a:schemeClr val="dk1"/>
                </a:solidFill>
                <a:latin typeface="Cambria"/>
                <a:ea typeface="Cambria"/>
                <a:cs typeface="Cambria"/>
                <a:sym typeface="Cambria"/>
              </a:rPr>
              <a:t>12 </a:t>
            </a:r>
            <a:r>
              <a:rPr b="1" lang="en-US" sz="3200">
                <a:solidFill>
                  <a:schemeClr val="dk1"/>
                </a:solidFill>
                <a:latin typeface="Cambria"/>
                <a:ea typeface="Cambria"/>
                <a:cs typeface="Cambria"/>
                <a:sym typeface="Cambria"/>
              </a:rPr>
              <a:t>B</a:t>
            </a:r>
            <a:r>
              <a:rPr b="1" baseline="-25000" lang="en-US" sz="3200">
                <a:solidFill>
                  <a:schemeClr val="dk1"/>
                </a:solidFill>
                <a:latin typeface="Cambria"/>
                <a:ea typeface="Cambria"/>
                <a:cs typeface="Cambria"/>
                <a:sym typeface="Cambria"/>
              </a:rPr>
              <a:t>22 </a:t>
            </a:r>
            <a:r>
              <a:rPr b="1" lang="en-US" sz="3200">
                <a:solidFill>
                  <a:srgbClr val="FF0000"/>
                </a:solidFill>
                <a:latin typeface="Cambria"/>
                <a:ea typeface="Cambria"/>
                <a:cs typeface="Cambria"/>
                <a:sym typeface="Cambria"/>
              </a:rPr>
              <a:t>– A</a:t>
            </a:r>
            <a:r>
              <a:rPr b="1" baseline="-25000" lang="en-US" sz="3200">
                <a:solidFill>
                  <a:srgbClr val="FF0000"/>
                </a:solidFill>
                <a:latin typeface="Cambria"/>
                <a:ea typeface="Cambria"/>
                <a:cs typeface="Cambria"/>
                <a:sym typeface="Cambria"/>
              </a:rPr>
              <a:t>22 </a:t>
            </a:r>
            <a:r>
              <a:rPr b="1" lang="en-US" sz="3200">
                <a:solidFill>
                  <a:srgbClr val="FF0000"/>
                </a:solidFill>
                <a:latin typeface="Cambria"/>
                <a:ea typeface="Cambria"/>
                <a:cs typeface="Cambria"/>
                <a:sym typeface="Cambria"/>
              </a:rPr>
              <a:t>B</a:t>
            </a:r>
            <a:r>
              <a:rPr b="1" baseline="-25000" lang="en-US" sz="3200">
                <a:solidFill>
                  <a:srgbClr val="FF0000"/>
                </a:solidFill>
                <a:latin typeface="Cambria"/>
                <a:ea typeface="Cambria"/>
                <a:cs typeface="Cambria"/>
                <a:sym typeface="Cambria"/>
              </a:rPr>
              <a:t>21 </a:t>
            </a:r>
            <a:r>
              <a:rPr b="1" lang="en-US" sz="3200">
                <a:solidFill>
                  <a:srgbClr val="FF0000"/>
                </a:solidFill>
                <a:latin typeface="Cambria"/>
                <a:ea typeface="Cambria"/>
                <a:cs typeface="Cambria"/>
                <a:sym typeface="Cambria"/>
              </a:rPr>
              <a:t>– 		A</a:t>
            </a:r>
            <a:r>
              <a:rPr b="1" baseline="-25000" lang="en-US" sz="3200">
                <a:solidFill>
                  <a:srgbClr val="FF0000"/>
                </a:solidFill>
                <a:latin typeface="Cambria"/>
                <a:ea typeface="Cambria"/>
                <a:cs typeface="Cambria"/>
                <a:sym typeface="Cambria"/>
              </a:rPr>
              <a:t>22 </a:t>
            </a:r>
            <a:r>
              <a:rPr b="1" lang="en-US" sz="3200">
                <a:solidFill>
                  <a:srgbClr val="FF0000"/>
                </a:solidFill>
                <a:latin typeface="Cambria"/>
                <a:ea typeface="Cambria"/>
                <a:cs typeface="Cambria"/>
                <a:sym typeface="Cambria"/>
              </a:rPr>
              <a:t>B</a:t>
            </a:r>
            <a:r>
              <a:rPr b="1" baseline="-25000" lang="en-US" sz="3200">
                <a:solidFill>
                  <a:srgbClr val="FF0000"/>
                </a:solidFill>
                <a:latin typeface="Cambria"/>
                <a:ea typeface="Cambria"/>
                <a:cs typeface="Cambria"/>
                <a:sym typeface="Cambria"/>
              </a:rPr>
              <a:t>22</a:t>
            </a:r>
            <a:endParaRPr/>
          </a:p>
          <a:p>
            <a:pPr indent="0" lvl="0" marL="0" marR="0" rtl="0" algn="l">
              <a:spcBef>
                <a:spcPts val="0"/>
              </a:spcBef>
              <a:spcAft>
                <a:spcPts val="0"/>
              </a:spcAft>
              <a:buNone/>
            </a:pPr>
            <a:r>
              <a:t/>
            </a:r>
            <a:endParaRPr b="1" sz="3200">
              <a:solidFill>
                <a:schemeClr val="dk1"/>
              </a:solidFill>
              <a:latin typeface="Cambria"/>
              <a:ea typeface="Cambria"/>
              <a:cs typeface="Cambria"/>
              <a:sym typeface="Cambria"/>
            </a:endParaRPr>
          </a:p>
          <a:p>
            <a:pPr indent="0" lvl="0" marL="0" marR="0" rtl="0" algn="l">
              <a:spcBef>
                <a:spcPts val="0"/>
              </a:spcBef>
              <a:spcAft>
                <a:spcPts val="0"/>
              </a:spcAft>
              <a:buNone/>
            </a:pPr>
            <a:r>
              <a:rPr b="1" lang="en-US" sz="3200">
                <a:solidFill>
                  <a:schemeClr val="dk1"/>
                </a:solidFill>
                <a:latin typeface="Cambria"/>
                <a:ea typeface="Cambria"/>
                <a:cs typeface="Cambria"/>
                <a:sym typeface="Cambria"/>
              </a:rPr>
              <a:t>	= 	A</a:t>
            </a:r>
            <a:r>
              <a:rPr b="1" baseline="-25000" lang="en-US" sz="3200">
                <a:solidFill>
                  <a:schemeClr val="dk1"/>
                </a:solidFill>
                <a:latin typeface="Cambria"/>
                <a:ea typeface="Cambria"/>
                <a:cs typeface="Cambria"/>
                <a:sym typeface="Cambria"/>
              </a:rPr>
              <a:t>11 </a:t>
            </a:r>
            <a:r>
              <a:rPr b="1" lang="en-US" sz="3200">
                <a:solidFill>
                  <a:schemeClr val="dk1"/>
                </a:solidFill>
                <a:latin typeface="Cambria"/>
                <a:ea typeface="Cambria"/>
                <a:cs typeface="Cambria"/>
                <a:sym typeface="Cambria"/>
              </a:rPr>
              <a:t>B</a:t>
            </a:r>
            <a:r>
              <a:rPr b="1" baseline="-25000" lang="en-US" sz="3200">
                <a:solidFill>
                  <a:schemeClr val="dk1"/>
                </a:solidFill>
                <a:latin typeface="Cambria"/>
                <a:ea typeface="Cambria"/>
                <a:cs typeface="Cambria"/>
                <a:sym typeface="Cambria"/>
              </a:rPr>
              <a:t>11 </a:t>
            </a:r>
            <a:r>
              <a:rPr b="1" lang="en-US" sz="3200">
                <a:solidFill>
                  <a:schemeClr val="dk1"/>
                </a:solidFill>
                <a:latin typeface="Cambria"/>
                <a:ea typeface="Cambria"/>
                <a:cs typeface="Cambria"/>
                <a:sym typeface="Cambria"/>
              </a:rPr>
              <a:t>+</a:t>
            </a:r>
            <a:r>
              <a:rPr b="1" baseline="-25000" lang="en-US" sz="3200">
                <a:solidFill>
                  <a:schemeClr val="dk1"/>
                </a:solidFill>
                <a:latin typeface="Cambria"/>
                <a:ea typeface="Cambria"/>
                <a:cs typeface="Cambria"/>
                <a:sym typeface="Cambria"/>
              </a:rPr>
              <a:t> </a:t>
            </a:r>
            <a:r>
              <a:rPr b="1" lang="en-US" sz="3200">
                <a:solidFill>
                  <a:schemeClr val="dk1"/>
                </a:solidFill>
                <a:latin typeface="Cambria"/>
                <a:ea typeface="Cambria"/>
                <a:cs typeface="Cambria"/>
                <a:sym typeface="Cambria"/>
              </a:rPr>
              <a:t>A</a:t>
            </a:r>
            <a:r>
              <a:rPr b="1" baseline="-25000" lang="en-US" sz="3200">
                <a:solidFill>
                  <a:schemeClr val="dk1"/>
                </a:solidFill>
                <a:latin typeface="Cambria"/>
                <a:ea typeface="Cambria"/>
                <a:cs typeface="Cambria"/>
                <a:sym typeface="Cambria"/>
              </a:rPr>
              <a:t>12 </a:t>
            </a:r>
            <a:r>
              <a:rPr b="1" lang="en-US" sz="3200">
                <a:solidFill>
                  <a:schemeClr val="dk1"/>
                </a:solidFill>
                <a:latin typeface="Cambria"/>
                <a:ea typeface="Cambria"/>
                <a:cs typeface="Cambria"/>
                <a:sym typeface="Cambria"/>
              </a:rPr>
              <a:t>B</a:t>
            </a:r>
            <a:r>
              <a:rPr b="1" baseline="-25000" lang="en-US" sz="3200">
                <a:solidFill>
                  <a:schemeClr val="dk1"/>
                </a:solidFill>
                <a:latin typeface="Cambria"/>
                <a:ea typeface="Cambria"/>
                <a:cs typeface="Cambria"/>
                <a:sym typeface="Cambria"/>
              </a:rPr>
              <a:t>21</a:t>
            </a:r>
            <a:endParaRPr/>
          </a:p>
        </p:txBody>
      </p:sp>
      <p:sp>
        <p:nvSpPr>
          <p:cNvPr id="4053" name="Google Shape;4053;p207"/>
          <p:cNvSpPr txBox="1"/>
          <p:nvPr>
            <p:ph type="title"/>
          </p:nvPr>
        </p:nvSpPr>
        <p:spPr>
          <a:xfrm>
            <a:off x="895350" y="931745"/>
            <a:ext cx="16090900" cy="276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4800" u="none" cap="none" strike="noStrike">
                <a:solidFill>
                  <a:srgbClr val="E36C09"/>
                </a:solidFill>
                <a:latin typeface="Cambria"/>
                <a:ea typeface="Cambria"/>
                <a:cs typeface="Cambria"/>
                <a:sym typeface="Cambria"/>
              </a:rPr>
              <a:t>Comparison</a:t>
            </a:r>
            <a:endParaRPr/>
          </a:p>
        </p:txBody>
      </p:sp>
      <p:sp>
        <p:nvSpPr>
          <p:cNvPr id="4054" name="Google Shape;4054;p207"/>
          <p:cNvSpPr/>
          <p:nvPr/>
        </p:nvSpPr>
        <p:spPr>
          <a:xfrm>
            <a:off x="2665942" y="1795146"/>
            <a:ext cx="472757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Cambria"/>
                <a:ea typeface="Cambria"/>
                <a:cs typeface="Cambria"/>
                <a:sym typeface="Cambria"/>
              </a:rPr>
              <a:t>P</a:t>
            </a:r>
            <a:r>
              <a:rPr b="1" baseline="-25000" lang="en-US" sz="3200">
                <a:solidFill>
                  <a:schemeClr val="dk1"/>
                </a:solidFill>
                <a:latin typeface="Cambria"/>
                <a:ea typeface="Cambria"/>
                <a:cs typeface="Cambria"/>
                <a:sym typeface="Cambria"/>
              </a:rPr>
              <a:t>1</a:t>
            </a:r>
            <a:r>
              <a:rPr b="1" lang="en-US" sz="3200">
                <a:solidFill>
                  <a:schemeClr val="dk1"/>
                </a:solidFill>
                <a:latin typeface="Cambria"/>
                <a:ea typeface="Cambria"/>
                <a:cs typeface="Cambria"/>
                <a:sym typeface="Cambria"/>
              </a:rPr>
              <a:t> = (A</a:t>
            </a:r>
            <a:r>
              <a:rPr b="1" baseline="-25000" lang="en-US" sz="3200">
                <a:solidFill>
                  <a:schemeClr val="dk1"/>
                </a:solidFill>
                <a:latin typeface="Cambria"/>
                <a:ea typeface="Cambria"/>
                <a:cs typeface="Cambria"/>
                <a:sym typeface="Cambria"/>
              </a:rPr>
              <a:t>11</a:t>
            </a:r>
            <a:r>
              <a:rPr b="1" lang="en-US" sz="3200">
                <a:solidFill>
                  <a:schemeClr val="dk1"/>
                </a:solidFill>
                <a:latin typeface="Cambria"/>
                <a:ea typeface="Cambria"/>
                <a:cs typeface="Cambria"/>
                <a:sym typeface="Cambria"/>
              </a:rPr>
              <a:t>+ A</a:t>
            </a:r>
            <a:r>
              <a:rPr b="1" baseline="-25000" lang="en-US" sz="3200">
                <a:solidFill>
                  <a:schemeClr val="dk1"/>
                </a:solidFill>
                <a:latin typeface="Cambria"/>
                <a:ea typeface="Cambria"/>
                <a:cs typeface="Cambria"/>
                <a:sym typeface="Cambria"/>
              </a:rPr>
              <a:t>22</a:t>
            </a:r>
            <a:r>
              <a:rPr b="1" lang="en-US" sz="3200">
                <a:solidFill>
                  <a:schemeClr val="dk1"/>
                </a:solidFill>
                <a:latin typeface="Cambria"/>
                <a:ea typeface="Cambria"/>
                <a:cs typeface="Cambria"/>
                <a:sym typeface="Cambria"/>
              </a:rPr>
              <a:t>)(B</a:t>
            </a:r>
            <a:r>
              <a:rPr b="1" baseline="-25000" lang="en-US" sz="3200">
                <a:solidFill>
                  <a:schemeClr val="dk1"/>
                </a:solidFill>
                <a:latin typeface="Cambria"/>
                <a:ea typeface="Cambria"/>
                <a:cs typeface="Cambria"/>
                <a:sym typeface="Cambria"/>
              </a:rPr>
              <a:t>11</a:t>
            </a:r>
            <a:r>
              <a:rPr b="1" lang="en-US" sz="3200">
                <a:solidFill>
                  <a:schemeClr val="dk1"/>
                </a:solidFill>
                <a:latin typeface="Cambria"/>
                <a:ea typeface="Cambria"/>
                <a:cs typeface="Cambria"/>
                <a:sym typeface="Cambria"/>
              </a:rPr>
              <a:t>+B</a:t>
            </a:r>
            <a:r>
              <a:rPr b="1" baseline="-25000" lang="en-US" sz="3200">
                <a:solidFill>
                  <a:schemeClr val="dk1"/>
                </a:solidFill>
                <a:latin typeface="Cambria"/>
                <a:ea typeface="Cambria"/>
                <a:cs typeface="Cambria"/>
                <a:sym typeface="Cambria"/>
              </a:rPr>
              <a:t>22</a:t>
            </a:r>
            <a:r>
              <a:rPr b="1" lang="en-US" sz="3200">
                <a:solidFill>
                  <a:schemeClr val="dk1"/>
                </a:solidFill>
                <a:latin typeface="Cambria"/>
                <a:ea typeface="Cambria"/>
                <a:cs typeface="Cambria"/>
                <a:sym typeface="Cambria"/>
              </a:rPr>
              <a:t>) </a:t>
            </a:r>
            <a:endParaRPr sz="3200">
              <a:solidFill>
                <a:schemeClr val="dk1"/>
              </a:solidFill>
              <a:latin typeface="Cambria"/>
              <a:ea typeface="Cambria"/>
              <a:cs typeface="Cambria"/>
              <a:sym typeface="Cambria"/>
            </a:endParaRPr>
          </a:p>
        </p:txBody>
      </p:sp>
      <p:sp>
        <p:nvSpPr>
          <p:cNvPr id="4055" name="Google Shape;4055;p207"/>
          <p:cNvSpPr/>
          <p:nvPr/>
        </p:nvSpPr>
        <p:spPr>
          <a:xfrm>
            <a:off x="6370320" y="1795146"/>
            <a:ext cx="67056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Cambria"/>
                <a:ea typeface="Cambria"/>
                <a:cs typeface="Cambria"/>
                <a:sym typeface="Cambria"/>
              </a:rPr>
              <a:t>P</a:t>
            </a:r>
            <a:r>
              <a:rPr b="1" baseline="-25000" lang="en-US" sz="3200">
                <a:solidFill>
                  <a:schemeClr val="dk1"/>
                </a:solidFill>
                <a:latin typeface="Cambria"/>
                <a:ea typeface="Cambria"/>
                <a:cs typeface="Cambria"/>
                <a:sym typeface="Cambria"/>
              </a:rPr>
              <a:t>4</a:t>
            </a:r>
            <a:r>
              <a:rPr b="1" lang="en-US" sz="3200">
                <a:solidFill>
                  <a:schemeClr val="dk1"/>
                </a:solidFill>
                <a:latin typeface="Cambria"/>
                <a:ea typeface="Cambria"/>
                <a:cs typeface="Cambria"/>
                <a:sym typeface="Cambria"/>
              </a:rPr>
              <a:t>    = A</a:t>
            </a:r>
            <a:r>
              <a:rPr b="1" baseline="-25000" lang="en-US" sz="3200">
                <a:solidFill>
                  <a:schemeClr val="dk1"/>
                </a:solidFill>
                <a:latin typeface="Cambria"/>
                <a:ea typeface="Cambria"/>
                <a:cs typeface="Cambria"/>
                <a:sym typeface="Cambria"/>
              </a:rPr>
              <a:t>22</a:t>
            </a:r>
            <a:r>
              <a:rPr b="1" lang="en-US" sz="3200">
                <a:solidFill>
                  <a:schemeClr val="dk1"/>
                </a:solidFill>
                <a:latin typeface="Cambria"/>
                <a:ea typeface="Cambria"/>
                <a:cs typeface="Cambria"/>
                <a:sym typeface="Cambria"/>
              </a:rPr>
              <a:t> * (B</a:t>
            </a:r>
            <a:r>
              <a:rPr b="1" baseline="-25000" lang="en-US" sz="3200">
                <a:solidFill>
                  <a:schemeClr val="dk1"/>
                </a:solidFill>
                <a:latin typeface="Cambria"/>
                <a:ea typeface="Cambria"/>
                <a:cs typeface="Cambria"/>
                <a:sym typeface="Cambria"/>
              </a:rPr>
              <a:t>21</a:t>
            </a:r>
            <a:r>
              <a:rPr b="1" lang="en-US" sz="3200">
                <a:solidFill>
                  <a:schemeClr val="dk1"/>
                </a:solidFill>
                <a:latin typeface="Cambria"/>
                <a:ea typeface="Cambria"/>
                <a:cs typeface="Cambria"/>
                <a:sym typeface="Cambria"/>
              </a:rPr>
              <a:t> - B</a:t>
            </a:r>
            <a:r>
              <a:rPr b="1" baseline="-25000" lang="en-US" sz="3200">
                <a:solidFill>
                  <a:schemeClr val="dk1"/>
                </a:solidFill>
                <a:latin typeface="Cambria"/>
                <a:ea typeface="Cambria"/>
                <a:cs typeface="Cambria"/>
                <a:sym typeface="Cambria"/>
              </a:rPr>
              <a:t>11</a:t>
            </a:r>
            <a:r>
              <a:rPr b="1" lang="en-US" sz="3200">
                <a:solidFill>
                  <a:schemeClr val="dk1"/>
                </a:solidFill>
                <a:latin typeface="Cambria"/>
                <a:ea typeface="Cambria"/>
                <a:cs typeface="Cambria"/>
                <a:sym typeface="Cambria"/>
              </a:rPr>
              <a:t>) </a:t>
            </a:r>
            <a:endParaRPr sz="3200">
              <a:solidFill>
                <a:schemeClr val="dk1"/>
              </a:solidFill>
              <a:latin typeface="Cambria"/>
              <a:ea typeface="Cambria"/>
              <a:cs typeface="Cambria"/>
              <a:sym typeface="Cambria"/>
            </a:endParaRPr>
          </a:p>
        </p:txBody>
      </p:sp>
      <p:sp>
        <p:nvSpPr>
          <p:cNvPr id="4056" name="Google Shape;4056;p207"/>
          <p:cNvSpPr/>
          <p:nvPr/>
        </p:nvSpPr>
        <p:spPr>
          <a:xfrm>
            <a:off x="2661286" y="2570480"/>
            <a:ext cx="401103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Cambria"/>
                <a:ea typeface="Cambria"/>
                <a:cs typeface="Cambria"/>
                <a:sym typeface="Cambria"/>
              </a:rPr>
              <a:t>P</a:t>
            </a:r>
            <a:r>
              <a:rPr b="1" baseline="-25000" lang="en-US" sz="3200">
                <a:solidFill>
                  <a:schemeClr val="dk1"/>
                </a:solidFill>
                <a:latin typeface="Cambria"/>
                <a:ea typeface="Cambria"/>
                <a:cs typeface="Cambria"/>
                <a:sym typeface="Cambria"/>
              </a:rPr>
              <a:t>5</a:t>
            </a:r>
            <a:r>
              <a:rPr b="1" lang="en-US" sz="3200">
                <a:solidFill>
                  <a:schemeClr val="dk1"/>
                </a:solidFill>
                <a:latin typeface="Cambria"/>
                <a:ea typeface="Cambria"/>
                <a:cs typeface="Cambria"/>
                <a:sym typeface="Cambria"/>
              </a:rPr>
              <a:t> = (A</a:t>
            </a:r>
            <a:r>
              <a:rPr b="1" baseline="-25000" lang="en-US" sz="3200">
                <a:solidFill>
                  <a:schemeClr val="dk1"/>
                </a:solidFill>
                <a:latin typeface="Cambria"/>
                <a:ea typeface="Cambria"/>
                <a:cs typeface="Cambria"/>
                <a:sym typeface="Cambria"/>
              </a:rPr>
              <a:t>11</a:t>
            </a:r>
            <a:r>
              <a:rPr b="1" lang="en-US" sz="3200">
                <a:solidFill>
                  <a:schemeClr val="dk1"/>
                </a:solidFill>
                <a:latin typeface="Cambria"/>
                <a:ea typeface="Cambria"/>
                <a:cs typeface="Cambria"/>
                <a:sym typeface="Cambria"/>
              </a:rPr>
              <a:t> + A</a:t>
            </a:r>
            <a:r>
              <a:rPr b="1" baseline="-25000" lang="en-US" sz="3200">
                <a:solidFill>
                  <a:schemeClr val="dk1"/>
                </a:solidFill>
                <a:latin typeface="Cambria"/>
                <a:ea typeface="Cambria"/>
                <a:cs typeface="Cambria"/>
                <a:sym typeface="Cambria"/>
              </a:rPr>
              <a:t>12</a:t>
            </a:r>
            <a:r>
              <a:rPr b="1" lang="en-US" sz="3200">
                <a:solidFill>
                  <a:schemeClr val="dk1"/>
                </a:solidFill>
                <a:latin typeface="Cambria"/>
                <a:ea typeface="Cambria"/>
                <a:cs typeface="Cambria"/>
                <a:sym typeface="Cambria"/>
              </a:rPr>
              <a:t>) * B</a:t>
            </a:r>
            <a:r>
              <a:rPr b="1" baseline="-25000" lang="en-US" sz="3200">
                <a:solidFill>
                  <a:schemeClr val="dk1"/>
                </a:solidFill>
                <a:latin typeface="Cambria"/>
                <a:ea typeface="Cambria"/>
                <a:cs typeface="Cambria"/>
                <a:sym typeface="Cambria"/>
              </a:rPr>
              <a:t>22</a:t>
            </a:r>
            <a:r>
              <a:rPr b="1" lang="en-US" sz="3200">
                <a:solidFill>
                  <a:schemeClr val="dk1"/>
                </a:solidFill>
                <a:latin typeface="Cambria"/>
                <a:ea typeface="Cambria"/>
                <a:cs typeface="Cambria"/>
                <a:sym typeface="Cambria"/>
              </a:rPr>
              <a:t> </a:t>
            </a:r>
            <a:endParaRPr sz="3200">
              <a:solidFill>
                <a:schemeClr val="dk1"/>
              </a:solidFill>
              <a:latin typeface="Cambria"/>
              <a:ea typeface="Cambria"/>
              <a:cs typeface="Cambria"/>
              <a:sym typeface="Cambria"/>
            </a:endParaRPr>
          </a:p>
        </p:txBody>
      </p:sp>
      <p:sp>
        <p:nvSpPr>
          <p:cNvPr id="4057" name="Google Shape;4057;p207"/>
          <p:cNvSpPr/>
          <p:nvPr/>
        </p:nvSpPr>
        <p:spPr>
          <a:xfrm>
            <a:off x="6370320" y="2570480"/>
            <a:ext cx="4582160"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Cambria"/>
                <a:ea typeface="Cambria"/>
                <a:cs typeface="Cambria"/>
                <a:sym typeface="Cambria"/>
              </a:rPr>
              <a:t>P</a:t>
            </a:r>
            <a:r>
              <a:rPr b="1" baseline="-25000" lang="en-US" sz="3200">
                <a:solidFill>
                  <a:schemeClr val="dk1"/>
                </a:solidFill>
                <a:latin typeface="Cambria"/>
                <a:ea typeface="Cambria"/>
                <a:cs typeface="Cambria"/>
                <a:sym typeface="Cambria"/>
              </a:rPr>
              <a:t>7</a:t>
            </a:r>
            <a:r>
              <a:rPr b="1" lang="en-US" sz="3200">
                <a:solidFill>
                  <a:schemeClr val="dk1"/>
                </a:solidFill>
                <a:latin typeface="Cambria"/>
                <a:ea typeface="Cambria"/>
                <a:cs typeface="Cambria"/>
                <a:sym typeface="Cambria"/>
              </a:rPr>
              <a:t> = (A</a:t>
            </a:r>
            <a:r>
              <a:rPr b="1" baseline="-25000" lang="en-US" sz="3200">
                <a:solidFill>
                  <a:schemeClr val="dk1"/>
                </a:solidFill>
                <a:latin typeface="Cambria"/>
                <a:ea typeface="Cambria"/>
                <a:cs typeface="Cambria"/>
                <a:sym typeface="Cambria"/>
              </a:rPr>
              <a:t>12</a:t>
            </a:r>
            <a:r>
              <a:rPr b="1" lang="en-US" sz="3200">
                <a:solidFill>
                  <a:schemeClr val="dk1"/>
                </a:solidFill>
                <a:latin typeface="Cambria"/>
                <a:ea typeface="Cambria"/>
                <a:cs typeface="Cambria"/>
                <a:sym typeface="Cambria"/>
              </a:rPr>
              <a:t> - A</a:t>
            </a:r>
            <a:r>
              <a:rPr b="1" baseline="-25000" lang="en-US" sz="3200">
                <a:solidFill>
                  <a:schemeClr val="dk1"/>
                </a:solidFill>
                <a:latin typeface="Cambria"/>
                <a:ea typeface="Cambria"/>
                <a:cs typeface="Cambria"/>
                <a:sym typeface="Cambria"/>
              </a:rPr>
              <a:t>22</a:t>
            </a:r>
            <a:r>
              <a:rPr b="1" lang="en-US" sz="3200">
                <a:solidFill>
                  <a:schemeClr val="dk1"/>
                </a:solidFill>
                <a:latin typeface="Cambria"/>
                <a:ea typeface="Cambria"/>
                <a:cs typeface="Cambria"/>
                <a:sym typeface="Cambria"/>
              </a:rPr>
              <a:t>) * (B</a:t>
            </a:r>
            <a:r>
              <a:rPr b="1" baseline="-25000" lang="en-US" sz="3200">
                <a:solidFill>
                  <a:schemeClr val="dk1"/>
                </a:solidFill>
                <a:latin typeface="Cambria"/>
                <a:ea typeface="Cambria"/>
                <a:cs typeface="Cambria"/>
                <a:sym typeface="Cambria"/>
              </a:rPr>
              <a:t>21</a:t>
            </a:r>
            <a:r>
              <a:rPr b="1" lang="en-US" sz="3200">
                <a:solidFill>
                  <a:schemeClr val="dk1"/>
                </a:solidFill>
                <a:latin typeface="Cambria"/>
                <a:ea typeface="Cambria"/>
                <a:cs typeface="Cambria"/>
                <a:sym typeface="Cambria"/>
              </a:rPr>
              <a:t> + B</a:t>
            </a:r>
            <a:r>
              <a:rPr b="1" baseline="-25000" lang="en-US" sz="3200">
                <a:solidFill>
                  <a:schemeClr val="dk1"/>
                </a:solidFill>
                <a:latin typeface="Cambria"/>
                <a:ea typeface="Cambria"/>
                <a:cs typeface="Cambria"/>
                <a:sym typeface="Cambria"/>
              </a:rPr>
              <a:t>22</a:t>
            </a:r>
            <a:r>
              <a:rPr b="1" lang="en-US" sz="3200">
                <a:solidFill>
                  <a:schemeClr val="dk1"/>
                </a:solidFill>
                <a:latin typeface="Cambria"/>
                <a:ea typeface="Cambria"/>
                <a:cs typeface="Cambria"/>
                <a:sym typeface="Cambria"/>
              </a:rPr>
              <a:t>) </a:t>
            </a:r>
            <a:endParaRPr sz="3200">
              <a:solidFill>
                <a:schemeClr val="dk1"/>
              </a:solidFill>
              <a:latin typeface="Cambria"/>
              <a:ea typeface="Cambria"/>
              <a:cs typeface="Cambria"/>
              <a:sym typeface="Cambria"/>
            </a:endParaRPr>
          </a:p>
        </p:txBody>
      </p:sp>
      <p:sp>
        <p:nvSpPr>
          <p:cNvPr id="4058" name="Google Shape;4058;p207"/>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2">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2" name="Shape 4062"/>
        <p:cNvGrpSpPr/>
        <p:nvPr/>
      </p:nvGrpSpPr>
      <p:grpSpPr>
        <a:xfrm>
          <a:off x="0" y="0"/>
          <a:ext cx="0" cy="0"/>
          <a:chOff x="0" y="0"/>
          <a:chExt cx="0" cy="0"/>
        </a:xfrm>
      </p:grpSpPr>
      <p:sp>
        <p:nvSpPr>
          <p:cNvPr id="4063" name="Google Shape;4063;p208"/>
          <p:cNvSpPr txBox="1"/>
          <p:nvPr>
            <p:ph type="title"/>
          </p:nvPr>
        </p:nvSpPr>
        <p:spPr>
          <a:xfrm>
            <a:off x="482600" y="1098170"/>
            <a:ext cx="16090900" cy="276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4800" u="none" cap="none" strike="noStrike">
                <a:solidFill>
                  <a:srgbClr val="E36C09"/>
                </a:solidFill>
                <a:latin typeface="Cambria"/>
                <a:ea typeface="Cambria"/>
                <a:cs typeface="Cambria"/>
                <a:sym typeface="Cambria"/>
              </a:rPr>
              <a:t>Time Analysis</a:t>
            </a:r>
            <a:endParaRPr/>
          </a:p>
        </p:txBody>
      </p:sp>
      <p:sp>
        <p:nvSpPr>
          <p:cNvPr id="4064" name="Google Shape;4064;p208"/>
          <p:cNvSpPr/>
          <p:nvPr/>
        </p:nvSpPr>
        <p:spPr>
          <a:xfrm>
            <a:off x="787400" y="2682241"/>
            <a:ext cx="13629640" cy="5509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FF0000"/>
                </a:solidFill>
                <a:latin typeface="Cambria"/>
                <a:ea typeface="Cambria"/>
                <a:cs typeface="Cambria"/>
                <a:sym typeface="Cambria"/>
              </a:rPr>
              <a:t>T(N) = 7T(N/2) +  O(N</a:t>
            </a:r>
            <a:r>
              <a:rPr baseline="30000" lang="en-US" sz="3200">
                <a:solidFill>
                  <a:srgbClr val="FF0000"/>
                </a:solidFill>
                <a:latin typeface="Cambria"/>
                <a:ea typeface="Cambria"/>
                <a:cs typeface="Cambria"/>
                <a:sym typeface="Cambria"/>
              </a:rPr>
              <a:t>2</a:t>
            </a:r>
            <a:r>
              <a:rPr lang="en-US" sz="3200">
                <a:solidFill>
                  <a:srgbClr val="FF0000"/>
                </a:solidFill>
                <a:latin typeface="Cambria"/>
                <a:ea typeface="Cambria"/>
                <a:cs typeface="Cambria"/>
                <a:sym typeface="Cambria"/>
              </a:rPr>
              <a:t>)</a:t>
            </a:r>
            <a:endParaRPr/>
          </a:p>
          <a:p>
            <a:pPr indent="0" lvl="0" marL="0" marR="0" rtl="0" algn="l">
              <a:spcBef>
                <a:spcPts val="0"/>
              </a:spcBef>
              <a:spcAft>
                <a:spcPts val="0"/>
              </a:spcAft>
              <a:buNone/>
            </a:pPr>
            <a:r>
              <a:t/>
            </a:r>
            <a:endParaRPr sz="3200">
              <a:solidFill>
                <a:schemeClr val="dk1"/>
              </a:solidFill>
              <a:latin typeface="Cambria"/>
              <a:ea typeface="Cambria"/>
              <a:cs typeface="Cambria"/>
              <a:sym typeface="Cambria"/>
            </a:endParaRPr>
          </a:p>
          <a:p>
            <a:pPr indent="0" lvl="0" marL="0" marR="0" rtl="0" algn="l">
              <a:spcBef>
                <a:spcPts val="0"/>
              </a:spcBef>
              <a:spcAft>
                <a:spcPts val="0"/>
              </a:spcAft>
              <a:buNone/>
            </a:pPr>
            <a:r>
              <a:rPr lang="en-US" sz="3200">
                <a:solidFill>
                  <a:schemeClr val="dk1"/>
                </a:solidFill>
                <a:latin typeface="Cambria"/>
                <a:ea typeface="Cambria"/>
                <a:cs typeface="Cambria"/>
                <a:sym typeface="Cambria"/>
              </a:rPr>
              <a:t>From Master's Theorem, </a:t>
            </a:r>
            <a:endParaRPr/>
          </a:p>
          <a:p>
            <a:pPr indent="0" lvl="0" marL="0" marR="0" rtl="0" algn="l">
              <a:spcBef>
                <a:spcPts val="0"/>
              </a:spcBef>
              <a:spcAft>
                <a:spcPts val="0"/>
              </a:spcAft>
              <a:buNone/>
            </a:pPr>
            <a:r>
              <a:t/>
            </a:r>
            <a:endParaRPr sz="3200">
              <a:solidFill>
                <a:schemeClr val="dk1"/>
              </a:solidFill>
              <a:latin typeface="Cambria"/>
              <a:ea typeface="Cambria"/>
              <a:cs typeface="Cambria"/>
              <a:sym typeface="Cambria"/>
            </a:endParaRPr>
          </a:p>
          <a:p>
            <a:pPr indent="0" lvl="0" marL="0" marR="0" rtl="0" algn="l">
              <a:spcBef>
                <a:spcPts val="0"/>
              </a:spcBef>
              <a:spcAft>
                <a:spcPts val="0"/>
              </a:spcAft>
              <a:buNone/>
            </a:pPr>
            <a:r>
              <a:rPr lang="en-US" sz="3200">
                <a:solidFill>
                  <a:schemeClr val="dk1"/>
                </a:solidFill>
                <a:latin typeface="Cambria"/>
                <a:ea typeface="Cambria"/>
                <a:cs typeface="Cambria"/>
                <a:sym typeface="Cambria"/>
              </a:rPr>
              <a:t>time complexity of above method is </a:t>
            </a:r>
            <a:endParaRPr/>
          </a:p>
          <a:p>
            <a:pPr indent="0" lvl="0" marL="0" marR="0" rtl="0" algn="l">
              <a:spcBef>
                <a:spcPts val="0"/>
              </a:spcBef>
              <a:spcAft>
                <a:spcPts val="0"/>
              </a:spcAft>
              <a:buNone/>
            </a:pPr>
            <a:r>
              <a:t/>
            </a:r>
            <a:endParaRPr sz="3200">
              <a:solidFill>
                <a:schemeClr val="dk1"/>
              </a:solidFill>
              <a:latin typeface="Cambria"/>
              <a:ea typeface="Cambria"/>
              <a:cs typeface="Cambria"/>
              <a:sym typeface="Cambria"/>
            </a:endParaRPr>
          </a:p>
          <a:p>
            <a:pPr indent="0" lvl="0" marL="0" marR="0" rtl="0" algn="l">
              <a:spcBef>
                <a:spcPts val="0"/>
              </a:spcBef>
              <a:spcAft>
                <a:spcPts val="0"/>
              </a:spcAft>
              <a:buNone/>
            </a:pPr>
            <a:r>
              <a:rPr lang="en-US" sz="3200">
                <a:solidFill>
                  <a:srgbClr val="FF0000"/>
                </a:solidFill>
                <a:latin typeface="Cambria"/>
                <a:ea typeface="Cambria"/>
                <a:cs typeface="Cambria"/>
                <a:sym typeface="Cambria"/>
              </a:rPr>
              <a:t>O(N</a:t>
            </a:r>
            <a:r>
              <a:rPr baseline="30000" lang="en-US" sz="3200">
                <a:solidFill>
                  <a:srgbClr val="FF0000"/>
                </a:solidFill>
                <a:latin typeface="Cambria"/>
                <a:ea typeface="Cambria"/>
                <a:cs typeface="Cambria"/>
                <a:sym typeface="Cambria"/>
              </a:rPr>
              <a:t>Log7</a:t>
            </a:r>
            <a:r>
              <a:rPr lang="en-US" sz="3200">
                <a:solidFill>
                  <a:srgbClr val="FF0000"/>
                </a:solidFill>
                <a:latin typeface="Cambria"/>
                <a:ea typeface="Cambria"/>
                <a:cs typeface="Cambria"/>
                <a:sym typeface="Cambria"/>
              </a:rPr>
              <a:t>) </a:t>
            </a:r>
            <a:endParaRPr/>
          </a:p>
          <a:p>
            <a:pPr indent="0" lvl="0" marL="0" marR="0" rtl="0" algn="l">
              <a:spcBef>
                <a:spcPts val="0"/>
              </a:spcBef>
              <a:spcAft>
                <a:spcPts val="0"/>
              </a:spcAft>
              <a:buNone/>
            </a:pPr>
            <a:r>
              <a:t/>
            </a:r>
            <a:endParaRPr sz="3200">
              <a:solidFill>
                <a:schemeClr val="dk1"/>
              </a:solidFill>
              <a:latin typeface="Cambria"/>
              <a:ea typeface="Cambria"/>
              <a:cs typeface="Cambria"/>
              <a:sym typeface="Cambria"/>
            </a:endParaRPr>
          </a:p>
          <a:p>
            <a:pPr indent="0" lvl="0" marL="0" marR="0" rtl="0" algn="l">
              <a:spcBef>
                <a:spcPts val="0"/>
              </a:spcBef>
              <a:spcAft>
                <a:spcPts val="0"/>
              </a:spcAft>
              <a:buNone/>
            </a:pPr>
            <a:r>
              <a:rPr lang="en-US" sz="3200">
                <a:solidFill>
                  <a:schemeClr val="dk1"/>
                </a:solidFill>
                <a:latin typeface="Cambria"/>
                <a:ea typeface="Cambria"/>
                <a:cs typeface="Cambria"/>
                <a:sym typeface="Cambria"/>
              </a:rPr>
              <a:t>which is approximately </a:t>
            </a:r>
            <a:endParaRPr/>
          </a:p>
          <a:p>
            <a:pPr indent="0" lvl="0" marL="0" marR="0" rtl="0" algn="l">
              <a:spcBef>
                <a:spcPts val="0"/>
              </a:spcBef>
              <a:spcAft>
                <a:spcPts val="0"/>
              </a:spcAft>
              <a:buNone/>
            </a:pPr>
            <a:r>
              <a:t/>
            </a:r>
            <a:endParaRPr sz="3200">
              <a:solidFill>
                <a:schemeClr val="dk1"/>
              </a:solidFill>
              <a:latin typeface="Cambria"/>
              <a:ea typeface="Cambria"/>
              <a:cs typeface="Cambria"/>
              <a:sym typeface="Cambria"/>
            </a:endParaRPr>
          </a:p>
          <a:p>
            <a:pPr indent="0" lvl="0" marL="0" marR="0" rtl="0" algn="l">
              <a:spcBef>
                <a:spcPts val="0"/>
              </a:spcBef>
              <a:spcAft>
                <a:spcPts val="0"/>
              </a:spcAft>
              <a:buNone/>
            </a:pPr>
            <a:r>
              <a:rPr lang="en-US" sz="3200">
                <a:solidFill>
                  <a:srgbClr val="FF0000"/>
                </a:solidFill>
                <a:latin typeface="Cambria"/>
                <a:ea typeface="Cambria"/>
                <a:cs typeface="Cambria"/>
                <a:sym typeface="Cambria"/>
              </a:rPr>
              <a:t>O(N</a:t>
            </a:r>
            <a:r>
              <a:rPr baseline="30000" lang="en-US" sz="3200">
                <a:solidFill>
                  <a:srgbClr val="FF0000"/>
                </a:solidFill>
                <a:latin typeface="Cambria"/>
                <a:ea typeface="Cambria"/>
                <a:cs typeface="Cambria"/>
                <a:sym typeface="Cambria"/>
              </a:rPr>
              <a:t>2.8074</a:t>
            </a:r>
            <a:r>
              <a:rPr lang="en-US" sz="3200">
                <a:solidFill>
                  <a:srgbClr val="FF0000"/>
                </a:solidFill>
                <a:latin typeface="Cambria"/>
                <a:ea typeface="Cambria"/>
                <a:cs typeface="Cambria"/>
                <a:sym typeface="Cambria"/>
              </a:rPr>
              <a:t>)</a:t>
            </a:r>
            <a:endParaRPr/>
          </a:p>
        </p:txBody>
      </p:sp>
      <p:sp>
        <p:nvSpPr>
          <p:cNvPr id="4065" name="Google Shape;4065;p208"/>
          <p:cNvSpPr/>
          <p:nvPr/>
        </p:nvSpPr>
        <p:spPr>
          <a:xfrm>
            <a:off x="482600" y="2097466"/>
            <a:ext cx="12070080" cy="584775"/>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3200"/>
              <a:buFont typeface="Noto Sans Symbols"/>
              <a:buChar char="❑"/>
            </a:pPr>
            <a:r>
              <a:rPr lang="en-US" sz="3200">
                <a:solidFill>
                  <a:schemeClr val="dk1"/>
                </a:solidFill>
                <a:latin typeface="Cambria"/>
                <a:ea typeface="Cambria"/>
                <a:cs typeface="Cambria"/>
                <a:sym typeface="Cambria"/>
              </a:rPr>
              <a:t>Addition and Subtraction of two matrices takes O(N</a:t>
            </a:r>
            <a:r>
              <a:rPr baseline="30000" lang="en-US" sz="3200">
                <a:solidFill>
                  <a:schemeClr val="dk1"/>
                </a:solidFill>
                <a:latin typeface="Cambria"/>
                <a:ea typeface="Cambria"/>
                <a:cs typeface="Cambria"/>
                <a:sym typeface="Cambria"/>
              </a:rPr>
              <a:t>2</a:t>
            </a:r>
            <a:r>
              <a:rPr lang="en-US" sz="3200">
                <a:solidFill>
                  <a:schemeClr val="dk1"/>
                </a:solidFill>
                <a:latin typeface="Cambria"/>
                <a:ea typeface="Cambria"/>
                <a:cs typeface="Cambria"/>
                <a:sym typeface="Cambria"/>
              </a:rPr>
              <a:t>) </a:t>
            </a:r>
            <a:endParaRPr/>
          </a:p>
        </p:txBody>
      </p:sp>
      <p:sp>
        <p:nvSpPr>
          <p:cNvPr id="4066" name="Google Shape;4066;p208"/>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0" name="Shape 4070"/>
        <p:cNvGrpSpPr/>
        <p:nvPr/>
      </p:nvGrpSpPr>
      <p:grpSpPr>
        <a:xfrm>
          <a:off x="0" y="0"/>
          <a:ext cx="0" cy="0"/>
          <a:chOff x="0" y="0"/>
          <a:chExt cx="0" cy="0"/>
        </a:xfrm>
      </p:grpSpPr>
      <p:sp>
        <p:nvSpPr>
          <p:cNvPr id="4071" name="Google Shape;4071;p209"/>
          <p:cNvSpPr/>
          <p:nvPr/>
        </p:nvSpPr>
        <p:spPr>
          <a:xfrm>
            <a:off x="406400" y="670560"/>
            <a:ext cx="13405273" cy="1117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4800">
                <a:solidFill>
                  <a:srgbClr val="E36C09"/>
                </a:solidFill>
                <a:latin typeface="Cambria"/>
                <a:ea typeface="Cambria"/>
                <a:cs typeface="Cambria"/>
                <a:sym typeface="Cambria"/>
              </a:rPr>
              <a:t>General Divide-and-Conquer Recurrence</a:t>
            </a:r>
            <a:endParaRPr/>
          </a:p>
        </p:txBody>
      </p:sp>
      <p:sp>
        <p:nvSpPr>
          <p:cNvPr id="4072" name="Google Shape;4072;p209"/>
          <p:cNvSpPr/>
          <p:nvPr/>
        </p:nvSpPr>
        <p:spPr>
          <a:xfrm>
            <a:off x="2458720" y="1788160"/>
            <a:ext cx="13187680" cy="9499600"/>
          </a:xfrm>
          <a:prstGeom prst="rect">
            <a:avLst/>
          </a:prstGeom>
          <a:noFill/>
          <a:ln>
            <a:noFill/>
          </a:ln>
        </p:spPr>
        <p:txBody>
          <a:bodyPr anchorCtr="0" anchor="t" bIns="45700" lIns="91425" spcFirstLastPara="1" rIns="91425" wrap="square" tIns="45700">
            <a:noAutofit/>
          </a:bodyPr>
          <a:lstStyle/>
          <a:p>
            <a:pPr indent="-457200" lvl="0" marL="457200" marR="0" rtl="0" algn="l">
              <a:spcBef>
                <a:spcPts val="0"/>
              </a:spcBef>
              <a:spcAft>
                <a:spcPts val="0"/>
              </a:spcAft>
              <a:buClr>
                <a:schemeClr val="accent2"/>
              </a:buClr>
              <a:buSzPts val="3200"/>
              <a:buFont typeface="Noto Sans Symbols"/>
              <a:buNone/>
            </a:pPr>
            <a:r>
              <a:rPr i="1" lang="en-US" sz="3200">
                <a:solidFill>
                  <a:schemeClr val="dk1"/>
                </a:solidFill>
                <a:latin typeface="Cambria"/>
                <a:ea typeface="Cambria"/>
                <a:cs typeface="Cambria"/>
                <a:sym typeface="Cambria"/>
              </a:rPr>
              <a:t>T</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n</a:t>
            </a:r>
            <a:r>
              <a:rPr lang="en-US" sz="3200">
                <a:solidFill>
                  <a:schemeClr val="dk1"/>
                </a:solidFill>
                <a:latin typeface="Cambria"/>
                <a:ea typeface="Cambria"/>
                <a:cs typeface="Cambria"/>
                <a:sym typeface="Cambria"/>
              </a:rPr>
              <a:t>) = </a:t>
            </a:r>
            <a:r>
              <a:rPr i="1" lang="en-US" sz="3200">
                <a:solidFill>
                  <a:schemeClr val="dk1"/>
                </a:solidFill>
                <a:latin typeface="Cambria"/>
                <a:ea typeface="Cambria"/>
                <a:cs typeface="Cambria"/>
                <a:sym typeface="Cambria"/>
              </a:rPr>
              <a:t>aT</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n/b</a:t>
            </a:r>
            <a:r>
              <a:rPr lang="en-US" sz="3200">
                <a:solidFill>
                  <a:schemeClr val="dk1"/>
                </a:solidFill>
                <a:latin typeface="Cambria"/>
                <a:ea typeface="Cambria"/>
                <a:cs typeface="Cambria"/>
                <a:sym typeface="Cambria"/>
              </a:rPr>
              <a:t>) + </a:t>
            </a:r>
            <a:r>
              <a:rPr i="1" lang="en-US" sz="3200">
                <a:solidFill>
                  <a:schemeClr val="dk1"/>
                </a:solidFill>
                <a:latin typeface="Cambria"/>
                <a:ea typeface="Cambria"/>
                <a:cs typeface="Cambria"/>
                <a:sym typeface="Cambria"/>
              </a:rPr>
              <a:t>f </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n</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   </a:t>
            </a:r>
            <a:r>
              <a:rPr lang="en-US" sz="3200">
                <a:solidFill>
                  <a:schemeClr val="dk1"/>
                </a:solidFill>
                <a:latin typeface="Cambria"/>
                <a:ea typeface="Cambria"/>
                <a:cs typeface="Cambria"/>
                <a:sym typeface="Cambria"/>
              </a:rPr>
              <a:t>where </a:t>
            </a:r>
            <a:r>
              <a:rPr i="1" lang="en-US" sz="3200">
                <a:solidFill>
                  <a:schemeClr val="dk1"/>
                </a:solidFill>
                <a:latin typeface="Cambria"/>
                <a:ea typeface="Cambria"/>
                <a:cs typeface="Cambria"/>
                <a:sym typeface="Cambria"/>
              </a:rPr>
              <a:t>f</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n</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 </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 </a:t>
            </a:r>
            <a:r>
              <a:rPr lang="en-US" sz="3200">
                <a:solidFill>
                  <a:schemeClr val="dk1"/>
                </a:solidFill>
                <a:latin typeface="Cambria"/>
                <a:ea typeface="Cambria"/>
                <a:cs typeface="Cambria"/>
                <a:sym typeface="Cambria"/>
              </a:rPr>
              <a:t>Θ(</a:t>
            </a:r>
            <a:r>
              <a:rPr i="1" lang="en-US" sz="3200">
                <a:solidFill>
                  <a:schemeClr val="dk1"/>
                </a:solidFill>
                <a:latin typeface="Cambria"/>
                <a:ea typeface="Cambria"/>
                <a:cs typeface="Cambria"/>
                <a:sym typeface="Cambria"/>
              </a:rPr>
              <a:t>n</a:t>
            </a:r>
            <a:r>
              <a:rPr baseline="30000" i="1" lang="en-US" sz="3200">
                <a:solidFill>
                  <a:schemeClr val="dk1"/>
                </a:solidFill>
                <a:latin typeface="Cambria"/>
                <a:ea typeface="Cambria"/>
                <a:cs typeface="Cambria"/>
                <a:sym typeface="Cambria"/>
              </a:rPr>
              <a:t>d</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   d ≥ </a:t>
            </a:r>
            <a:r>
              <a:rPr lang="en-US" sz="3200">
                <a:solidFill>
                  <a:schemeClr val="dk1"/>
                </a:solidFill>
                <a:latin typeface="Cambria"/>
                <a:ea typeface="Cambria"/>
                <a:cs typeface="Cambria"/>
                <a:sym typeface="Cambria"/>
              </a:rPr>
              <a:t>0</a:t>
            </a:r>
            <a:endParaRPr i="1" sz="3200">
              <a:solidFill>
                <a:schemeClr val="dk1"/>
              </a:solidFill>
              <a:latin typeface="Cambria"/>
              <a:ea typeface="Cambria"/>
              <a:cs typeface="Cambria"/>
              <a:sym typeface="Cambria"/>
            </a:endParaRPr>
          </a:p>
          <a:p>
            <a:pPr indent="-457200" lvl="0" marL="457200" marR="0" rtl="0" algn="l">
              <a:spcBef>
                <a:spcPts val="640"/>
              </a:spcBef>
              <a:spcAft>
                <a:spcPts val="0"/>
              </a:spcAft>
              <a:buClr>
                <a:schemeClr val="accent2"/>
              </a:buClr>
              <a:buSzPts val="3200"/>
              <a:buFont typeface="Noto Sans Symbols"/>
              <a:buNone/>
            </a:pPr>
            <a:r>
              <a:t/>
            </a:r>
            <a:endParaRPr i="1" sz="3200">
              <a:solidFill>
                <a:schemeClr val="dk1"/>
              </a:solidFill>
              <a:latin typeface="Cambria"/>
              <a:ea typeface="Cambria"/>
              <a:cs typeface="Cambria"/>
              <a:sym typeface="Cambria"/>
            </a:endParaRPr>
          </a:p>
          <a:p>
            <a:pPr indent="-457200" lvl="0" marL="457200" marR="0" rtl="0" algn="l">
              <a:spcBef>
                <a:spcPts val="640"/>
              </a:spcBef>
              <a:spcAft>
                <a:spcPts val="0"/>
              </a:spcAft>
              <a:buClr>
                <a:schemeClr val="accent2"/>
              </a:buClr>
              <a:buSzPts val="3200"/>
              <a:buFont typeface="Noto Sans Symbols"/>
              <a:buNone/>
            </a:pPr>
            <a:r>
              <a:rPr lang="en-US" sz="3200" u="sng">
                <a:solidFill>
                  <a:schemeClr val="dk1"/>
                </a:solidFill>
                <a:latin typeface="Cambria"/>
                <a:ea typeface="Cambria"/>
                <a:cs typeface="Cambria"/>
                <a:sym typeface="Cambria"/>
              </a:rPr>
              <a:t>Master Theorem</a:t>
            </a:r>
            <a:r>
              <a:rPr lang="en-US" sz="3200">
                <a:solidFill>
                  <a:schemeClr val="dk1"/>
                </a:solidFill>
                <a:latin typeface="Cambria"/>
                <a:ea typeface="Cambria"/>
                <a:cs typeface="Cambria"/>
                <a:sym typeface="Cambria"/>
              </a:rPr>
              <a:t>:    If </a:t>
            </a:r>
            <a:r>
              <a:rPr i="1" lang="en-US" sz="3200">
                <a:solidFill>
                  <a:schemeClr val="dk1"/>
                </a:solidFill>
                <a:latin typeface="Cambria"/>
                <a:ea typeface="Cambria"/>
                <a:cs typeface="Cambria"/>
                <a:sym typeface="Cambria"/>
              </a:rPr>
              <a:t>a &lt; b</a:t>
            </a:r>
            <a:r>
              <a:rPr baseline="30000" i="1" lang="en-US" sz="3200">
                <a:solidFill>
                  <a:schemeClr val="dk1"/>
                </a:solidFill>
                <a:latin typeface="Cambria"/>
                <a:ea typeface="Cambria"/>
                <a:cs typeface="Cambria"/>
                <a:sym typeface="Cambria"/>
              </a:rPr>
              <a:t>d</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    T</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n</a:t>
            </a:r>
            <a:r>
              <a:rPr lang="en-US" sz="3200">
                <a:solidFill>
                  <a:schemeClr val="dk1"/>
                </a:solidFill>
                <a:latin typeface="Cambria"/>
                <a:ea typeface="Cambria"/>
                <a:cs typeface="Cambria"/>
                <a:sym typeface="Cambria"/>
              </a:rPr>
              <a:t>) ∈ Θ(</a:t>
            </a:r>
            <a:r>
              <a:rPr i="1" lang="en-US" sz="3200">
                <a:solidFill>
                  <a:schemeClr val="dk1"/>
                </a:solidFill>
                <a:latin typeface="Cambria"/>
                <a:ea typeface="Cambria"/>
                <a:cs typeface="Cambria"/>
                <a:sym typeface="Cambria"/>
              </a:rPr>
              <a:t>n</a:t>
            </a:r>
            <a:r>
              <a:rPr baseline="30000" i="1" lang="en-US" sz="3200">
                <a:solidFill>
                  <a:schemeClr val="dk1"/>
                </a:solidFill>
                <a:latin typeface="Cambria"/>
                <a:ea typeface="Cambria"/>
                <a:cs typeface="Cambria"/>
                <a:sym typeface="Cambria"/>
              </a:rPr>
              <a:t>d</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 </a:t>
            </a:r>
            <a:endParaRPr sz="3200">
              <a:solidFill>
                <a:schemeClr val="dk1"/>
              </a:solidFill>
              <a:latin typeface="Cambria"/>
              <a:ea typeface="Cambria"/>
              <a:cs typeface="Cambria"/>
              <a:sym typeface="Cambria"/>
            </a:endParaRPr>
          </a:p>
          <a:p>
            <a:pPr indent="-457200" lvl="0" marL="457200" marR="0" rtl="0" algn="l">
              <a:spcBef>
                <a:spcPts val="640"/>
              </a:spcBef>
              <a:spcAft>
                <a:spcPts val="0"/>
              </a:spcAft>
              <a:buClr>
                <a:schemeClr val="accent2"/>
              </a:buClr>
              <a:buSzPts val="3200"/>
              <a:buFont typeface="Noto Sans Symbols"/>
              <a:buNone/>
            </a:pPr>
            <a:r>
              <a:rPr lang="en-US" sz="3200">
                <a:solidFill>
                  <a:schemeClr val="dk1"/>
                </a:solidFill>
                <a:latin typeface="Cambria"/>
                <a:ea typeface="Cambria"/>
                <a:cs typeface="Cambria"/>
                <a:sym typeface="Cambria"/>
              </a:rPr>
              <a:t>                             If </a:t>
            </a:r>
            <a:r>
              <a:rPr i="1" lang="en-US" sz="3200">
                <a:solidFill>
                  <a:schemeClr val="dk1"/>
                </a:solidFill>
                <a:latin typeface="Cambria"/>
                <a:ea typeface="Cambria"/>
                <a:cs typeface="Cambria"/>
                <a:sym typeface="Cambria"/>
              </a:rPr>
              <a:t>a = b</a:t>
            </a:r>
            <a:r>
              <a:rPr baseline="30000" i="1" lang="en-US" sz="3200">
                <a:solidFill>
                  <a:schemeClr val="dk1"/>
                </a:solidFill>
                <a:latin typeface="Cambria"/>
                <a:ea typeface="Cambria"/>
                <a:cs typeface="Cambria"/>
                <a:sym typeface="Cambria"/>
              </a:rPr>
              <a:t>d</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    T</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n</a:t>
            </a:r>
            <a:r>
              <a:rPr lang="en-US" sz="3200">
                <a:solidFill>
                  <a:schemeClr val="dk1"/>
                </a:solidFill>
                <a:latin typeface="Cambria"/>
                <a:ea typeface="Cambria"/>
                <a:cs typeface="Cambria"/>
                <a:sym typeface="Cambria"/>
              </a:rPr>
              <a:t>) ∈ Θ(</a:t>
            </a:r>
            <a:r>
              <a:rPr i="1" lang="en-US" sz="3200">
                <a:solidFill>
                  <a:schemeClr val="dk1"/>
                </a:solidFill>
                <a:latin typeface="Cambria"/>
                <a:ea typeface="Cambria"/>
                <a:cs typeface="Cambria"/>
                <a:sym typeface="Cambria"/>
              </a:rPr>
              <a:t>n</a:t>
            </a:r>
            <a:r>
              <a:rPr baseline="30000" i="1" lang="en-US" sz="3200">
                <a:solidFill>
                  <a:schemeClr val="dk1"/>
                </a:solidFill>
                <a:latin typeface="Cambria"/>
                <a:ea typeface="Cambria"/>
                <a:cs typeface="Cambria"/>
                <a:sym typeface="Cambria"/>
              </a:rPr>
              <a:t>d </a:t>
            </a:r>
            <a:r>
              <a:rPr lang="en-US" sz="3200">
                <a:solidFill>
                  <a:schemeClr val="dk1"/>
                </a:solidFill>
                <a:latin typeface="Cambria"/>
                <a:ea typeface="Cambria"/>
                <a:cs typeface="Cambria"/>
                <a:sym typeface="Cambria"/>
              </a:rPr>
              <a:t>log </a:t>
            </a:r>
            <a:r>
              <a:rPr i="1" lang="en-US" sz="3200">
                <a:solidFill>
                  <a:schemeClr val="dk1"/>
                </a:solidFill>
                <a:latin typeface="Cambria"/>
                <a:ea typeface="Cambria"/>
                <a:cs typeface="Cambria"/>
                <a:sym typeface="Cambria"/>
              </a:rPr>
              <a:t>n</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 </a:t>
            </a:r>
            <a:endParaRPr/>
          </a:p>
          <a:p>
            <a:pPr indent="-457200" lvl="0" marL="457200" marR="0" rtl="0" algn="l">
              <a:spcBef>
                <a:spcPts val="640"/>
              </a:spcBef>
              <a:spcAft>
                <a:spcPts val="0"/>
              </a:spcAft>
              <a:buClr>
                <a:schemeClr val="accent2"/>
              </a:buClr>
              <a:buSzPts val="3200"/>
              <a:buFont typeface="Noto Sans Symbols"/>
              <a:buNone/>
            </a:pPr>
            <a:r>
              <a:rPr lang="en-US" sz="3200">
                <a:solidFill>
                  <a:schemeClr val="dk1"/>
                </a:solidFill>
                <a:latin typeface="Cambria"/>
                <a:ea typeface="Cambria"/>
                <a:cs typeface="Cambria"/>
                <a:sym typeface="Cambria"/>
              </a:rPr>
              <a:t>                             If </a:t>
            </a:r>
            <a:r>
              <a:rPr i="1" lang="en-US" sz="3200">
                <a:solidFill>
                  <a:schemeClr val="dk1"/>
                </a:solidFill>
                <a:latin typeface="Cambria"/>
                <a:ea typeface="Cambria"/>
                <a:cs typeface="Cambria"/>
                <a:sym typeface="Cambria"/>
              </a:rPr>
              <a:t>a &gt; b</a:t>
            </a:r>
            <a:r>
              <a:rPr baseline="30000" i="1" lang="en-US" sz="3200">
                <a:solidFill>
                  <a:schemeClr val="dk1"/>
                </a:solidFill>
                <a:latin typeface="Cambria"/>
                <a:ea typeface="Cambria"/>
                <a:cs typeface="Cambria"/>
                <a:sym typeface="Cambria"/>
              </a:rPr>
              <a:t>d</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    T</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n</a:t>
            </a:r>
            <a:r>
              <a:rPr lang="en-US" sz="3200">
                <a:solidFill>
                  <a:schemeClr val="dk1"/>
                </a:solidFill>
                <a:latin typeface="Cambria"/>
                <a:ea typeface="Cambria"/>
                <a:cs typeface="Cambria"/>
                <a:sym typeface="Cambria"/>
              </a:rPr>
              <a:t>) ∈ Θ(</a:t>
            </a:r>
            <a:r>
              <a:rPr i="1" lang="en-US" sz="3200">
                <a:solidFill>
                  <a:schemeClr val="dk1"/>
                </a:solidFill>
                <a:latin typeface="Cambria"/>
                <a:ea typeface="Cambria"/>
                <a:cs typeface="Cambria"/>
                <a:sym typeface="Cambria"/>
              </a:rPr>
              <a:t>n</a:t>
            </a:r>
            <a:r>
              <a:rPr baseline="30000" lang="en-US" sz="3200">
                <a:solidFill>
                  <a:schemeClr val="dk1"/>
                </a:solidFill>
                <a:latin typeface="Cambria"/>
                <a:ea typeface="Cambria"/>
                <a:cs typeface="Cambria"/>
                <a:sym typeface="Cambria"/>
              </a:rPr>
              <a:t>log </a:t>
            </a:r>
            <a:r>
              <a:rPr baseline="30000" i="1" lang="en-US" sz="3200">
                <a:solidFill>
                  <a:schemeClr val="dk1"/>
                </a:solidFill>
                <a:latin typeface="Cambria"/>
                <a:ea typeface="Cambria"/>
                <a:cs typeface="Cambria"/>
                <a:sym typeface="Cambria"/>
              </a:rPr>
              <a:t>b a </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 </a:t>
            </a:r>
            <a:endParaRPr/>
          </a:p>
          <a:p>
            <a:pPr indent="-254000" lvl="0" marL="457200" marR="0" rtl="0" algn="l">
              <a:spcBef>
                <a:spcPts val="640"/>
              </a:spcBef>
              <a:spcAft>
                <a:spcPts val="0"/>
              </a:spcAft>
              <a:buClr>
                <a:schemeClr val="accent2"/>
              </a:buClr>
              <a:buSzPts val="3200"/>
              <a:buFont typeface="Noto Sans Symbols"/>
              <a:buNone/>
            </a:pPr>
            <a:r>
              <a:t/>
            </a:r>
            <a:endParaRPr sz="3200">
              <a:solidFill>
                <a:schemeClr val="dk1"/>
              </a:solidFill>
              <a:latin typeface="Cambria"/>
              <a:ea typeface="Cambria"/>
              <a:cs typeface="Cambria"/>
              <a:sym typeface="Cambria"/>
            </a:endParaRPr>
          </a:p>
          <a:p>
            <a:pPr indent="-457200" lvl="0" marL="457200" marR="0" rtl="0" algn="l">
              <a:spcBef>
                <a:spcPts val="640"/>
              </a:spcBef>
              <a:spcAft>
                <a:spcPts val="0"/>
              </a:spcAft>
              <a:buClr>
                <a:schemeClr val="accent2"/>
              </a:buClr>
              <a:buSzPts val="3200"/>
              <a:buFont typeface="Noto Sans Symbols"/>
              <a:buNone/>
            </a:pPr>
            <a:r>
              <a:rPr lang="en-US" sz="3200">
                <a:solidFill>
                  <a:schemeClr val="dk1"/>
                </a:solidFill>
                <a:latin typeface="Cambria"/>
                <a:ea typeface="Cambria"/>
                <a:cs typeface="Cambria"/>
                <a:sym typeface="Cambria"/>
              </a:rPr>
              <a:t>Note: The same results hold with O instead of Θ.</a:t>
            </a:r>
            <a:endParaRPr/>
          </a:p>
          <a:p>
            <a:pPr indent="-457200" lvl="0" marL="457200" marR="0" rtl="0" algn="l">
              <a:spcBef>
                <a:spcPts val="640"/>
              </a:spcBef>
              <a:spcAft>
                <a:spcPts val="0"/>
              </a:spcAft>
              <a:buClr>
                <a:schemeClr val="accent2"/>
              </a:buClr>
              <a:buSzPts val="3200"/>
              <a:buFont typeface="Noto Sans Symbols"/>
              <a:buNone/>
            </a:pPr>
            <a:r>
              <a:t/>
            </a:r>
            <a:endParaRPr sz="3200">
              <a:solidFill>
                <a:schemeClr val="dk1"/>
              </a:solidFill>
              <a:latin typeface="Cambria"/>
              <a:ea typeface="Cambria"/>
              <a:cs typeface="Cambria"/>
              <a:sym typeface="Cambria"/>
            </a:endParaRPr>
          </a:p>
          <a:p>
            <a:pPr indent="-457200" lvl="0" marL="457200" marR="0" rtl="0" algn="l">
              <a:spcBef>
                <a:spcPts val="640"/>
              </a:spcBef>
              <a:spcAft>
                <a:spcPts val="0"/>
              </a:spcAft>
              <a:buClr>
                <a:schemeClr val="accent2"/>
              </a:buClr>
              <a:buSzPts val="3200"/>
              <a:buFont typeface="Noto Sans Symbols"/>
              <a:buNone/>
            </a:pPr>
            <a:r>
              <a:rPr lang="en-US" sz="3200">
                <a:solidFill>
                  <a:schemeClr val="dk1"/>
                </a:solidFill>
                <a:latin typeface="Cambria"/>
                <a:ea typeface="Cambria"/>
                <a:cs typeface="Cambria"/>
                <a:sym typeface="Cambria"/>
              </a:rPr>
              <a:t>Examples:    </a:t>
            </a:r>
            <a:r>
              <a:rPr i="1" lang="en-US" sz="3200">
                <a:solidFill>
                  <a:schemeClr val="dk1"/>
                </a:solidFill>
                <a:latin typeface="Cambria"/>
                <a:ea typeface="Cambria"/>
                <a:cs typeface="Cambria"/>
                <a:sym typeface="Cambria"/>
              </a:rPr>
              <a:t>T</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n</a:t>
            </a:r>
            <a:r>
              <a:rPr lang="en-US" sz="3200">
                <a:solidFill>
                  <a:schemeClr val="dk1"/>
                </a:solidFill>
                <a:latin typeface="Cambria"/>
                <a:ea typeface="Cambria"/>
                <a:cs typeface="Cambria"/>
                <a:sym typeface="Cambria"/>
              </a:rPr>
              <a:t>) = 4</a:t>
            </a:r>
            <a:r>
              <a:rPr i="1" lang="en-US" sz="3200">
                <a:solidFill>
                  <a:schemeClr val="dk1"/>
                </a:solidFill>
                <a:latin typeface="Cambria"/>
                <a:ea typeface="Cambria"/>
                <a:cs typeface="Cambria"/>
                <a:sym typeface="Cambria"/>
              </a:rPr>
              <a:t>T</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n</a:t>
            </a:r>
            <a:r>
              <a:rPr lang="en-US" sz="3200">
                <a:solidFill>
                  <a:schemeClr val="dk1"/>
                </a:solidFill>
                <a:latin typeface="Cambria"/>
                <a:ea typeface="Cambria"/>
                <a:cs typeface="Cambria"/>
                <a:sym typeface="Cambria"/>
              </a:rPr>
              <a:t>/2) + </a:t>
            </a:r>
            <a:r>
              <a:rPr i="1" lang="en-US" sz="3200">
                <a:solidFill>
                  <a:schemeClr val="dk1"/>
                </a:solidFill>
                <a:latin typeface="Cambria"/>
                <a:ea typeface="Cambria"/>
                <a:cs typeface="Cambria"/>
                <a:sym typeface="Cambria"/>
              </a:rPr>
              <a:t>n</a:t>
            </a:r>
            <a:r>
              <a:rPr lang="en-US" sz="3200">
                <a:solidFill>
                  <a:schemeClr val="dk1"/>
                </a:solidFill>
                <a:latin typeface="Cambria"/>
                <a:ea typeface="Cambria"/>
                <a:cs typeface="Cambria"/>
                <a:sym typeface="Cambria"/>
              </a:rPr>
              <a:t>  ⇒  </a:t>
            </a:r>
            <a:r>
              <a:rPr i="1" lang="en-US" sz="3200">
                <a:solidFill>
                  <a:schemeClr val="dk1"/>
                </a:solidFill>
                <a:latin typeface="Cambria"/>
                <a:ea typeface="Cambria"/>
                <a:cs typeface="Cambria"/>
                <a:sym typeface="Cambria"/>
              </a:rPr>
              <a:t>T</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n</a:t>
            </a:r>
            <a:r>
              <a:rPr lang="en-US" sz="3200">
                <a:solidFill>
                  <a:schemeClr val="dk1"/>
                </a:solidFill>
                <a:latin typeface="Cambria"/>
                <a:ea typeface="Cambria"/>
                <a:cs typeface="Cambria"/>
                <a:sym typeface="Cambria"/>
              </a:rPr>
              <a:t>) ∈ ?</a:t>
            </a:r>
            <a:endParaRPr/>
          </a:p>
          <a:p>
            <a:pPr indent="-457200" lvl="0" marL="457200" marR="0" rtl="0" algn="l">
              <a:spcBef>
                <a:spcPts val="640"/>
              </a:spcBef>
              <a:spcAft>
                <a:spcPts val="0"/>
              </a:spcAft>
              <a:buClr>
                <a:schemeClr val="accent2"/>
              </a:buClr>
              <a:buSzPts val="3200"/>
              <a:buFont typeface="Noto Sans Symbols"/>
              <a:buNone/>
            </a:pPr>
            <a:r>
              <a:rPr lang="en-US" sz="3200">
                <a:solidFill>
                  <a:schemeClr val="dk1"/>
                </a:solidFill>
                <a:latin typeface="Cambria"/>
                <a:ea typeface="Cambria"/>
                <a:cs typeface="Cambria"/>
                <a:sym typeface="Cambria"/>
              </a:rPr>
              <a:t>                   </a:t>
            </a:r>
            <a:r>
              <a:rPr i="1" lang="en-US" sz="3200">
                <a:solidFill>
                  <a:schemeClr val="dk1"/>
                </a:solidFill>
                <a:latin typeface="Cambria"/>
                <a:ea typeface="Cambria"/>
                <a:cs typeface="Cambria"/>
                <a:sym typeface="Cambria"/>
              </a:rPr>
              <a:t>T</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n</a:t>
            </a:r>
            <a:r>
              <a:rPr lang="en-US" sz="3200">
                <a:solidFill>
                  <a:schemeClr val="dk1"/>
                </a:solidFill>
                <a:latin typeface="Cambria"/>
                <a:ea typeface="Cambria"/>
                <a:cs typeface="Cambria"/>
                <a:sym typeface="Cambria"/>
              </a:rPr>
              <a:t>) = 4</a:t>
            </a:r>
            <a:r>
              <a:rPr i="1" lang="en-US" sz="3200">
                <a:solidFill>
                  <a:schemeClr val="dk1"/>
                </a:solidFill>
                <a:latin typeface="Cambria"/>
                <a:ea typeface="Cambria"/>
                <a:cs typeface="Cambria"/>
                <a:sym typeface="Cambria"/>
              </a:rPr>
              <a:t>T</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n</a:t>
            </a:r>
            <a:r>
              <a:rPr lang="en-US" sz="3200">
                <a:solidFill>
                  <a:schemeClr val="dk1"/>
                </a:solidFill>
                <a:latin typeface="Cambria"/>
                <a:ea typeface="Cambria"/>
                <a:cs typeface="Cambria"/>
                <a:sym typeface="Cambria"/>
              </a:rPr>
              <a:t>/2) + </a:t>
            </a:r>
            <a:r>
              <a:rPr i="1" lang="en-US" sz="3200">
                <a:solidFill>
                  <a:schemeClr val="dk1"/>
                </a:solidFill>
                <a:latin typeface="Cambria"/>
                <a:ea typeface="Cambria"/>
                <a:cs typeface="Cambria"/>
                <a:sym typeface="Cambria"/>
              </a:rPr>
              <a:t>n</a:t>
            </a:r>
            <a:r>
              <a:rPr baseline="30000" lang="en-US" sz="3200">
                <a:solidFill>
                  <a:schemeClr val="dk1"/>
                </a:solidFill>
                <a:latin typeface="Cambria"/>
                <a:ea typeface="Cambria"/>
                <a:cs typeface="Cambria"/>
                <a:sym typeface="Cambria"/>
              </a:rPr>
              <a:t>2</a:t>
            </a:r>
            <a:r>
              <a:rPr lang="en-US" sz="3200">
                <a:solidFill>
                  <a:schemeClr val="dk1"/>
                </a:solidFill>
                <a:latin typeface="Cambria"/>
                <a:ea typeface="Cambria"/>
                <a:cs typeface="Cambria"/>
                <a:sym typeface="Cambria"/>
              </a:rPr>
              <a:t> ⇒  </a:t>
            </a:r>
            <a:r>
              <a:rPr i="1" lang="en-US" sz="3200">
                <a:solidFill>
                  <a:schemeClr val="dk1"/>
                </a:solidFill>
                <a:latin typeface="Cambria"/>
                <a:ea typeface="Cambria"/>
                <a:cs typeface="Cambria"/>
                <a:sym typeface="Cambria"/>
              </a:rPr>
              <a:t>T</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n</a:t>
            </a:r>
            <a:r>
              <a:rPr lang="en-US" sz="3200">
                <a:solidFill>
                  <a:schemeClr val="dk1"/>
                </a:solidFill>
                <a:latin typeface="Cambria"/>
                <a:ea typeface="Cambria"/>
                <a:cs typeface="Cambria"/>
                <a:sym typeface="Cambria"/>
              </a:rPr>
              <a:t>) ∈ ?</a:t>
            </a:r>
            <a:endParaRPr/>
          </a:p>
          <a:p>
            <a:pPr indent="-457200" lvl="0" marL="457200" marR="0" rtl="0" algn="l">
              <a:spcBef>
                <a:spcPts val="640"/>
              </a:spcBef>
              <a:spcAft>
                <a:spcPts val="0"/>
              </a:spcAft>
              <a:buClr>
                <a:schemeClr val="accent2"/>
              </a:buClr>
              <a:buSzPts val="3200"/>
              <a:buFont typeface="Noto Sans Symbols"/>
              <a:buNone/>
            </a:pPr>
            <a:r>
              <a:rPr lang="en-US" sz="3200">
                <a:solidFill>
                  <a:schemeClr val="dk1"/>
                </a:solidFill>
                <a:latin typeface="Cambria"/>
                <a:ea typeface="Cambria"/>
                <a:cs typeface="Cambria"/>
                <a:sym typeface="Cambria"/>
              </a:rPr>
              <a:t>                   </a:t>
            </a:r>
            <a:r>
              <a:rPr i="1" lang="en-US" sz="3200">
                <a:solidFill>
                  <a:schemeClr val="dk1"/>
                </a:solidFill>
                <a:latin typeface="Cambria"/>
                <a:ea typeface="Cambria"/>
                <a:cs typeface="Cambria"/>
                <a:sym typeface="Cambria"/>
              </a:rPr>
              <a:t>T</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n</a:t>
            </a:r>
            <a:r>
              <a:rPr lang="en-US" sz="3200">
                <a:solidFill>
                  <a:schemeClr val="dk1"/>
                </a:solidFill>
                <a:latin typeface="Cambria"/>
                <a:ea typeface="Cambria"/>
                <a:cs typeface="Cambria"/>
                <a:sym typeface="Cambria"/>
              </a:rPr>
              <a:t>) = 4</a:t>
            </a:r>
            <a:r>
              <a:rPr i="1" lang="en-US" sz="3200">
                <a:solidFill>
                  <a:schemeClr val="dk1"/>
                </a:solidFill>
                <a:latin typeface="Cambria"/>
                <a:ea typeface="Cambria"/>
                <a:cs typeface="Cambria"/>
                <a:sym typeface="Cambria"/>
              </a:rPr>
              <a:t>T</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n</a:t>
            </a:r>
            <a:r>
              <a:rPr lang="en-US" sz="3200">
                <a:solidFill>
                  <a:schemeClr val="dk1"/>
                </a:solidFill>
                <a:latin typeface="Cambria"/>
                <a:ea typeface="Cambria"/>
                <a:cs typeface="Cambria"/>
                <a:sym typeface="Cambria"/>
              </a:rPr>
              <a:t>/2) + </a:t>
            </a:r>
            <a:r>
              <a:rPr i="1" lang="en-US" sz="3200">
                <a:solidFill>
                  <a:schemeClr val="dk1"/>
                </a:solidFill>
                <a:latin typeface="Cambria"/>
                <a:ea typeface="Cambria"/>
                <a:cs typeface="Cambria"/>
                <a:sym typeface="Cambria"/>
              </a:rPr>
              <a:t>n</a:t>
            </a:r>
            <a:r>
              <a:rPr baseline="30000" lang="en-US" sz="3200">
                <a:solidFill>
                  <a:schemeClr val="dk1"/>
                </a:solidFill>
                <a:latin typeface="Cambria"/>
                <a:ea typeface="Cambria"/>
                <a:cs typeface="Cambria"/>
                <a:sym typeface="Cambria"/>
              </a:rPr>
              <a:t>3</a:t>
            </a:r>
            <a:r>
              <a:rPr lang="en-US" sz="3200">
                <a:solidFill>
                  <a:schemeClr val="dk1"/>
                </a:solidFill>
                <a:latin typeface="Cambria"/>
                <a:ea typeface="Cambria"/>
                <a:cs typeface="Cambria"/>
                <a:sym typeface="Cambria"/>
              </a:rPr>
              <a:t> ⇒  </a:t>
            </a:r>
            <a:r>
              <a:rPr i="1" lang="en-US" sz="3200">
                <a:solidFill>
                  <a:schemeClr val="dk1"/>
                </a:solidFill>
                <a:latin typeface="Cambria"/>
                <a:ea typeface="Cambria"/>
                <a:cs typeface="Cambria"/>
                <a:sym typeface="Cambria"/>
              </a:rPr>
              <a:t>T</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n</a:t>
            </a:r>
            <a:r>
              <a:rPr lang="en-US" sz="3200">
                <a:solidFill>
                  <a:schemeClr val="dk1"/>
                </a:solidFill>
                <a:latin typeface="Cambria"/>
                <a:ea typeface="Cambria"/>
                <a:cs typeface="Cambria"/>
                <a:sym typeface="Cambria"/>
              </a:rPr>
              <a:t>) ∈ ?</a:t>
            </a:r>
            <a:endParaRPr sz="3200">
              <a:solidFill>
                <a:schemeClr val="dk1"/>
              </a:solidFill>
              <a:latin typeface="Cambria"/>
              <a:ea typeface="Cambria"/>
              <a:cs typeface="Cambria"/>
              <a:sym typeface="Cambria"/>
            </a:endParaRPr>
          </a:p>
        </p:txBody>
      </p:sp>
      <p:sp>
        <p:nvSpPr>
          <p:cNvPr id="4073" name="Google Shape;4073;p209"/>
          <p:cNvSpPr txBox="1"/>
          <p:nvPr/>
        </p:nvSpPr>
        <p:spPr>
          <a:xfrm>
            <a:off x="10214399" y="6302230"/>
            <a:ext cx="2817283" cy="6340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520">
                <a:solidFill>
                  <a:schemeClr val="dk1"/>
                </a:solidFill>
                <a:latin typeface="Times New Roman"/>
                <a:ea typeface="Times New Roman"/>
                <a:cs typeface="Times New Roman"/>
                <a:sym typeface="Times New Roman"/>
              </a:rPr>
              <a:t> Θ (</a:t>
            </a:r>
            <a:r>
              <a:rPr b="1" i="1" lang="en-US" sz="3520">
                <a:solidFill>
                  <a:schemeClr val="dk1"/>
                </a:solidFill>
                <a:latin typeface="Times New Roman"/>
                <a:ea typeface="Times New Roman"/>
                <a:cs typeface="Times New Roman"/>
                <a:sym typeface="Times New Roman"/>
              </a:rPr>
              <a:t>n^2</a:t>
            </a:r>
            <a:r>
              <a:rPr b="1" lang="en-US" sz="3520">
                <a:solidFill>
                  <a:schemeClr val="dk1"/>
                </a:solidFill>
                <a:latin typeface="Times New Roman"/>
                <a:ea typeface="Times New Roman"/>
                <a:cs typeface="Times New Roman"/>
                <a:sym typeface="Times New Roman"/>
              </a:rPr>
              <a:t>)</a:t>
            </a:r>
            <a:endParaRPr/>
          </a:p>
        </p:txBody>
      </p:sp>
      <p:sp>
        <p:nvSpPr>
          <p:cNvPr id="4074" name="Google Shape;4074;p209"/>
          <p:cNvSpPr txBox="1"/>
          <p:nvPr/>
        </p:nvSpPr>
        <p:spPr>
          <a:xfrm>
            <a:off x="10503283" y="6784258"/>
            <a:ext cx="3006240" cy="6340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520">
                <a:solidFill>
                  <a:schemeClr val="dk1"/>
                </a:solidFill>
                <a:latin typeface="Times New Roman"/>
                <a:ea typeface="Times New Roman"/>
                <a:cs typeface="Times New Roman"/>
                <a:sym typeface="Times New Roman"/>
              </a:rPr>
              <a:t> Θ (</a:t>
            </a:r>
            <a:r>
              <a:rPr b="1" i="1" lang="en-US" sz="3520">
                <a:solidFill>
                  <a:schemeClr val="dk1"/>
                </a:solidFill>
                <a:latin typeface="Times New Roman"/>
                <a:ea typeface="Times New Roman"/>
                <a:cs typeface="Times New Roman"/>
                <a:sym typeface="Times New Roman"/>
              </a:rPr>
              <a:t>n^2log n</a:t>
            </a:r>
            <a:r>
              <a:rPr b="1" lang="en-US" sz="3520">
                <a:solidFill>
                  <a:schemeClr val="dk1"/>
                </a:solidFill>
                <a:latin typeface="Times New Roman"/>
                <a:ea typeface="Times New Roman"/>
                <a:cs typeface="Times New Roman"/>
                <a:sym typeface="Times New Roman"/>
              </a:rPr>
              <a:t>)</a:t>
            </a:r>
            <a:endParaRPr/>
          </a:p>
        </p:txBody>
      </p:sp>
      <p:sp>
        <p:nvSpPr>
          <p:cNvPr id="4075" name="Google Shape;4075;p209"/>
          <p:cNvSpPr txBox="1"/>
          <p:nvPr/>
        </p:nvSpPr>
        <p:spPr>
          <a:xfrm>
            <a:off x="10673081" y="7450069"/>
            <a:ext cx="1899920" cy="6340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520">
                <a:solidFill>
                  <a:schemeClr val="dk1"/>
                </a:solidFill>
                <a:latin typeface="Times New Roman"/>
                <a:ea typeface="Times New Roman"/>
                <a:cs typeface="Times New Roman"/>
                <a:sym typeface="Times New Roman"/>
              </a:rPr>
              <a:t>Θ (</a:t>
            </a:r>
            <a:r>
              <a:rPr b="1" i="1" lang="en-US" sz="3520">
                <a:solidFill>
                  <a:schemeClr val="dk1"/>
                </a:solidFill>
                <a:latin typeface="Times New Roman"/>
                <a:ea typeface="Times New Roman"/>
                <a:cs typeface="Times New Roman"/>
                <a:sym typeface="Times New Roman"/>
              </a:rPr>
              <a:t>n^3</a:t>
            </a:r>
            <a:r>
              <a:rPr b="1" lang="en-US" sz="3520">
                <a:solidFill>
                  <a:schemeClr val="dk1"/>
                </a:solidFill>
                <a:latin typeface="Times New Roman"/>
                <a:ea typeface="Times New Roman"/>
                <a:cs typeface="Times New Roman"/>
                <a:sym typeface="Times New Roman"/>
              </a:rPr>
              <a:t>)</a:t>
            </a:r>
            <a:endParaRPr/>
          </a:p>
        </p:txBody>
      </p:sp>
      <p:sp>
        <p:nvSpPr>
          <p:cNvPr id="4076" name="Google Shape;4076;p209"/>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073"/>
                                        </p:tgtEl>
                                        <p:attrNameLst>
                                          <p:attrName>style.visibility</p:attrName>
                                        </p:attrNameLst>
                                      </p:cBhvr>
                                      <p:to>
                                        <p:strVal val="visible"/>
                                      </p:to>
                                    </p:set>
                                    <p:anim calcmode="lin" valueType="num">
                                      <p:cBhvr additive="base">
                                        <p:cTn dur="500"/>
                                        <p:tgtEl>
                                          <p:spTgt spid="407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074"/>
                                        </p:tgtEl>
                                        <p:attrNameLst>
                                          <p:attrName>style.visibility</p:attrName>
                                        </p:attrNameLst>
                                      </p:cBhvr>
                                      <p:to>
                                        <p:strVal val="visible"/>
                                      </p:to>
                                    </p:set>
                                    <p:anim calcmode="lin" valueType="num">
                                      <p:cBhvr additive="base">
                                        <p:cTn dur="500"/>
                                        <p:tgtEl>
                                          <p:spTgt spid="407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075"/>
                                        </p:tgtEl>
                                        <p:attrNameLst>
                                          <p:attrName>style.visibility</p:attrName>
                                        </p:attrNameLst>
                                      </p:cBhvr>
                                      <p:to>
                                        <p:strVal val="visible"/>
                                      </p:to>
                                    </p:set>
                                    <p:anim calcmode="lin" valueType="num">
                                      <p:cBhvr additive="base">
                                        <p:cTn dur="500"/>
                                        <p:tgtEl>
                                          <p:spTgt spid="407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0" name="Shape 4080"/>
        <p:cNvGrpSpPr/>
        <p:nvPr/>
      </p:nvGrpSpPr>
      <p:grpSpPr>
        <a:xfrm>
          <a:off x="0" y="0"/>
          <a:ext cx="0" cy="0"/>
          <a:chOff x="0" y="0"/>
          <a:chExt cx="0" cy="0"/>
        </a:xfrm>
      </p:grpSpPr>
      <p:sp>
        <p:nvSpPr>
          <p:cNvPr id="4081" name="Google Shape;4081;p210"/>
          <p:cNvSpPr txBox="1"/>
          <p:nvPr>
            <p:ph type="title"/>
          </p:nvPr>
        </p:nvSpPr>
        <p:spPr>
          <a:xfrm>
            <a:off x="787400" y="990600"/>
            <a:ext cx="12740640" cy="2769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Strassen’s Method is not preferred </a:t>
            </a:r>
            <a:endParaRPr/>
          </a:p>
        </p:txBody>
      </p:sp>
      <p:sp>
        <p:nvSpPr>
          <p:cNvPr id="4082" name="Google Shape;4082;p210"/>
          <p:cNvSpPr/>
          <p:nvPr/>
        </p:nvSpPr>
        <p:spPr>
          <a:xfrm>
            <a:off x="787400" y="1899921"/>
            <a:ext cx="14691360" cy="600164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3200">
                <a:solidFill>
                  <a:schemeClr val="dk1"/>
                </a:solidFill>
                <a:latin typeface="Cambria"/>
                <a:ea typeface="Cambria"/>
                <a:cs typeface="Cambria"/>
                <a:sym typeface="Cambria"/>
              </a:rPr>
              <a:t>Generally Strassen’s Method is not preferred for practical applications for following reasons.</a:t>
            </a:r>
            <a:endParaRPr/>
          </a:p>
          <a:p>
            <a:pPr indent="0" lvl="0" marL="0" marR="0" rtl="0" algn="just">
              <a:spcBef>
                <a:spcPts val="0"/>
              </a:spcBef>
              <a:spcAft>
                <a:spcPts val="0"/>
              </a:spcAft>
              <a:buNone/>
            </a:pPr>
            <a:r>
              <a:t/>
            </a:r>
            <a:endParaRPr sz="3200">
              <a:solidFill>
                <a:schemeClr val="dk1"/>
              </a:solidFill>
              <a:latin typeface="Cambria"/>
              <a:ea typeface="Cambria"/>
              <a:cs typeface="Cambria"/>
              <a:sym typeface="Cambria"/>
            </a:endParaRPr>
          </a:p>
          <a:p>
            <a:pPr indent="-502930" lvl="0" marL="502930" marR="0" rtl="0" algn="just">
              <a:spcBef>
                <a:spcPts val="0"/>
              </a:spcBef>
              <a:spcAft>
                <a:spcPts val="0"/>
              </a:spcAft>
              <a:buClr>
                <a:schemeClr val="dk1"/>
              </a:buClr>
              <a:buSzPts val="3200"/>
              <a:buFont typeface="Cambria"/>
              <a:buAutoNum type="arabicParenR"/>
            </a:pPr>
            <a:r>
              <a:rPr lang="en-US" sz="3200">
                <a:solidFill>
                  <a:schemeClr val="dk1"/>
                </a:solidFill>
                <a:latin typeface="Cambria"/>
                <a:ea typeface="Cambria"/>
                <a:cs typeface="Cambria"/>
                <a:sym typeface="Cambria"/>
              </a:rPr>
              <a:t>The constants used in Strassen’s method are high and for a typical application Naive method works better.</a:t>
            </a:r>
            <a:endParaRPr/>
          </a:p>
          <a:p>
            <a:pPr indent="-299730" lvl="0" marL="502930" marR="0" rtl="0" algn="just">
              <a:spcBef>
                <a:spcPts val="0"/>
              </a:spcBef>
              <a:spcAft>
                <a:spcPts val="0"/>
              </a:spcAft>
              <a:buClr>
                <a:schemeClr val="dk1"/>
              </a:buClr>
              <a:buSzPts val="3200"/>
              <a:buFont typeface="Calibri"/>
              <a:buNone/>
            </a:pPr>
            <a:r>
              <a:t/>
            </a:r>
            <a:endParaRPr sz="3200">
              <a:solidFill>
                <a:schemeClr val="dk1"/>
              </a:solidFill>
              <a:latin typeface="Cambria"/>
              <a:ea typeface="Cambria"/>
              <a:cs typeface="Cambria"/>
              <a:sym typeface="Cambria"/>
            </a:endParaRPr>
          </a:p>
          <a:p>
            <a:pPr indent="0" lvl="0" marL="0" marR="0" rtl="0" algn="just">
              <a:spcBef>
                <a:spcPts val="0"/>
              </a:spcBef>
              <a:spcAft>
                <a:spcPts val="0"/>
              </a:spcAft>
              <a:buNone/>
            </a:pPr>
            <a:r>
              <a:rPr lang="en-US" sz="3200">
                <a:solidFill>
                  <a:schemeClr val="dk1"/>
                </a:solidFill>
                <a:latin typeface="Cambria"/>
                <a:ea typeface="Cambria"/>
                <a:cs typeface="Cambria"/>
                <a:sym typeface="Cambria"/>
              </a:rPr>
              <a:t>2) For Sparse matrices, there are better methods especially designed for them.</a:t>
            </a:r>
            <a:endParaRPr/>
          </a:p>
          <a:p>
            <a:pPr indent="0" lvl="0" marL="0" marR="0" rtl="0" algn="just">
              <a:spcBef>
                <a:spcPts val="0"/>
              </a:spcBef>
              <a:spcAft>
                <a:spcPts val="0"/>
              </a:spcAft>
              <a:buNone/>
            </a:pPr>
            <a:r>
              <a:t/>
            </a:r>
            <a:endParaRPr sz="3200">
              <a:solidFill>
                <a:schemeClr val="dk1"/>
              </a:solidFill>
              <a:latin typeface="Cambria"/>
              <a:ea typeface="Cambria"/>
              <a:cs typeface="Cambria"/>
              <a:sym typeface="Cambria"/>
            </a:endParaRPr>
          </a:p>
          <a:p>
            <a:pPr indent="0" lvl="0" marL="0" marR="0" rtl="0" algn="just">
              <a:spcBef>
                <a:spcPts val="0"/>
              </a:spcBef>
              <a:spcAft>
                <a:spcPts val="0"/>
              </a:spcAft>
              <a:buNone/>
            </a:pPr>
            <a:r>
              <a:rPr lang="en-US" sz="3200">
                <a:solidFill>
                  <a:schemeClr val="dk1"/>
                </a:solidFill>
                <a:latin typeface="Cambria"/>
                <a:ea typeface="Cambria"/>
                <a:cs typeface="Cambria"/>
                <a:sym typeface="Cambria"/>
              </a:rPr>
              <a:t>3) The submatrices in recursion take extra space.</a:t>
            </a:r>
            <a:endParaRPr/>
          </a:p>
          <a:p>
            <a:pPr indent="0" lvl="0" marL="0" marR="0" rtl="0" algn="just">
              <a:spcBef>
                <a:spcPts val="0"/>
              </a:spcBef>
              <a:spcAft>
                <a:spcPts val="0"/>
              </a:spcAft>
              <a:buNone/>
            </a:pPr>
            <a:r>
              <a:t/>
            </a:r>
            <a:endParaRPr sz="3200">
              <a:solidFill>
                <a:schemeClr val="dk1"/>
              </a:solidFill>
              <a:latin typeface="Cambria"/>
              <a:ea typeface="Cambria"/>
              <a:cs typeface="Cambria"/>
              <a:sym typeface="Cambria"/>
            </a:endParaRPr>
          </a:p>
          <a:p>
            <a:pPr indent="0" lvl="0" marL="0" marR="0" rtl="0" algn="just">
              <a:spcBef>
                <a:spcPts val="0"/>
              </a:spcBef>
              <a:spcAft>
                <a:spcPts val="0"/>
              </a:spcAft>
              <a:buNone/>
            </a:pPr>
            <a:r>
              <a:rPr lang="en-US" sz="3200">
                <a:solidFill>
                  <a:schemeClr val="dk1"/>
                </a:solidFill>
                <a:latin typeface="Cambria"/>
                <a:ea typeface="Cambria"/>
                <a:cs typeface="Cambria"/>
                <a:sym typeface="Cambria"/>
              </a:rPr>
              <a:t>4) Because of the limited precision of computer arithmetic on noninteger values,         larger errors accumulate in Strassen’s algorithm than in Naive Method </a:t>
            </a:r>
            <a:endParaRPr/>
          </a:p>
        </p:txBody>
      </p:sp>
      <p:sp>
        <p:nvSpPr>
          <p:cNvPr id="4083" name="Google Shape;4083;p210"/>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7" name="Shape 4087"/>
        <p:cNvGrpSpPr/>
        <p:nvPr/>
      </p:nvGrpSpPr>
      <p:grpSpPr>
        <a:xfrm>
          <a:off x="0" y="0"/>
          <a:ext cx="0" cy="0"/>
          <a:chOff x="0" y="0"/>
          <a:chExt cx="0" cy="0"/>
        </a:xfrm>
      </p:grpSpPr>
      <p:sp>
        <p:nvSpPr>
          <p:cNvPr id="4088" name="Google Shape;4088;p211"/>
          <p:cNvSpPr txBox="1"/>
          <p:nvPr>
            <p:ph type="ctrTitle"/>
          </p:nvPr>
        </p:nvSpPr>
        <p:spPr>
          <a:xfrm>
            <a:off x="3352800" y="4693920"/>
            <a:ext cx="11399520" cy="83099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4800" u="none" cap="none" strike="noStrike">
                <a:solidFill>
                  <a:srgbClr val="E36C09"/>
                </a:solidFill>
                <a:latin typeface="Cambria"/>
                <a:ea typeface="Cambria"/>
                <a:cs typeface="Cambria"/>
                <a:sym typeface="Cambria"/>
              </a:rPr>
              <a:t>Multiplication of Large Integer</a:t>
            </a:r>
            <a:br>
              <a:rPr b="1" i="0" lang="en-US" sz="4800" u="none" cap="none" strike="noStrike">
                <a:solidFill>
                  <a:srgbClr val="E36C09"/>
                </a:solidFill>
                <a:latin typeface="Cambria"/>
                <a:ea typeface="Cambria"/>
                <a:cs typeface="Cambria"/>
                <a:sym typeface="Cambria"/>
              </a:rPr>
            </a:br>
            <a:br>
              <a:rPr b="1" i="0" lang="en-US" sz="4800" u="none" cap="none" strike="noStrike">
                <a:solidFill>
                  <a:srgbClr val="E36C09"/>
                </a:solidFill>
                <a:latin typeface="Cambria"/>
                <a:ea typeface="Cambria"/>
                <a:cs typeface="Cambria"/>
                <a:sym typeface="Cambria"/>
              </a:rPr>
            </a:br>
            <a:r>
              <a:rPr b="1" i="0" lang="en-US" sz="4800" u="none" cap="none" strike="noStrike">
                <a:solidFill>
                  <a:srgbClr val="E36C09"/>
                </a:solidFill>
                <a:latin typeface="Cambria"/>
                <a:ea typeface="Cambria"/>
                <a:cs typeface="Cambria"/>
                <a:sym typeface="Cambria"/>
              </a:rPr>
              <a:t>H.W</a:t>
            </a:r>
            <a:endParaRPr b="1" i="0" sz="4800" u="none" cap="none" strike="noStrike">
              <a:solidFill>
                <a:srgbClr val="E36C09"/>
              </a:solidFill>
              <a:latin typeface="Cambria"/>
              <a:ea typeface="Cambria"/>
              <a:cs typeface="Cambria"/>
              <a:sym typeface="Cambria"/>
            </a:endParaRPr>
          </a:p>
        </p:txBody>
      </p:sp>
      <p:sp>
        <p:nvSpPr>
          <p:cNvPr id="4089" name="Google Shape;4089;p211"/>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3" name="Shape 4093"/>
        <p:cNvGrpSpPr/>
        <p:nvPr/>
      </p:nvGrpSpPr>
      <p:grpSpPr>
        <a:xfrm>
          <a:off x="0" y="0"/>
          <a:ext cx="0" cy="0"/>
          <a:chOff x="0" y="0"/>
          <a:chExt cx="0" cy="0"/>
        </a:xfrm>
      </p:grpSpPr>
      <p:sp>
        <p:nvSpPr>
          <p:cNvPr id="4094" name="Google Shape;4094;p212"/>
          <p:cNvSpPr txBox="1"/>
          <p:nvPr>
            <p:ph type="title"/>
          </p:nvPr>
        </p:nvSpPr>
        <p:spPr>
          <a:xfrm>
            <a:off x="933245" y="1219200"/>
            <a:ext cx="6697292" cy="2769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Naive Multiplication</a:t>
            </a:r>
            <a:endParaRPr/>
          </a:p>
        </p:txBody>
      </p:sp>
      <p:sp>
        <p:nvSpPr>
          <p:cNvPr id="4095" name="Google Shape;4095;p212"/>
          <p:cNvSpPr txBox="1"/>
          <p:nvPr>
            <p:ph idx="1" type="body"/>
          </p:nvPr>
        </p:nvSpPr>
        <p:spPr>
          <a:xfrm>
            <a:off x="939800" y="2971800"/>
            <a:ext cx="15392400" cy="4727448"/>
          </a:xfrm>
          <a:prstGeom prst="rect">
            <a:avLst/>
          </a:prstGeom>
          <a:noFill/>
          <a:ln>
            <a:noFill/>
          </a:ln>
        </p:spPr>
        <p:txBody>
          <a:bodyPr anchorCtr="0" anchor="t" bIns="0" lIns="0" spcFirstLastPara="1" rIns="0" wrap="square" tIns="0">
            <a:spAutoFit/>
          </a:bodyPr>
          <a:lstStyle/>
          <a:p>
            <a:pPr indent="-457200" lvl="0" marL="457200" rtl="0" algn="just">
              <a:spcBef>
                <a:spcPts val="0"/>
              </a:spcBef>
              <a:spcAft>
                <a:spcPts val="0"/>
              </a:spcAft>
              <a:buClr>
                <a:schemeClr val="dk1"/>
              </a:buClr>
              <a:buSzPts val="3200"/>
              <a:buFont typeface="Noto Sans Symbols"/>
              <a:buChar char="❑"/>
            </a:pPr>
            <a:r>
              <a:rPr b="1" lang="en-US" sz="3200">
                <a:latin typeface="Cambria"/>
                <a:ea typeface="Cambria"/>
                <a:cs typeface="Cambria"/>
                <a:sym typeface="Cambria"/>
              </a:rPr>
              <a:t>The standard integer multiplication routine of two n-digit numbers involves n multiplications of an n-digit number by a single digit, plus the addition of n numbers, which have at most 2n digits. </a:t>
            </a:r>
            <a:endParaRPr/>
          </a:p>
          <a:p>
            <a:pPr indent="-254000" lvl="0" marL="457200" rtl="0" algn="just">
              <a:spcBef>
                <a:spcPts val="640"/>
              </a:spcBef>
              <a:spcAft>
                <a:spcPts val="0"/>
              </a:spcAft>
              <a:buClr>
                <a:schemeClr val="dk1"/>
              </a:buClr>
              <a:buSzPts val="3200"/>
              <a:buFont typeface="Noto Sans Symbols"/>
              <a:buNone/>
            </a:pPr>
            <a:r>
              <a:t/>
            </a:r>
            <a:endParaRPr b="1" sz="3200">
              <a:latin typeface="Cambria"/>
              <a:ea typeface="Cambria"/>
              <a:cs typeface="Cambria"/>
              <a:sym typeface="Cambria"/>
            </a:endParaRPr>
          </a:p>
          <a:p>
            <a:pPr indent="-457200" lvl="0" marL="457200" rtl="0" algn="just">
              <a:spcBef>
                <a:spcPts val="640"/>
              </a:spcBef>
              <a:spcAft>
                <a:spcPts val="0"/>
              </a:spcAft>
              <a:buClr>
                <a:schemeClr val="dk1"/>
              </a:buClr>
              <a:buSzPts val="3200"/>
              <a:buFont typeface="Noto Sans Symbols"/>
              <a:buChar char="❑"/>
            </a:pPr>
            <a:r>
              <a:rPr b="1" lang="en-US" sz="3200">
                <a:latin typeface="Cambria"/>
                <a:ea typeface="Cambria"/>
                <a:cs typeface="Cambria"/>
                <a:sym typeface="Cambria"/>
              </a:rPr>
              <a:t>All in all, assuming that each addition and multiplication between single digits takes O(1), this multiplication takes O(n</a:t>
            </a:r>
            <a:r>
              <a:rPr b="1" baseline="30000" lang="en-US" sz="3200">
                <a:latin typeface="Cambria"/>
                <a:ea typeface="Cambria"/>
                <a:cs typeface="Cambria"/>
                <a:sym typeface="Cambria"/>
              </a:rPr>
              <a:t>2</a:t>
            </a:r>
            <a:r>
              <a:rPr b="1" lang="en-US" sz="3200">
                <a:latin typeface="Cambria"/>
                <a:ea typeface="Cambria"/>
                <a:cs typeface="Cambria"/>
                <a:sym typeface="Cambria"/>
              </a:rPr>
              <a:t>) time:</a:t>
            </a:r>
            <a:endParaRPr sz="3200">
              <a:latin typeface="Cambria"/>
              <a:ea typeface="Cambria"/>
              <a:cs typeface="Cambria"/>
              <a:sym typeface="Cambria"/>
            </a:endParaRPr>
          </a:p>
          <a:p>
            <a:pPr indent="-254000" lvl="0" marL="457200" rtl="0" algn="just">
              <a:spcBef>
                <a:spcPts val="640"/>
              </a:spcBef>
              <a:spcAft>
                <a:spcPts val="0"/>
              </a:spcAft>
              <a:buClr>
                <a:schemeClr val="dk1"/>
              </a:buClr>
              <a:buSzPts val="3200"/>
              <a:buFont typeface="Noto Sans Symbols"/>
              <a:buNone/>
            </a:pPr>
            <a:r>
              <a:t/>
            </a:r>
            <a:endParaRPr sz="3200">
              <a:latin typeface="Cambria"/>
              <a:ea typeface="Cambria"/>
              <a:cs typeface="Cambria"/>
              <a:sym typeface="Cambria"/>
            </a:endParaRPr>
          </a:p>
        </p:txBody>
      </p:sp>
      <p:sp>
        <p:nvSpPr>
          <p:cNvPr id="4096" name="Google Shape;4096;p212"/>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0" name="Shape 4100"/>
        <p:cNvGrpSpPr/>
        <p:nvPr/>
      </p:nvGrpSpPr>
      <p:grpSpPr>
        <a:xfrm>
          <a:off x="0" y="0"/>
          <a:ext cx="0" cy="0"/>
          <a:chOff x="0" y="0"/>
          <a:chExt cx="0" cy="0"/>
        </a:xfrm>
      </p:grpSpPr>
      <p:sp>
        <p:nvSpPr>
          <p:cNvPr id="4101" name="Google Shape;4101;p213"/>
          <p:cNvSpPr txBox="1"/>
          <p:nvPr>
            <p:ph type="title"/>
          </p:nvPr>
        </p:nvSpPr>
        <p:spPr>
          <a:xfrm>
            <a:off x="895350" y="1364988"/>
            <a:ext cx="12517120" cy="2769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Final comments</a:t>
            </a:r>
            <a:endParaRPr/>
          </a:p>
        </p:txBody>
      </p:sp>
      <p:sp>
        <p:nvSpPr>
          <p:cNvPr id="4102" name="Google Shape;4102;p213"/>
          <p:cNvSpPr txBox="1"/>
          <p:nvPr>
            <p:ph idx="1" type="body"/>
          </p:nvPr>
        </p:nvSpPr>
        <p:spPr>
          <a:xfrm>
            <a:off x="895350" y="2312988"/>
            <a:ext cx="16090900" cy="6069012"/>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None/>
            </a:pPr>
            <a:r>
              <a:rPr b="1" lang="en-US" sz="3200">
                <a:latin typeface="Cambria"/>
                <a:ea typeface="Cambria"/>
                <a:cs typeface="Cambria"/>
                <a:sym typeface="Cambria"/>
              </a:rPr>
              <a:t>					   </a:t>
            </a:r>
            <a:r>
              <a:rPr b="1" lang="en-US" sz="3200" u="sng">
                <a:latin typeface="Cambria"/>
                <a:ea typeface="Cambria"/>
                <a:cs typeface="Cambria"/>
                <a:sym typeface="Cambria"/>
              </a:rPr>
              <a:t>quantity</a:t>
            </a:r>
            <a:r>
              <a:rPr b="1" lang="en-US" sz="3200">
                <a:latin typeface="Cambria"/>
                <a:ea typeface="Cambria"/>
                <a:cs typeface="Cambria"/>
                <a:sym typeface="Cambria"/>
              </a:rPr>
              <a:t>    	</a:t>
            </a:r>
            <a:r>
              <a:rPr b="1" lang="en-US" sz="3200" u="sng">
                <a:latin typeface="Cambria"/>
                <a:ea typeface="Cambria"/>
                <a:cs typeface="Cambria"/>
                <a:sym typeface="Cambria"/>
              </a:rPr>
              <a:t>time</a:t>
            </a:r>
            <a:endParaRPr sz="3200">
              <a:latin typeface="Cambria"/>
              <a:ea typeface="Cambria"/>
              <a:cs typeface="Cambria"/>
              <a:sym typeface="Cambria"/>
            </a:endParaRPr>
          </a:p>
          <a:p>
            <a:pPr indent="0" lvl="0" marL="0" rtl="0" algn="l">
              <a:spcBef>
                <a:spcPts val="640"/>
              </a:spcBef>
              <a:spcAft>
                <a:spcPts val="0"/>
              </a:spcAft>
              <a:buNone/>
            </a:pPr>
            <a:r>
              <a:rPr b="1" lang="en-US" sz="3200">
                <a:latin typeface="Cambria"/>
                <a:ea typeface="Cambria"/>
                <a:cs typeface="Cambria"/>
                <a:sym typeface="Cambria"/>
              </a:rPr>
              <a:t>1) multiplication n-digit </a:t>
            </a:r>
            <a:endParaRPr/>
          </a:p>
          <a:p>
            <a:pPr indent="0" lvl="0" marL="0" rtl="0" algn="l">
              <a:spcBef>
                <a:spcPts val="640"/>
              </a:spcBef>
              <a:spcAft>
                <a:spcPts val="0"/>
              </a:spcAft>
              <a:buNone/>
            </a:pPr>
            <a:r>
              <a:rPr b="1" lang="en-US" sz="3200">
                <a:latin typeface="Cambria"/>
                <a:ea typeface="Cambria"/>
                <a:cs typeface="Cambria"/>
                <a:sym typeface="Cambria"/>
              </a:rPr>
              <a:t>     by 1-digit 	              		n		O(n)</a:t>
            </a:r>
            <a:endParaRPr sz="3200">
              <a:latin typeface="Cambria"/>
              <a:ea typeface="Cambria"/>
              <a:cs typeface="Cambria"/>
              <a:sym typeface="Cambria"/>
            </a:endParaRPr>
          </a:p>
          <a:p>
            <a:pPr indent="0" lvl="0" marL="0" rtl="0" algn="l">
              <a:spcBef>
                <a:spcPts val="640"/>
              </a:spcBef>
              <a:spcAft>
                <a:spcPts val="0"/>
              </a:spcAft>
              <a:buNone/>
            </a:pPr>
            <a:r>
              <a:rPr b="1" lang="en-US" sz="3200">
                <a:latin typeface="Cambria"/>
                <a:ea typeface="Cambria"/>
                <a:cs typeface="Cambria"/>
                <a:sym typeface="Cambria"/>
              </a:rPr>
              <a:t>2) additions 2n-digit by </a:t>
            </a:r>
            <a:endParaRPr/>
          </a:p>
          <a:p>
            <a:pPr indent="0" lvl="0" marL="0" rtl="0" algn="l">
              <a:spcBef>
                <a:spcPts val="640"/>
              </a:spcBef>
              <a:spcAft>
                <a:spcPts val="0"/>
              </a:spcAft>
              <a:buNone/>
            </a:pPr>
            <a:r>
              <a:rPr b="1" lang="en-US" sz="3200">
                <a:latin typeface="Cambria"/>
                <a:ea typeface="Cambria"/>
                <a:cs typeface="Cambria"/>
                <a:sym typeface="Cambria"/>
              </a:rPr>
              <a:t>     n-digit max	              		n		O(n)</a:t>
            </a:r>
            <a:endParaRPr sz="3200">
              <a:latin typeface="Cambria"/>
              <a:ea typeface="Cambria"/>
              <a:cs typeface="Cambria"/>
              <a:sym typeface="Cambria"/>
            </a:endParaRPr>
          </a:p>
          <a:p>
            <a:pPr indent="0" lvl="0" marL="0" rtl="0" algn="l">
              <a:spcBef>
                <a:spcPts val="640"/>
              </a:spcBef>
              <a:spcAft>
                <a:spcPts val="0"/>
              </a:spcAft>
              <a:buNone/>
            </a:pPr>
            <a:r>
              <a:t/>
            </a:r>
            <a:endParaRPr b="1" sz="3200">
              <a:latin typeface="Cambria"/>
              <a:ea typeface="Cambria"/>
              <a:cs typeface="Cambria"/>
              <a:sym typeface="Cambria"/>
            </a:endParaRPr>
          </a:p>
          <a:p>
            <a:pPr indent="0" lvl="0" marL="0" rtl="0" algn="l">
              <a:spcBef>
                <a:spcPts val="640"/>
              </a:spcBef>
              <a:spcAft>
                <a:spcPts val="0"/>
              </a:spcAft>
              <a:buNone/>
            </a:pPr>
            <a:r>
              <a:rPr b="1" lang="en-US" sz="3200">
                <a:latin typeface="Cambria"/>
                <a:ea typeface="Cambria"/>
                <a:cs typeface="Cambria"/>
                <a:sym typeface="Cambria"/>
              </a:rPr>
              <a:t>Total time = n*O(n) + n*O(n) 				  </a:t>
            </a:r>
            <a:endParaRPr/>
          </a:p>
          <a:p>
            <a:pPr indent="0" lvl="0" marL="0" rtl="0" algn="l">
              <a:spcBef>
                <a:spcPts val="640"/>
              </a:spcBef>
              <a:spcAft>
                <a:spcPts val="0"/>
              </a:spcAft>
              <a:buNone/>
            </a:pPr>
            <a:r>
              <a:rPr b="1" lang="en-US" sz="3200">
                <a:latin typeface="Cambria"/>
                <a:ea typeface="Cambria"/>
                <a:cs typeface="Cambria"/>
                <a:sym typeface="Cambria"/>
              </a:rPr>
              <a:t>		  =	2n*O(n)</a:t>
            </a:r>
            <a:endParaRPr/>
          </a:p>
          <a:p>
            <a:pPr indent="0" lvl="0" marL="0" rtl="0" algn="l">
              <a:spcBef>
                <a:spcPts val="640"/>
              </a:spcBef>
              <a:spcAft>
                <a:spcPts val="0"/>
              </a:spcAft>
              <a:buNone/>
            </a:pPr>
            <a:r>
              <a:rPr b="1" lang="en-US" sz="3200">
                <a:latin typeface="Cambria"/>
                <a:ea typeface="Cambria"/>
                <a:cs typeface="Cambria"/>
                <a:sym typeface="Cambria"/>
              </a:rPr>
              <a:t>		    =	O(n)*O(n) </a:t>
            </a:r>
            <a:endParaRPr/>
          </a:p>
          <a:p>
            <a:pPr indent="0" lvl="0" marL="0" rtl="0" algn="l">
              <a:spcBef>
                <a:spcPts val="640"/>
              </a:spcBef>
              <a:spcAft>
                <a:spcPts val="0"/>
              </a:spcAft>
              <a:buNone/>
            </a:pPr>
            <a:r>
              <a:rPr b="1" lang="en-US" sz="3200">
                <a:latin typeface="Cambria"/>
                <a:ea typeface="Cambria"/>
                <a:cs typeface="Cambria"/>
                <a:sym typeface="Cambria"/>
              </a:rPr>
              <a:t>		    =	O(n</a:t>
            </a:r>
            <a:r>
              <a:rPr b="1" baseline="30000" lang="en-US" sz="3200">
                <a:latin typeface="Cambria"/>
                <a:ea typeface="Cambria"/>
                <a:cs typeface="Cambria"/>
                <a:sym typeface="Cambria"/>
              </a:rPr>
              <a:t>2</a:t>
            </a:r>
            <a:r>
              <a:rPr b="1" lang="en-US" sz="3200">
                <a:latin typeface="Cambria"/>
                <a:ea typeface="Cambria"/>
                <a:cs typeface="Cambria"/>
                <a:sym typeface="Cambria"/>
              </a:rPr>
              <a:t>).</a:t>
            </a:r>
            <a:endParaRPr sz="3200">
              <a:latin typeface="Cambria"/>
              <a:ea typeface="Cambria"/>
              <a:cs typeface="Cambria"/>
              <a:sym typeface="Cambria"/>
            </a:endParaRPr>
          </a:p>
          <a:p>
            <a:pPr indent="0" lvl="0" marL="0" rtl="0" algn="l">
              <a:spcBef>
                <a:spcPts val="640"/>
              </a:spcBef>
              <a:spcAft>
                <a:spcPts val="0"/>
              </a:spcAft>
              <a:buNone/>
            </a:pPr>
            <a:r>
              <a:t/>
            </a:r>
            <a:endParaRPr sz="3200">
              <a:latin typeface="Cambria"/>
              <a:ea typeface="Cambria"/>
              <a:cs typeface="Cambria"/>
              <a:sym typeface="Cambria"/>
            </a:endParaRPr>
          </a:p>
        </p:txBody>
      </p:sp>
      <p:sp>
        <p:nvSpPr>
          <p:cNvPr id="4103" name="Google Shape;4103;p213"/>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7" name="Shape 4107"/>
        <p:cNvGrpSpPr/>
        <p:nvPr/>
      </p:nvGrpSpPr>
      <p:grpSpPr>
        <a:xfrm>
          <a:off x="0" y="0"/>
          <a:ext cx="0" cy="0"/>
          <a:chOff x="0" y="0"/>
          <a:chExt cx="0" cy="0"/>
        </a:xfrm>
      </p:grpSpPr>
      <p:sp>
        <p:nvSpPr>
          <p:cNvPr id="4108" name="Google Shape;4108;p214"/>
          <p:cNvSpPr txBox="1"/>
          <p:nvPr>
            <p:ph type="title"/>
          </p:nvPr>
        </p:nvSpPr>
        <p:spPr>
          <a:xfrm>
            <a:off x="359835" y="716004"/>
            <a:ext cx="16090900" cy="2762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Divide &amp; Conquer</a:t>
            </a:r>
            <a:endParaRPr/>
          </a:p>
        </p:txBody>
      </p:sp>
      <p:pic>
        <p:nvPicPr>
          <p:cNvPr id="4109" name="Google Shape;4109;p214"/>
          <p:cNvPicPr preferRelativeResize="0"/>
          <p:nvPr/>
        </p:nvPicPr>
        <p:blipFill rotWithShape="1">
          <a:blip r:embed="rId3">
            <a:alphaModFix/>
          </a:blip>
          <a:srcRect b="0" l="0" r="0" t="0"/>
          <a:stretch/>
        </p:blipFill>
        <p:spPr>
          <a:xfrm>
            <a:off x="3017521" y="1564640"/>
            <a:ext cx="8340090" cy="1899920"/>
          </a:xfrm>
          <a:prstGeom prst="rect">
            <a:avLst/>
          </a:prstGeom>
          <a:noFill/>
          <a:ln>
            <a:noFill/>
          </a:ln>
        </p:spPr>
      </p:pic>
      <p:pic>
        <p:nvPicPr>
          <p:cNvPr id="4110" name="Google Shape;4110;p214"/>
          <p:cNvPicPr preferRelativeResize="0"/>
          <p:nvPr/>
        </p:nvPicPr>
        <p:blipFill rotWithShape="1">
          <a:blip r:embed="rId4">
            <a:alphaModFix/>
          </a:blip>
          <a:srcRect b="0" l="0" r="0" t="0"/>
          <a:stretch/>
        </p:blipFill>
        <p:spPr>
          <a:xfrm>
            <a:off x="3008207" y="3688080"/>
            <a:ext cx="7767320" cy="698500"/>
          </a:xfrm>
          <a:prstGeom prst="rect">
            <a:avLst/>
          </a:prstGeom>
          <a:noFill/>
          <a:ln>
            <a:noFill/>
          </a:ln>
        </p:spPr>
      </p:pic>
      <p:pic>
        <p:nvPicPr>
          <p:cNvPr id="4111" name="Google Shape;4111;p214"/>
          <p:cNvPicPr preferRelativeResize="0"/>
          <p:nvPr/>
        </p:nvPicPr>
        <p:blipFill rotWithShape="1">
          <a:blip r:embed="rId5">
            <a:alphaModFix/>
          </a:blip>
          <a:srcRect b="0" l="0" r="0" t="0"/>
          <a:stretch/>
        </p:blipFill>
        <p:spPr>
          <a:xfrm>
            <a:off x="3017521" y="4693920"/>
            <a:ext cx="7082790" cy="1508760"/>
          </a:xfrm>
          <a:prstGeom prst="rect">
            <a:avLst/>
          </a:prstGeom>
          <a:noFill/>
          <a:ln>
            <a:noFill/>
          </a:ln>
        </p:spPr>
      </p:pic>
      <p:pic>
        <p:nvPicPr>
          <p:cNvPr id="4112" name="Google Shape;4112;p214"/>
          <p:cNvPicPr preferRelativeResize="0"/>
          <p:nvPr/>
        </p:nvPicPr>
        <p:blipFill rotWithShape="1">
          <a:blip r:embed="rId6">
            <a:alphaModFix/>
          </a:blip>
          <a:srcRect b="0" l="0" r="0" t="0"/>
          <a:stretch/>
        </p:blipFill>
        <p:spPr>
          <a:xfrm>
            <a:off x="3017521" y="6188710"/>
            <a:ext cx="8619490" cy="1341120"/>
          </a:xfrm>
          <a:prstGeom prst="rect">
            <a:avLst/>
          </a:prstGeom>
          <a:noFill/>
          <a:ln>
            <a:noFill/>
          </a:ln>
        </p:spPr>
      </p:pic>
      <p:pic>
        <p:nvPicPr>
          <p:cNvPr id="4113" name="Google Shape;4113;p214"/>
          <p:cNvPicPr preferRelativeResize="0"/>
          <p:nvPr/>
        </p:nvPicPr>
        <p:blipFill rotWithShape="1">
          <a:blip r:embed="rId7">
            <a:alphaModFix/>
          </a:blip>
          <a:srcRect b="0" l="0" r="0" t="0"/>
          <a:stretch/>
        </p:blipFill>
        <p:spPr>
          <a:xfrm>
            <a:off x="2977940" y="7823201"/>
            <a:ext cx="10854690" cy="852170"/>
          </a:xfrm>
          <a:prstGeom prst="rect">
            <a:avLst/>
          </a:prstGeom>
          <a:noFill/>
          <a:ln>
            <a:noFill/>
          </a:ln>
        </p:spPr>
      </p:pic>
      <p:sp>
        <p:nvSpPr>
          <p:cNvPr id="4114" name="Google Shape;4114;p214"/>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8" name="Shape 4118"/>
        <p:cNvGrpSpPr/>
        <p:nvPr/>
      </p:nvGrpSpPr>
      <p:grpSpPr>
        <a:xfrm>
          <a:off x="0" y="0"/>
          <a:ext cx="0" cy="0"/>
          <a:chOff x="0" y="0"/>
          <a:chExt cx="0" cy="0"/>
        </a:xfrm>
      </p:grpSpPr>
      <p:sp>
        <p:nvSpPr>
          <p:cNvPr id="4119" name="Google Shape;4119;p215"/>
          <p:cNvSpPr txBox="1"/>
          <p:nvPr>
            <p:ph type="title"/>
          </p:nvPr>
        </p:nvSpPr>
        <p:spPr>
          <a:xfrm>
            <a:off x="482600" y="1143000"/>
            <a:ext cx="16090900" cy="2762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Recurrence Relation</a:t>
            </a:r>
            <a:endParaRPr/>
          </a:p>
        </p:txBody>
      </p:sp>
      <p:pic>
        <p:nvPicPr>
          <p:cNvPr id="4120" name="Google Shape;4120;p215"/>
          <p:cNvPicPr preferRelativeResize="0"/>
          <p:nvPr/>
        </p:nvPicPr>
        <p:blipFill rotWithShape="1">
          <a:blip r:embed="rId3">
            <a:alphaModFix/>
          </a:blip>
          <a:srcRect b="0" l="0" r="0" t="0"/>
          <a:stretch/>
        </p:blipFill>
        <p:spPr>
          <a:xfrm>
            <a:off x="3597275" y="3911600"/>
            <a:ext cx="10687050" cy="2235200"/>
          </a:xfrm>
          <a:prstGeom prst="rect">
            <a:avLst/>
          </a:prstGeom>
          <a:noFill/>
          <a:ln>
            <a:noFill/>
          </a:ln>
        </p:spPr>
      </p:pic>
      <p:sp>
        <p:nvSpPr>
          <p:cNvPr id="4121" name="Google Shape;4121;p215"/>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24"/>
          <p:cNvSpPr txBox="1"/>
          <p:nvPr>
            <p:ph type="title"/>
          </p:nvPr>
        </p:nvSpPr>
        <p:spPr>
          <a:xfrm>
            <a:off x="558800" y="981054"/>
            <a:ext cx="12070080" cy="49661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Divide-and-Conquer Technique (cont.)</a:t>
            </a:r>
            <a:endParaRPr/>
          </a:p>
        </p:txBody>
      </p:sp>
      <p:sp>
        <p:nvSpPr>
          <p:cNvPr id="476" name="Google Shape;476;p24"/>
          <p:cNvSpPr/>
          <p:nvPr/>
        </p:nvSpPr>
        <p:spPr>
          <a:xfrm>
            <a:off x="10393680" y="3464560"/>
            <a:ext cx="3352800" cy="1229360"/>
          </a:xfrm>
          <a:prstGeom prst="ellipse">
            <a:avLst/>
          </a:prstGeom>
          <a:solidFill>
            <a:schemeClr val="accent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lt2"/>
                </a:solidFill>
                <a:latin typeface="Cambria"/>
                <a:ea typeface="Cambria"/>
                <a:cs typeface="Cambria"/>
                <a:sym typeface="Cambria"/>
              </a:rPr>
              <a:t>subproblem 2 </a:t>
            </a:r>
            <a:endParaRPr/>
          </a:p>
          <a:p>
            <a:pPr indent="0" lvl="0" marL="0" marR="0" rtl="0" algn="ctr">
              <a:spcBef>
                <a:spcPts val="0"/>
              </a:spcBef>
              <a:spcAft>
                <a:spcPts val="0"/>
              </a:spcAft>
              <a:buNone/>
            </a:pPr>
            <a:r>
              <a:rPr b="1" lang="en-US" sz="3200">
                <a:solidFill>
                  <a:schemeClr val="lt2"/>
                </a:solidFill>
                <a:latin typeface="Cambria"/>
                <a:ea typeface="Cambria"/>
                <a:cs typeface="Cambria"/>
                <a:sym typeface="Cambria"/>
              </a:rPr>
              <a:t>of size </a:t>
            </a:r>
            <a:r>
              <a:rPr b="1" i="1" lang="en-US" sz="3200">
                <a:solidFill>
                  <a:schemeClr val="lt2"/>
                </a:solidFill>
                <a:latin typeface="Cambria"/>
                <a:ea typeface="Cambria"/>
                <a:cs typeface="Cambria"/>
                <a:sym typeface="Cambria"/>
              </a:rPr>
              <a:t>n</a:t>
            </a:r>
            <a:r>
              <a:rPr b="1" lang="en-US" sz="3200">
                <a:solidFill>
                  <a:schemeClr val="lt2"/>
                </a:solidFill>
                <a:latin typeface="Cambria"/>
                <a:ea typeface="Cambria"/>
                <a:cs typeface="Cambria"/>
                <a:sym typeface="Cambria"/>
              </a:rPr>
              <a:t>/2</a:t>
            </a:r>
            <a:endParaRPr/>
          </a:p>
        </p:txBody>
      </p:sp>
      <p:sp>
        <p:nvSpPr>
          <p:cNvPr id="477" name="Google Shape;477;p24"/>
          <p:cNvSpPr/>
          <p:nvPr/>
        </p:nvSpPr>
        <p:spPr>
          <a:xfrm>
            <a:off x="4023360" y="3464560"/>
            <a:ext cx="3352800" cy="1229360"/>
          </a:xfrm>
          <a:prstGeom prst="ellipse">
            <a:avLst/>
          </a:prstGeom>
          <a:solidFill>
            <a:schemeClr val="accent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lt2"/>
                </a:solidFill>
                <a:latin typeface="Cambria"/>
                <a:ea typeface="Cambria"/>
                <a:cs typeface="Cambria"/>
                <a:sym typeface="Cambria"/>
              </a:rPr>
              <a:t>subproblem 1 </a:t>
            </a:r>
            <a:endParaRPr/>
          </a:p>
          <a:p>
            <a:pPr indent="0" lvl="0" marL="0" marR="0" rtl="0" algn="ctr">
              <a:spcBef>
                <a:spcPts val="0"/>
              </a:spcBef>
              <a:spcAft>
                <a:spcPts val="0"/>
              </a:spcAft>
              <a:buNone/>
            </a:pPr>
            <a:r>
              <a:rPr b="1" lang="en-US" sz="3200">
                <a:solidFill>
                  <a:schemeClr val="lt2"/>
                </a:solidFill>
                <a:latin typeface="Cambria"/>
                <a:ea typeface="Cambria"/>
                <a:cs typeface="Cambria"/>
                <a:sym typeface="Cambria"/>
              </a:rPr>
              <a:t>of size </a:t>
            </a:r>
            <a:r>
              <a:rPr b="1" i="1" lang="en-US" sz="3200">
                <a:solidFill>
                  <a:schemeClr val="lt2"/>
                </a:solidFill>
                <a:latin typeface="Cambria"/>
                <a:ea typeface="Cambria"/>
                <a:cs typeface="Cambria"/>
                <a:sym typeface="Cambria"/>
              </a:rPr>
              <a:t>n</a:t>
            </a:r>
            <a:r>
              <a:rPr b="1" lang="en-US" sz="3200">
                <a:solidFill>
                  <a:schemeClr val="lt2"/>
                </a:solidFill>
                <a:latin typeface="Cambria"/>
                <a:ea typeface="Cambria"/>
                <a:cs typeface="Cambria"/>
                <a:sym typeface="Cambria"/>
              </a:rPr>
              <a:t>/2</a:t>
            </a:r>
            <a:endParaRPr/>
          </a:p>
        </p:txBody>
      </p:sp>
      <p:sp>
        <p:nvSpPr>
          <p:cNvPr id="478" name="Google Shape;478;p24"/>
          <p:cNvSpPr/>
          <p:nvPr/>
        </p:nvSpPr>
        <p:spPr>
          <a:xfrm>
            <a:off x="4023360" y="5364480"/>
            <a:ext cx="3352800" cy="1005840"/>
          </a:xfrm>
          <a:prstGeom prst="rect">
            <a:avLst/>
          </a:prstGeom>
          <a:solidFill>
            <a:schemeClr val="accent1"/>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lt2"/>
                </a:solidFill>
                <a:latin typeface="Cambria"/>
                <a:ea typeface="Cambria"/>
                <a:cs typeface="Cambria"/>
                <a:sym typeface="Cambria"/>
              </a:rPr>
              <a:t>a solution to </a:t>
            </a:r>
            <a:endParaRPr/>
          </a:p>
          <a:p>
            <a:pPr indent="0" lvl="0" marL="0" marR="0" rtl="0" algn="ctr">
              <a:spcBef>
                <a:spcPts val="0"/>
              </a:spcBef>
              <a:spcAft>
                <a:spcPts val="0"/>
              </a:spcAft>
              <a:buNone/>
            </a:pPr>
            <a:r>
              <a:rPr b="1" lang="en-US" sz="3200">
                <a:solidFill>
                  <a:schemeClr val="lt2"/>
                </a:solidFill>
                <a:latin typeface="Cambria"/>
                <a:ea typeface="Cambria"/>
                <a:cs typeface="Cambria"/>
                <a:sym typeface="Cambria"/>
              </a:rPr>
              <a:t>subproblem 1</a:t>
            </a:r>
            <a:endParaRPr sz="3200">
              <a:solidFill>
                <a:schemeClr val="dk1"/>
              </a:solidFill>
              <a:latin typeface="Cambria"/>
              <a:ea typeface="Cambria"/>
              <a:cs typeface="Cambria"/>
              <a:sym typeface="Cambria"/>
            </a:endParaRPr>
          </a:p>
        </p:txBody>
      </p:sp>
      <p:sp>
        <p:nvSpPr>
          <p:cNvPr id="479" name="Google Shape;479;p24"/>
          <p:cNvSpPr/>
          <p:nvPr/>
        </p:nvSpPr>
        <p:spPr>
          <a:xfrm>
            <a:off x="6593840" y="7958244"/>
            <a:ext cx="4693917" cy="1005840"/>
          </a:xfrm>
          <a:prstGeom prst="rect">
            <a:avLst/>
          </a:prstGeom>
          <a:solidFill>
            <a:schemeClr val="accent1"/>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lt2"/>
                </a:solidFill>
                <a:latin typeface="Cambria"/>
                <a:ea typeface="Cambria"/>
                <a:cs typeface="Cambria"/>
                <a:sym typeface="Cambria"/>
              </a:rPr>
              <a:t>a solution to</a:t>
            </a:r>
            <a:endParaRPr/>
          </a:p>
          <a:p>
            <a:pPr indent="0" lvl="0" marL="0" marR="0" rtl="0" algn="ctr">
              <a:spcBef>
                <a:spcPts val="0"/>
              </a:spcBef>
              <a:spcAft>
                <a:spcPts val="0"/>
              </a:spcAft>
              <a:buNone/>
            </a:pPr>
            <a:r>
              <a:rPr b="1" lang="en-US" sz="3200">
                <a:solidFill>
                  <a:schemeClr val="lt2"/>
                </a:solidFill>
                <a:latin typeface="Cambria"/>
                <a:ea typeface="Cambria"/>
                <a:cs typeface="Cambria"/>
                <a:sym typeface="Cambria"/>
              </a:rPr>
              <a:t>the original problem</a:t>
            </a:r>
            <a:endParaRPr sz="3200">
              <a:solidFill>
                <a:schemeClr val="dk1"/>
              </a:solidFill>
              <a:latin typeface="Cambria"/>
              <a:ea typeface="Cambria"/>
              <a:cs typeface="Cambria"/>
              <a:sym typeface="Cambria"/>
            </a:endParaRPr>
          </a:p>
        </p:txBody>
      </p:sp>
      <p:sp>
        <p:nvSpPr>
          <p:cNvPr id="480" name="Google Shape;480;p24"/>
          <p:cNvSpPr/>
          <p:nvPr/>
        </p:nvSpPr>
        <p:spPr>
          <a:xfrm>
            <a:off x="10393680" y="5364480"/>
            <a:ext cx="3352800" cy="1005840"/>
          </a:xfrm>
          <a:prstGeom prst="rect">
            <a:avLst/>
          </a:prstGeom>
          <a:solidFill>
            <a:schemeClr val="accent1"/>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lt2"/>
                </a:solidFill>
                <a:latin typeface="Cambria"/>
                <a:ea typeface="Cambria"/>
                <a:cs typeface="Cambria"/>
                <a:sym typeface="Cambria"/>
              </a:rPr>
              <a:t>a solution to </a:t>
            </a:r>
            <a:endParaRPr/>
          </a:p>
          <a:p>
            <a:pPr indent="0" lvl="0" marL="0" marR="0" rtl="0" algn="ctr">
              <a:spcBef>
                <a:spcPts val="0"/>
              </a:spcBef>
              <a:spcAft>
                <a:spcPts val="0"/>
              </a:spcAft>
              <a:buNone/>
            </a:pPr>
            <a:r>
              <a:rPr b="1" lang="en-US" sz="3200">
                <a:solidFill>
                  <a:schemeClr val="lt2"/>
                </a:solidFill>
                <a:latin typeface="Cambria"/>
                <a:ea typeface="Cambria"/>
                <a:cs typeface="Cambria"/>
                <a:sym typeface="Cambria"/>
              </a:rPr>
              <a:t>subproblem 2</a:t>
            </a:r>
            <a:endParaRPr sz="3200">
              <a:solidFill>
                <a:schemeClr val="dk1"/>
              </a:solidFill>
              <a:latin typeface="Cambria"/>
              <a:ea typeface="Cambria"/>
              <a:cs typeface="Cambria"/>
              <a:sym typeface="Cambria"/>
            </a:endParaRPr>
          </a:p>
        </p:txBody>
      </p:sp>
      <p:cxnSp>
        <p:nvCxnSpPr>
          <p:cNvPr id="481" name="Google Shape;481;p24"/>
          <p:cNvCxnSpPr/>
          <p:nvPr/>
        </p:nvCxnSpPr>
        <p:spPr>
          <a:xfrm flipH="1">
            <a:off x="6146800" y="3017520"/>
            <a:ext cx="2123440" cy="447040"/>
          </a:xfrm>
          <a:prstGeom prst="straightConnector1">
            <a:avLst/>
          </a:prstGeom>
          <a:noFill/>
          <a:ln cap="flat" cmpd="sng" w="12700">
            <a:solidFill>
              <a:srgbClr val="FF0000"/>
            </a:solidFill>
            <a:prstDash val="solid"/>
            <a:round/>
            <a:headEnd len="sm" w="sm" type="none"/>
            <a:tailEnd len="sm" w="sm" type="triangle"/>
          </a:ln>
        </p:spPr>
      </p:cxnSp>
      <p:cxnSp>
        <p:nvCxnSpPr>
          <p:cNvPr id="482" name="Google Shape;482;p24"/>
          <p:cNvCxnSpPr/>
          <p:nvPr/>
        </p:nvCxnSpPr>
        <p:spPr>
          <a:xfrm>
            <a:off x="9499600" y="3017520"/>
            <a:ext cx="2235200" cy="447040"/>
          </a:xfrm>
          <a:prstGeom prst="straightConnector1">
            <a:avLst/>
          </a:prstGeom>
          <a:noFill/>
          <a:ln cap="flat" cmpd="sng" w="12700">
            <a:solidFill>
              <a:srgbClr val="FF0000"/>
            </a:solidFill>
            <a:prstDash val="solid"/>
            <a:round/>
            <a:headEnd len="sm" w="sm" type="none"/>
            <a:tailEnd len="sm" w="sm" type="triangle"/>
          </a:ln>
        </p:spPr>
      </p:cxnSp>
      <p:sp>
        <p:nvSpPr>
          <p:cNvPr id="483" name="Google Shape;483;p24"/>
          <p:cNvSpPr/>
          <p:nvPr/>
        </p:nvSpPr>
        <p:spPr>
          <a:xfrm>
            <a:off x="6817360" y="1876637"/>
            <a:ext cx="4246879" cy="1587922"/>
          </a:xfrm>
          <a:prstGeom prst="ellipse">
            <a:avLst/>
          </a:prstGeom>
          <a:solidFill>
            <a:schemeClr val="accent1"/>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lt2"/>
                </a:solidFill>
                <a:latin typeface="Cambria"/>
                <a:ea typeface="Cambria"/>
                <a:cs typeface="Cambria"/>
                <a:sym typeface="Cambria"/>
              </a:rPr>
              <a:t>a problem of size </a:t>
            </a:r>
            <a:r>
              <a:rPr b="1" i="1" lang="en-US" sz="3200">
                <a:solidFill>
                  <a:schemeClr val="lt2"/>
                </a:solidFill>
                <a:latin typeface="Cambria"/>
                <a:ea typeface="Cambria"/>
                <a:cs typeface="Cambria"/>
                <a:sym typeface="Cambria"/>
              </a:rPr>
              <a:t>n</a:t>
            </a:r>
            <a:endParaRPr b="1" sz="3200">
              <a:solidFill>
                <a:schemeClr val="lt2"/>
              </a:solidFill>
              <a:latin typeface="Cambria"/>
              <a:ea typeface="Cambria"/>
              <a:cs typeface="Cambria"/>
              <a:sym typeface="Cambria"/>
            </a:endParaRPr>
          </a:p>
        </p:txBody>
      </p:sp>
      <p:cxnSp>
        <p:nvCxnSpPr>
          <p:cNvPr id="484" name="Google Shape;484;p24"/>
          <p:cNvCxnSpPr/>
          <p:nvPr/>
        </p:nvCxnSpPr>
        <p:spPr>
          <a:xfrm>
            <a:off x="5588000" y="4693920"/>
            <a:ext cx="0" cy="670560"/>
          </a:xfrm>
          <a:prstGeom prst="straightConnector1">
            <a:avLst/>
          </a:prstGeom>
          <a:noFill/>
          <a:ln cap="flat" cmpd="sng" w="12700">
            <a:solidFill>
              <a:srgbClr val="FF0000"/>
            </a:solidFill>
            <a:prstDash val="solid"/>
            <a:round/>
            <a:headEnd len="sm" w="sm" type="none"/>
            <a:tailEnd len="sm" w="sm" type="triangle"/>
          </a:ln>
        </p:spPr>
      </p:cxnSp>
      <p:cxnSp>
        <p:nvCxnSpPr>
          <p:cNvPr id="485" name="Google Shape;485;p24"/>
          <p:cNvCxnSpPr/>
          <p:nvPr/>
        </p:nvCxnSpPr>
        <p:spPr>
          <a:xfrm>
            <a:off x="12070080" y="4693920"/>
            <a:ext cx="0" cy="670560"/>
          </a:xfrm>
          <a:prstGeom prst="straightConnector1">
            <a:avLst/>
          </a:prstGeom>
          <a:noFill/>
          <a:ln cap="flat" cmpd="sng" w="12700">
            <a:solidFill>
              <a:srgbClr val="FF0000"/>
            </a:solidFill>
            <a:prstDash val="solid"/>
            <a:round/>
            <a:headEnd len="sm" w="sm" type="none"/>
            <a:tailEnd len="sm" w="sm" type="triangle"/>
          </a:ln>
        </p:spPr>
      </p:cxnSp>
      <p:cxnSp>
        <p:nvCxnSpPr>
          <p:cNvPr id="486" name="Google Shape;486;p24"/>
          <p:cNvCxnSpPr/>
          <p:nvPr/>
        </p:nvCxnSpPr>
        <p:spPr>
          <a:xfrm>
            <a:off x="5588000" y="6370320"/>
            <a:ext cx="0" cy="782320"/>
          </a:xfrm>
          <a:prstGeom prst="straightConnector1">
            <a:avLst/>
          </a:prstGeom>
          <a:noFill/>
          <a:ln cap="flat" cmpd="sng" w="12700">
            <a:solidFill>
              <a:srgbClr val="FF0000"/>
            </a:solidFill>
            <a:prstDash val="solid"/>
            <a:round/>
            <a:headEnd len="sm" w="sm" type="none"/>
            <a:tailEnd len="sm" w="sm" type="none"/>
          </a:ln>
        </p:spPr>
      </p:cxnSp>
      <p:cxnSp>
        <p:nvCxnSpPr>
          <p:cNvPr id="487" name="Google Shape;487;p24"/>
          <p:cNvCxnSpPr/>
          <p:nvPr/>
        </p:nvCxnSpPr>
        <p:spPr>
          <a:xfrm>
            <a:off x="12070080" y="6370320"/>
            <a:ext cx="0" cy="782320"/>
          </a:xfrm>
          <a:prstGeom prst="straightConnector1">
            <a:avLst/>
          </a:prstGeom>
          <a:noFill/>
          <a:ln cap="flat" cmpd="sng" w="12700">
            <a:solidFill>
              <a:srgbClr val="FF0000"/>
            </a:solidFill>
            <a:prstDash val="solid"/>
            <a:round/>
            <a:headEnd len="sm" w="sm" type="none"/>
            <a:tailEnd len="sm" w="sm" type="none"/>
          </a:ln>
        </p:spPr>
      </p:cxnSp>
      <p:cxnSp>
        <p:nvCxnSpPr>
          <p:cNvPr id="488" name="Google Shape;488;p24"/>
          <p:cNvCxnSpPr/>
          <p:nvPr/>
        </p:nvCxnSpPr>
        <p:spPr>
          <a:xfrm>
            <a:off x="5588000" y="7152640"/>
            <a:ext cx="6482080" cy="0"/>
          </a:xfrm>
          <a:prstGeom prst="straightConnector1">
            <a:avLst/>
          </a:prstGeom>
          <a:noFill/>
          <a:ln cap="flat" cmpd="sng" w="12700">
            <a:solidFill>
              <a:srgbClr val="FF0000"/>
            </a:solidFill>
            <a:prstDash val="solid"/>
            <a:round/>
            <a:headEnd len="sm" w="sm" type="none"/>
            <a:tailEnd len="sm" w="sm" type="none"/>
          </a:ln>
        </p:spPr>
      </p:cxnSp>
      <p:cxnSp>
        <p:nvCxnSpPr>
          <p:cNvPr id="489" name="Google Shape;489;p24"/>
          <p:cNvCxnSpPr/>
          <p:nvPr/>
        </p:nvCxnSpPr>
        <p:spPr>
          <a:xfrm>
            <a:off x="8940800" y="7152640"/>
            <a:ext cx="0" cy="782320"/>
          </a:xfrm>
          <a:prstGeom prst="straightConnector1">
            <a:avLst/>
          </a:prstGeom>
          <a:noFill/>
          <a:ln cap="flat" cmpd="sng" w="12700">
            <a:solidFill>
              <a:srgbClr val="FF0000"/>
            </a:solidFill>
            <a:prstDash val="solid"/>
            <a:round/>
            <a:headEnd len="sm" w="sm" type="none"/>
            <a:tailEnd len="sm" w="sm" type="triangle"/>
          </a:ln>
        </p:spPr>
      </p:cxnSp>
      <p:sp>
        <p:nvSpPr>
          <p:cNvPr id="490" name="Google Shape;490;p24"/>
          <p:cNvSpPr txBox="1"/>
          <p:nvPr/>
        </p:nvSpPr>
        <p:spPr>
          <a:xfrm>
            <a:off x="7879078" y="2774539"/>
            <a:ext cx="212344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Cambria"/>
                <a:ea typeface="Cambria"/>
                <a:cs typeface="Cambria"/>
                <a:sym typeface="Cambria"/>
              </a:rPr>
              <a:t>(instance)</a:t>
            </a:r>
            <a:endParaRPr/>
          </a:p>
        </p:txBody>
      </p:sp>
      <p:sp>
        <p:nvSpPr>
          <p:cNvPr id="491" name="Google Shape;491;p24"/>
          <p:cNvSpPr txBox="1"/>
          <p:nvPr/>
        </p:nvSpPr>
        <p:spPr>
          <a:xfrm>
            <a:off x="12070080" y="7958244"/>
            <a:ext cx="5125719"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It general leads to a recursive algorithm!</a:t>
            </a:r>
            <a:endParaRPr/>
          </a:p>
        </p:txBody>
      </p:sp>
      <p:sp>
        <p:nvSpPr>
          <p:cNvPr id="492" name="Google Shape;492;p24"/>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5" name="Shape 4125"/>
        <p:cNvGrpSpPr/>
        <p:nvPr/>
      </p:nvGrpSpPr>
      <p:grpSpPr>
        <a:xfrm>
          <a:off x="0" y="0"/>
          <a:ext cx="0" cy="0"/>
          <a:chOff x="0" y="0"/>
          <a:chExt cx="0" cy="0"/>
        </a:xfrm>
      </p:grpSpPr>
      <p:sp>
        <p:nvSpPr>
          <p:cNvPr id="4126" name="Google Shape;4126;p216"/>
          <p:cNvSpPr txBox="1"/>
          <p:nvPr>
            <p:ph type="title"/>
          </p:nvPr>
        </p:nvSpPr>
        <p:spPr>
          <a:xfrm>
            <a:off x="895350" y="1066800"/>
            <a:ext cx="16090900" cy="2762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General Templete</a:t>
            </a:r>
            <a:endParaRPr b="1" sz="4800">
              <a:solidFill>
                <a:srgbClr val="E36C09"/>
              </a:solidFill>
              <a:latin typeface="Cambria"/>
              <a:ea typeface="Cambria"/>
              <a:cs typeface="Cambria"/>
              <a:sym typeface="Cambria"/>
            </a:endParaRPr>
          </a:p>
        </p:txBody>
      </p:sp>
      <p:pic>
        <p:nvPicPr>
          <p:cNvPr id="4127" name="Google Shape;4127;p216"/>
          <p:cNvPicPr preferRelativeResize="0"/>
          <p:nvPr/>
        </p:nvPicPr>
        <p:blipFill rotWithShape="1">
          <a:blip r:embed="rId3">
            <a:alphaModFix/>
          </a:blip>
          <a:srcRect b="0" l="0" r="0" t="0"/>
          <a:stretch/>
        </p:blipFill>
        <p:spPr>
          <a:xfrm>
            <a:off x="2995400" y="2209800"/>
            <a:ext cx="11890799" cy="3576320"/>
          </a:xfrm>
          <a:prstGeom prst="rect">
            <a:avLst/>
          </a:prstGeom>
          <a:noFill/>
          <a:ln>
            <a:noFill/>
          </a:ln>
        </p:spPr>
      </p:pic>
      <p:sp>
        <p:nvSpPr>
          <p:cNvPr id="4128" name="Google Shape;4128;p216"/>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2" name="Shape 4132"/>
        <p:cNvGrpSpPr/>
        <p:nvPr/>
      </p:nvGrpSpPr>
      <p:grpSpPr>
        <a:xfrm>
          <a:off x="0" y="0"/>
          <a:ext cx="0" cy="0"/>
          <a:chOff x="0" y="0"/>
          <a:chExt cx="0" cy="0"/>
        </a:xfrm>
      </p:grpSpPr>
      <p:sp>
        <p:nvSpPr>
          <p:cNvPr id="4133" name="Google Shape;4133;p217"/>
          <p:cNvSpPr txBox="1"/>
          <p:nvPr>
            <p:ph type="title"/>
          </p:nvPr>
        </p:nvSpPr>
        <p:spPr>
          <a:xfrm>
            <a:off x="558800" y="914400"/>
            <a:ext cx="16090900" cy="2762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When not to Use D&amp;C</a:t>
            </a:r>
            <a:endParaRPr/>
          </a:p>
        </p:txBody>
      </p:sp>
      <p:sp>
        <p:nvSpPr>
          <p:cNvPr id="4134" name="Google Shape;4134;p217"/>
          <p:cNvSpPr txBox="1"/>
          <p:nvPr>
            <p:ph idx="1" type="body"/>
          </p:nvPr>
        </p:nvSpPr>
        <p:spPr>
          <a:xfrm>
            <a:off x="1092200" y="1905000"/>
            <a:ext cx="14304010" cy="5810822"/>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lang="en-US" sz="3200">
                <a:solidFill>
                  <a:srgbClr val="FF0000"/>
                </a:solidFill>
                <a:latin typeface="Cambria"/>
                <a:ea typeface="Cambria"/>
                <a:cs typeface="Cambria"/>
                <a:sym typeface="Cambria"/>
              </a:rPr>
              <a:t>Case 1:</a:t>
            </a:r>
            <a:r>
              <a:rPr lang="en-US" sz="3200">
                <a:latin typeface="Cambria"/>
                <a:ea typeface="Cambria"/>
                <a:cs typeface="Cambria"/>
                <a:sym typeface="Cambria"/>
              </a:rPr>
              <a:t> An instance of size n is divided into two or more instances almost of size n.</a:t>
            </a:r>
            <a:endParaRPr/>
          </a:p>
          <a:p>
            <a:pPr indent="0" lvl="0" marL="0" rtl="0" algn="l">
              <a:spcBef>
                <a:spcPts val="640"/>
              </a:spcBef>
              <a:spcAft>
                <a:spcPts val="0"/>
              </a:spcAft>
              <a:buNone/>
            </a:pPr>
            <a:r>
              <a:rPr lang="en-US" sz="3200">
                <a:latin typeface="Cambria"/>
                <a:ea typeface="Cambria"/>
                <a:cs typeface="Cambria"/>
                <a:sym typeface="Cambria"/>
              </a:rPr>
              <a:t>F(n) = f(n-1) + f(n-1)   </a:t>
            </a:r>
            <a:endParaRPr/>
          </a:p>
          <a:p>
            <a:pPr indent="0" lvl="0" marL="0" rtl="0" algn="l">
              <a:spcBef>
                <a:spcPts val="640"/>
              </a:spcBef>
              <a:spcAft>
                <a:spcPts val="0"/>
              </a:spcAft>
              <a:buNone/>
            </a:pPr>
            <a:r>
              <a:rPr lang="en-US" sz="3200">
                <a:latin typeface="Cambria"/>
                <a:ea typeface="Cambria"/>
                <a:cs typeface="Cambria"/>
                <a:sym typeface="Cambria"/>
              </a:rPr>
              <a:t>Complexity = 2</a:t>
            </a:r>
            <a:r>
              <a:rPr baseline="30000" lang="en-US" sz="3200">
                <a:latin typeface="Cambria"/>
                <a:ea typeface="Cambria"/>
                <a:cs typeface="Cambria"/>
                <a:sym typeface="Cambria"/>
              </a:rPr>
              <a:t>N    </a:t>
            </a:r>
            <a:endParaRPr/>
          </a:p>
          <a:p>
            <a:pPr indent="0" lvl="0" marL="0" rtl="0" algn="l">
              <a:spcBef>
                <a:spcPts val="640"/>
              </a:spcBef>
              <a:spcAft>
                <a:spcPts val="0"/>
              </a:spcAft>
              <a:buNone/>
            </a:pPr>
            <a:r>
              <a:t/>
            </a:r>
            <a:endParaRPr baseline="30000" sz="3200">
              <a:latin typeface="Cambria"/>
              <a:ea typeface="Cambria"/>
              <a:cs typeface="Cambria"/>
              <a:sym typeface="Cambria"/>
            </a:endParaRPr>
          </a:p>
          <a:p>
            <a:pPr indent="0" lvl="0" marL="0" rtl="0" algn="just">
              <a:spcBef>
                <a:spcPts val="640"/>
              </a:spcBef>
              <a:spcAft>
                <a:spcPts val="0"/>
              </a:spcAft>
              <a:buNone/>
            </a:pPr>
            <a:r>
              <a:rPr lang="en-US" sz="3200">
                <a:solidFill>
                  <a:srgbClr val="FF0000"/>
                </a:solidFill>
                <a:latin typeface="Cambria"/>
                <a:ea typeface="Cambria"/>
                <a:cs typeface="Cambria"/>
                <a:sym typeface="Cambria"/>
              </a:rPr>
              <a:t>Case 2 : </a:t>
            </a:r>
            <a:r>
              <a:rPr lang="en-US" sz="3200">
                <a:latin typeface="Cambria"/>
                <a:ea typeface="Cambria"/>
                <a:cs typeface="Cambria"/>
                <a:sym typeface="Cambria"/>
              </a:rPr>
              <a:t>An instance of size N is divided into almost n instances of size n/c where c is a constant.</a:t>
            </a:r>
            <a:endParaRPr/>
          </a:p>
          <a:p>
            <a:pPr indent="0" lvl="0" marL="0" rtl="0" algn="l">
              <a:spcBef>
                <a:spcPts val="640"/>
              </a:spcBef>
              <a:spcAft>
                <a:spcPts val="0"/>
              </a:spcAft>
              <a:buNone/>
            </a:pPr>
            <a:r>
              <a:t/>
            </a:r>
            <a:endParaRPr sz="3200">
              <a:latin typeface="Cambria"/>
              <a:ea typeface="Cambria"/>
              <a:cs typeface="Cambria"/>
              <a:sym typeface="Cambria"/>
            </a:endParaRPr>
          </a:p>
          <a:p>
            <a:pPr indent="0" lvl="0" marL="0" rtl="0" algn="l">
              <a:spcBef>
                <a:spcPts val="640"/>
              </a:spcBef>
              <a:spcAft>
                <a:spcPts val="0"/>
              </a:spcAft>
              <a:buNone/>
            </a:pPr>
            <a:r>
              <a:rPr lang="en-US" sz="3200">
                <a:latin typeface="Cambria"/>
                <a:ea typeface="Cambria"/>
                <a:cs typeface="Cambria"/>
                <a:sym typeface="Cambria"/>
              </a:rPr>
              <a:t>Complexity : n</a:t>
            </a:r>
            <a:r>
              <a:rPr baseline="30000" lang="en-US" sz="3200">
                <a:latin typeface="Cambria"/>
                <a:ea typeface="Cambria"/>
                <a:cs typeface="Cambria"/>
                <a:sym typeface="Cambria"/>
              </a:rPr>
              <a:t>(lg n)</a:t>
            </a:r>
            <a:endParaRPr/>
          </a:p>
          <a:p>
            <a:pPr indent="0" lvl="0" marL="0" rtl="0" algn="l">
              <a:spcBef>
                <a:spcPts val="640"/>
              </a:spcBef>
              <a:spcAft>
                <a:spcPts val="0"/>
              </a:spcAft>
              <a:buNone/>
            </a:pPr>
            <a:r>
              <a:t/>
            </a:r>
            <a:endParaRPr baseline="30000" sz="3200">
              <a:latin typeface="Cambria"/>
              <a:ea typeface="Cambria"/>
              <a:cs typeface="Cambria"/>
              <a:sym typeface="Cambria"/>
            </a:endParaRPr>
          </a:p>
          <a:p>
            <a:pPr indent="0" lvl="0" marL="0" rtl="0" algn="l">
              <a:spcBef>
                <a:spcPts val="640"/>
              </a:spcBef>
              <a:spcAft>
                <a:spcPts val="0"/>
              </a:spcAft>
              <a:buNone/>
            </a:pPr>
            <a:r>
              <a:t/>
            </a:r>
            <a:endParaRPr sz="3200">
              <a:latin typeface="Cambria"/>
              <a:ea typeface="Cambria"/>
              <a:cs typeface="Cambria"/>
              <a:sym typeface="Cambria"/>
            </a:endParaRPr>
          </a:p>
        </p:txBody>
      </p:sp>
      <p:sp>
        <p:nvSpPr>
          <p:cNvPr id="4135" name="Google Shape;4135;p217"/>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3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3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3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3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3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3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3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3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34">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9" name="Shape 4139"/>
        <p:cNvGrpSpPr/>
        <p:nvPr/>
      </p:nvGrpSpPr>
      <p:grpSpPr>
        <a:xfrm>
          <a:off x="0" y="0"/>
          <a:ext cx="0" cy="0"/>
          <a:chOff x="0" y="0"/>
          <a:chExt cx="0" cy="0"/>
        </a:xfrm>
      </p:grpSpPr>
      <p:pic>
        <p:nvPicPr>
          <p:cNvPr id="4140" name="Google Shape;4140;p218"/>
          <p:cNvPicPr preferRelativeResize="0"/>
          <p:nvPr/>
        </p:nvPicPr>
        <p:blipFill rotWithShape="1">
          <a:blip r:embed="rId3">
            <a:alphaModFix/>
          </a:blip>
          <a:srcRect b="0" l="0" r="0" t="0"/>
          <a:stretch/>
        </p:blipFill>
        <p:spPr>
          <a:xfrm>
            <a:off x="2682241" y="1676400"/>
            <a:ext cx="12505479" cy="7264400"/>
          </a:xfrm>
          <a:prstGeom prst="rect">
            <a:avLst/>
          </a:prstGeom>
          <a:noFill/>
          <a:ln>
            <a:noFill/>
          </a:ln>
        </p:spPr>
      </p:pic>
      <p:sp>
        <p:nvSpPr>
          <p:cNvPr id="4141" name="Google Shape;4141;p218"/>
          <p:cNvSpPr txBox="1"/>
          <p:nvPr>
            <p:ph type="title"/>
          </p:nvPr>
        </p:nvSpPr>
        <p:spPr>
          <a:xfrm>
            <a:off x="558800" y="914400"/>
            <a:ext cx="16090900" cy="2762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When not to Use D&amp;C</a:t>
            </a:r>
            <a:endParaRPr/>
          </a:p>
        </p:txBody>
      </p:sp>
      <p:sp>
        <p:nvSpPr>
          <p:cNvPr id="4142" name="Google Shape;4142;p218"/>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0"/>
                                        </p:tgtEl>
                                        <p:attrNameLst>
                                          <p:attrName>style.visibility</p:attrName>
                                        </p:attrNameLst>
                                      </p:cBhvr>
                                      <p:to>
                                        <p:strVal val="visible"/>
                                      </p:to>
                                    </p:set>
                                    <p:animEffect filter="fade" transition="in">
                                      <p:cBhvr>
                                        <p:cTn dur="500"/>
                                        <p:tgtEl>
                                          <p:spTgt spid="41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6" name="Shape 4146"/>
        <p:cNvGrpSpPr/>
        <p:nvPr/>
      </p:nvGrpSpPr>
      <p:grpSpPr>
        <a:xfrm>
          <a:off x="0" y="0"/>
          <a:ext cx="0" cy="0"/>
          <a:chOff x="0" y="0"/>
          <a:chExt cx="0" cy="0"/>
        </a:xfrm>
      </p:grpSpPr>
      <p:sp>
        <p:nvSpPr>
          <p:cNvPr id="4147" name="Google Shape;4147;g25c1936bde9_1_0"/>
          <p:cNvSpPr txBox="1"/>
          <p:nvPr>
            <p:ph type="title"/>
          </p:nvPr>
        </p:nvSpPr>
        <p:spPr>
          <a:xfrm>
            <a:off x="895350" y="401638"/>
            <a:ext cx="16090800" cy="2763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t/>
            </a:r>
            <a:endParaRPr/>
          </a:p>
        </p:txBody>
      </p:sp>
      <p:sp>
        <p:nvSpPr>
          <p:cNvPr id="4148" name="Google Shape;4148;g25c1936bde9_1_0"/>
          <p:cNvSpPr txBox="1"/>
          <p:nvPr>
            <p:ph idx="12" type="sldNum"/>
          </p:nvPr>
        </p:nvSpPr>
        <p:spPr>
          <a:xfrm>
            <a:off x="12874625" y="9353550"/>
            <a:ext cx="41115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149" name="Google Shape;4149;g25c1936bde9_1_0"/>
          <p:cNvSpPr txBox="1"/>
          <p:nvPr/>
        </p:nvSpPr>
        <p:spPr>
          <a:xfrm>
            <a:off x="895350" y="1138025"/>
            <a:ext cx="15836400" cy="7792800"/>
          </a:xfrm>
          <a:prstGeom prst="rect">
            <a:avLst/>
          </a:prstGeom>
          <a:noFill/>
          <a:ln>
            <a:noFill/>
          </a:ln>
        </p:spPr>
        <p:txBody>
          <a:bodyPr anchorCtr="0" anchor="ctr" bIns="91425" lIns="91425" spcFirstLastPara="1" rIns="91425" wrap="square" tIns="91425">
            <a:noAutofit/>
          </a:bodyPr>
          <a:lstStyle/>
          <a:p>
            <a:pPr indent="0" lvl="0" marL="0" rtl="0" algn="l">
              <a:lnSpc>
                <a:spcPct val="120000"/>
              </a:lnSpc>
              <a:spcBef>
                <a:spcPts val="0"/>
              </a:spcBef>
              <a:spcAft>
                <a:spcPts val="0"/>
              </a:spcAft>
              <a:buNone/>
            </a:pPr>
            <a:r>
              <a:rPr b="1" lang="en-US" sz="3500">
                <a:solidFill>
                  <a:srgbClr val="1A2C47"/>
                </a:solidFill>
                <a:highlight>
                  <a:srgbClr val="FFFFFF"/>
                </a:highlight>
                <a:latin typeface="Trebuchet MS"/>
                <a:ea typeface="Trebuchet MS"/>
                <a:cs typeface="Trebuchet MS"/>
                <a:sym typeface="Trebuchet MS"/>
              </a:rPr>
              <a:t>Segregate positive and negative integers using merge sort</a:t>
            </a:r>
            <a:endParaRPr b="1" sz="3500">
              <a:solidFill>
                <a:srgbClr val="1A2C47"/>
              </a:solidFill>
              <a:highlight>
                <a:srgbClr val="FFFFFF"/>
              </a:highlight>
              <a:latin typeface="Trebuchet MS"/>
              <a:ea typeface="Trebuchet MS"/>
              <a:cs typeface="Trebuchet MS"/>
              <a:sym typeface="Trebuchet MS"/>
            </a:endParaRPr>
          </a:p>
          <a:p>
            <a:pPr indent="0" lvl="0" marL="0" rtl="0" algn="l">
              <a:lnSpc>
                <a:spcPct val="181000"/>
              </a:lnSpc>
              <a:spcBef>
                <a:spcPts val="1900"/>
              </a:spcBef>
              <a:spcAft>
                <a:spcPts val="0"/>
              </a:spcAft>
              <a:buNone/>
            </a:pPr>
            <a:r>
              <a:rPr lang="en-US" sz="2800">
                <a:solidFill>
                  <a:srgbClr val="61738E"/>
                </a:solidFill>
                <a:highlight>
                  <a:srgbClr val="FFFFFF"/>
                </a:highlight>
                <a:latin typeface="Roboto"/>
                <a:ea typeface="Roboto"/>
                <a:cs typeface="Roboto"/>
                <a:sym typeface="Roboto"/>
              </a:rPr>
              <a:t>Given an array of positive and negative integers, segregate them without changing the relative order of elements. The output should contain all positive numbers follow negative numbers while maintaining the same relative ordering.</a:t>
            </a:r>
            <a:endParaRPr sz="2800">
              <a:solidFill>
                <a:srgbClr val="61738E"/>
              </a:solidFill>
              <a:highlight>
                <a:srgbClr val="FFFFFF"/>
              </a:highlight>
              <a:latin typeface="Roboto"/>
              <a:ea typeface="Roboto"/>
              <a:cs typeface="Roboto"/>
              <a:sym typeface="Roboto"/>
            </a:endParaRPr>
          </a:p>
          <a:p>
            <a:pPr indent="0" lvl="0" marL="0" rtl="0" algn="l">
              <a:lnSpc>
                <a:spcPct val="181000"/>
              </a:lnSpc>
              <a:spcBef>
                <a:spcPts val="1900"/>
              </a:spcBef>
              <a:spcAft>
                <a:spcPts val="0"/>
              </a:spcAft>
              <a:buNone/>
            </a:pPr>
            <a:r>
              <a:rPr lang="en-US" sz="2800">
                <a:solidFill>
                  <a:srgbClr val="61738E"/>
                </a:solidFill>
                <a:highlight>
                  <a:srgbClr val="FFFFFF"/>
                </a:highlight>
                <a:latin typeface="Roboto"/>
                <a:ea typeface="Roboto"/>
                <a:cs typeface="Roboto"/>
                <a:sym typeface="Roboto"/>
              </a:rPr>
              <a:t>For example,</a:t>
            </a:r>
            <a:endParaRPr sz="2800">
              <a:solidFill>
                <a:srgbClr val="61738E"/>
              </a:solidFill>
              <a:highlight>
                <a:srgbClr val="FFFFFF"/>
              </a:highlight>
              <a:latin typeface="Roboto"/>
              <a:ea typeface="Roboto"/>
              <a:cs typeface="Roboto"/>
              <a:sym typeface="Roboto"/>
            </a:endParaRPr>
          </a:p>
          <a:p>
            <a:pPr indent="0" lvl="0" marL="190500" marR="190500" rtl="0" algn="l">
              <a:lnSpc>
                <a:spcPct val="180000"/>
              </a:lnSpc>
              <a:spcBef>
                <a:spcPts val="4500"/>
              </a:spcBef>
              <a:spcAft>
                <a:spcPts val="0"/>
              </a:spcAft>
              <a:buNone/>
            </a:pPr>
            <a:r>
              <a:rPr b="1" lang="en-US" sz="2750">
                <a:solidFill>
                  <a:srgbClr val="61738E"/>
                </a:solidFill>
                <a:highlight>
                  <a:srgbClr val="F7F9FA"/>
                </a:highlight>
                <a:latin typeface="Consolas"/>
                <a:ea typeface="Consolas"/>
                <a:cs typeface="Consolas"/>
                <a:sym typeface="Consolas"/>
              </a:rPr>
              <a:t>Input: </a:t>
            </a:r>
            <a:r>
              <a:rPr lang="en-US" sz="2750">
                <a:solidFill>
                  <a:srgbClr val="61738E"/>
                </a:solidFill>
                <a:highlight>
                  <a:srgbClr val="F7F9FA"/>
                </a:highlight>
                <a:latin typeface="Consolas"/>
                <a:ea typeface="Consolas"/>
                <a:cs typeface="Consolas"/>
                <a:sym typeface="Consolas"/>
              </a:rPr>
              <a:t> [9, -3, 5, -2, -8, -6, 1, 3]</a:t>
            </a:r>
            <a:endParaRPr sz="2750">
              <a:solidFill>
                <a:srgbClr val="61738E"/>
              </a:solidFill>
              <a:highlight>
                <a:srgbClr val="F7F9FA"/>
              </a:highlight>
              <a:latin typeface="Consolas"/>
              <a:ea typeface="Consolas"/>
              <a:cs typeface="Consolas"/>
              <a:sym typeface="Consolas"/>
            </a:endParaRPr>
          </a:p>
          <a:p>
            <a:pPr indent="0" lvl="0" marL="190500" marR="190500" rtl="0" algn="l">
              <a:lnSpc>
                <a:spcPct val="180000"/>
              </a:lnSpc>
              <a:spcBef>
                <a:spcPts val="4500"/>
              </a:spcBef>
              <a:spcAft>
                <a:spcPts val="4500"/>
              </a:spcAft>
              <a:buNone/>
            </a:pPr>
            <a:r>
              <a:rPr b="1" lang="en-US" sz="2750">
                <a:solidFill>
                  <a:srgbClr val="61738E"/>
                </a:solidFill>
                <a:highlight>
                  <a:srgbClr val="F7F9FA"/>
                </a:highlight>
                <a:latin typeface="Consolas"/>
                <a:ea typeface="Consolas"/>
                <a:cs typeface="Consolas"/>
                <a:sym typeface="Consolas"/>
              </a:rPr>
              <a:t>Output:</a:t>
            </a:r>
            <a:r>
              <a:rPr lang="en-US" sz="2750">
                <a:solidFill>
                  <a:srgbClr val="61738E"/>
                </a:solidFill>
                <a:highlight>
                  <a:srgbClr val="F7F9FA"/>
                </a:highlight>
                <a:latin typeface="Consolas"/>
                <a:ea typeface="Consolas"/>
                <a:cs typeface="Consolas"/>
                <a:sym typeface="Consolas"/>
              </a:rPr>
              <a:t> [-3, -2, -8, -6, 9, 5, 1, 3]</a:t>
            </a:r>
            <a:endParaRPr sz="2750">
              <a:solidFill>
                <a:srgbClr val="61738E"/>
              </a:solidFill>
              <a:highlight>
                <a:srgbClr val="F7F9FA"/>
              </a:highlight>
              <a:latin typeface="Consolas"/>
              <a:ea typeface="Consolas"/>
              <a:cs typeface="Consolas"/>
              <a:sym typeface="Consolas"/>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3" name="Shape 4153"/>
        <p:cNvGrpSpPr/>
        <p:nvPr/>
      </p:nvGrpSpPr>
      <p:grpSpPr>
        <a:xfrm>
          <a:off x="0" y="0"/>
          <a:ext cx="0" cy="0"/>
          <a:chOff x="0" y="0"/>
          <a:chExt cx="0" cy="0"/>
        </a:xfrm>
      </p:grpSpPr>
      <p:sp>
        <p:nvSpPr>
          <p:cNvPr id="4154" name="Google Shape;4154;g25c1936bde9_1_9"/>
          <p:cNvSpPr txBox="1"/>
          <p:nvPr>
            <p:ph type="title"/>
          </p:nvPr>
        </p:nvSpPr>
        <p:spPr>
          <a:xfrm>
            <a:off x="895350" y="401638"/>
            <a:ext cx="16090800" cy="2763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t/>
            </a:r>
            <a:endParaRPr/>
          </a:p>
        </p:txBody>
      </p:sp>
      <p:sp>
        <p:nvSpPr>
          <p:cNvPr id="4155" name="Google Shape;4155;g25c1936bde9_1_9"/>
          <p:cNvSpPr txBox="1"/>
          <p:nvPr>
            <p:ph idx="12" type="sldNum"/>
          </p:nvPr>
        </p:nvSpPr>
        <p:spPr>
          <a:xfrm>
            <a:off x="12874625" y="9353550"/>
            <a:ext cx="41115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156" name="Google Shape;4156;g25c1936bde9_1_9"/>
          <p:cNvSpPr txBox="1"/>
          <p:nvPr/>
        </p:nvSpPr>
        <p:spPr>
          <a:xfrm>
            <a:off x="444600" y="855863"/>
            <a:ext cx="16837200" cy="8340000"/>
          </a:xfrm>
          <a:prstGeom prst="rect">
            <a:avLst/>
          </a:prstGeom>
          <a:noFill/>
          <a:ln>
            <a:noFill/>
          </a:ln>
        </p:spPr>
        <p:txBody>
          <a:bodyPr anchorCtr="0" anchor="ctr" bIns="91425" lIns="91425" spcFirstLastPara="1" rIns="91425" wrap="square" tIns="91425">
            <a:noAutofit/>
          </a:bodyPr>
          <a:lstStyle/>
          <a:p>
            <a:pPr indent="0" lvl="0" marL="0" rtl="0" algn="l">
              <a:lnSpc>
                <a:spcPct val="120000"/>
              </a:lnSpc>
              <a:spcBef>
                <a:spcPts val="0"/>
              </a:spcBef>
              <a:spcAft>
                <a:spcPts val="0"/>
              </a:spcAft>
              <a:buNone/>
            </a:pPr>
            <a:r>
              <a:rPr b="1" lang="en-US" sz="3400">
                <a:solidFill>
                  <a:srgbClr val="1A2C47"/>
                </a:solidFill>
                <a:highlight>
                  <a:srgbClr val="FFFFFF"/>
                </a:highlight>
                <a:latin typeface="Trebuchet MS"/>
                <a:ea typeface="Trebuchet MS"/>
                <a:cs typeface="Trebuchet MS"/>
                <a:sym typeface="Trebuchet MS"/>
              </a:rPr>
              <a:t>Maximum Subarray Sum using Divide and Conquer</a:t>
            </a:r>
            <a:endParaRPr b="1" sz="3400">
              <a:solidFill>
                <a:srgbClr val="1A2C47"/>
              </a:solidFill>
              <a:highlight>
                <a:srgbClr val="FFFFFF"/>
              </a:highlight>
              <a:latin typeface="Trebuchet MS"/>
              <a:ea typeface="Trebuchet MS"/>
              <a:cs typeface="Trebuchet MS"/>
              <a:sym typeface="Trebuchet MS"/>
            </a:endParaRPr>
          </a:p>
          <a:p>
            <a:pPr indent="0" lvl="0" marL="0" rtl="0" algn="l">
              <a:lnSpc>
                <a:spcPct val="181000"/>
              </a:lnSpc>
              <a:spcBef>
                <a:spcPts val="1900"/>
              </a:spcBef>
              <a:spcAft>
                <a:spcPts val="0"/>
              </a:spcAft>
              <a:buNone/>
            </a:pPr>
            <a:r>
              <a:rPr lang="en-US" sz="2800">
                <a:solidFill>
                  <a:srgbClr val="61738E"/>
                </a:solidFill>
                <a:highlight>
                  <a:srgbClr val="FFFFFF"/>
                </a:highlight>
                <a:latin typeface="Roboto"/>
                <a:ea typeface="Roboto"/>
                <a:cs typeface="Roboto"/>
                <a:sym typeface="Roboto"/>
              </a:rPr>
              <a:t>Given an integer array, find the maximum sum among all subarrays possible.</a:t>
            </a:r>
            <a:endParaRPr sz="2800">
              <a:solidFill>
                <a:srgbClr val="61738E"/>
              </a:solidFill>
              <a:highlight>
                <a:srgbClr val="FFFFFF"/>
              </a:highlight>
              <a:latin typeface="Roboto"/>
              <a:ea typeface="Roboto"/>
              <a:cs typeface="Roboto"/>
              <a:sym typeface="Roboto"/>
            </a:endParaRPr>
          </a:p>
          <a:p>
            <a:pPr indent="0" lvl="0" marL="0" rtl="0" algn="l">
              <a:lnSpc>
                <a:spcPct val="181000"/>
              </a:lnSpc>
              <a:spcBef>
                <a:spcPts val="1900"/>
              </a:spcBef>
              <a:spcAft>
                <a:spcPts val="0"/>
              </a:spcAft>
              <a:buNone/>
            </a:pPr>
            <a:r>
              <a:rPr lang="en-US" sz="2800">
                <a:solidFill>
                  <a:srgbClr val="61738E"/>
                </a:solidFill>
                <a:highlight>
                  <a:srgbClr val="FFFFFF"/>
                </a:highlight>
                <a:latin typeface="Roboto"/>
                <a:ea typeface="Roboto"/>
                <a:cs typeface="Roboto"/>
                <a:sym typeface="Roboto"/>
              </a:rPr>
              <a:t>The problem differs from the problem of finding the maximum subsequence sum. Unlike subsequences, </a:t>
            </a:r>
            <a:r>
              <a:rPr b="1" lang="en-US" sz="2800">
                <a:solidFill>
                  <a:srgbClr val="006699"/>
                </a:solidFill>
                <a:highlight>
                  <a:srgbClr val="FFFFFF"/>
                </a:highlight>
                <a:uFill>
                  <a:noFill/>
                </a:uFill>
                <a:latin typeface="Roboto"/>
                <a:ea typeface="Roboto"/>
                <a:cs typeface="Roboto"/>
                <a:sym typeface="Roboto"/>
                <a:hlinkClick r:id="rId3">
                  <a:extLst>
                    <a:ext uri="{A12FA001-AC4F-418D-AE19-62706E023703}">
                      <ahyp:hlinkClr val="tx"/>
                    </a:ext>
                  </a:extLst>
                </a:hlinkClick>
              </a:rPr>
              <a:t>subarrays</a:t>
            </a:r>
            <a:r>
              <a:rPr lang="en-US" sz="2800">
                <a:solidFill>
                  <a:srgbClr val="61738E"/>
                </a:solidFill>
                <a:highlight>
                  <a:srgbClr val="FFFFFF"/>
                </a:highlight>
                <a:latin typeface="Roboto"/>
                <a:ea typeface="Roboto"/>
                <a:cs typeface="Roboto"/>
                <a:sym typeface="Roboto"/>
              </a:rPr>
              <a:t> are required to occupy consecutive positions within the original array.</a:t>
            </a:r>
            <a:endParaRPr sz="2800">
              <a:solidFill>
                <a:srgbClr val="61738E"/>
              </a:solidFill>
              <a:highlight>
                <a:srgbClr val="FFFFFF"/>
              </a:highlight>
              <a:latin typeface="Roboto"/>
              <a:ea typeface="Roboto"/>
              <a:cs typeface="Roboto"/>
              <a:sym typeface="Roboto"/>
            </a:endParaRPr>
          </a:p>
          <a:p>
            <a:pPr indent="0" lvl="0" marL="0" rtl="0" algn="l">
              <a:lnSpc>
                <a:spcPct val="181000"/>
              </a:lnSpc>
              <a:spcBef>
                <a:spcPts val="1900"/>
              </a:spcBef>
              <a:spcAft>
                <a:spcPts val="0"/>
              </a:spcAft>
              <a:buNone/>
            </a:pPr>
            <a:r>
              <a:rPr lang="en-US" sz="2800">
                <a:solidFill>
                  <a:srgbClr val="61738E"/>
                </a:solidFill>
                <a:highlight>
                  <a:srgbClr val="FFFFFF"/>
                </a:highlight>
                <a:latin typeface="Roboto"/>
                <a:ea typeface="Roboto"/>
                <a:cs typeface="Roboto"/>
                <a:sym typeface="Roboto"/>
              </a:rPr>
              <a:t> For e</a:t>
            </a:r>
            <a:r>
              <a:rPr lang="en-US" sz="2800">
                <a:solidFill>
                  <a:srgbClr val="61738E"/>
                </a:solidFill>
                <a:highlight>
                  <a:srgbClr val="FFFFFF"/>
                </a:highlight>
                <a:latin typeface="Roboto"/>
                <a:ea typeface="Roboto"/>
                <a:cs typeface="Roboto"/>
                <a:sym typeface="Roboto"/>
              </a:rPr>
              <a:t>x</a:t>
            </a:r>
            <a:r>
              <a:rPr lang="en-US" sz="2800">
                <a:solidFill>
                  <a:srgbClr val="61738E"/>
                </a:solidFill>
                <a:highlight>
                  <a:srgbClr val="FFFFFF"/>
                </a:highlight>
                <a:latin typeface="Roboto"/>
                <a:ea typeface="Roboto"/>
                <a:cs typeface="Roboto"/>
                <a:sym typeface="Roboto"/>
              </a:rPr>
              <a:t>ample,</a:t>
            </a:r>
            <a:endParaRPr sz="2800">
              <a:solidFill>
                <a:srgbClr val="61738E"/>
              </a:solidFill>
              <a:highlight>
                <a:srgbClr val="FFFFFF"/>
              </a:highlight>
              <a:latin typeface="Roboto"/>
              <a:ea typeface="Roboto"/>
              <a:cs typeface="Roboto"/>
              <a:sym typeface="Roboto"/>
            </a:endParaRPr>
          </a:p>
          <a:p>
            <a:pPr indent="0" lvl="0" marL="190500" marR="190500" rtl="0" algn="l">
              <a:lnSpc>
                <a:spcPct val="180000"/>
              </a:lnSpc>
              <a:spcBef>
                <a:spcPts val="4500"/>
              </a:spcBef>
              <a:spcAft>
                <a:spcPts val="0"/>
              </a:spcAft>
              <a:buNone/>
            </a:pPr>
            <a:r>
              <a:rPr b="1" lang="en-US" sz="2750">
                <a:solidFill>
                  <a:srgbClr val="61738E"/>
                </a:solidFill>
                <a:highlight>
                  <a:srgbClr val="F7F9FA"/>
                </a:highlight>
                <a:latin typeface="Consolas"/>
                <a:ea typeface="Consolas"/>
                <a:cs typeface="Consolas"/>
                <a:sym typeface="Consolas"/>
              </a:rPr>
              <a:t>Inp</a:t>
            </a:r>
            <a:r>
              <a:rPr b="1" lang="en-US" sz="2750">
                <a:solidFill>
                  <a:srgbClr val="61738E"/>
                </a:solidFill>
                <a:highlight>
                  <a:srgbClr val="F7F9FA"/>
                </a:highlight>
                <a:latin typeface="Consolas"/>
                <a:ea typeface="Consolas"/>
                <a:cs typeface="Consolas"/>
                <a:sym typeface="Consolas"/>
              </a:rPr>
              <a:t>u</a:t>
            </a:r>
            <a:r>
              <a:rPr b="1" lang="en-US" sz="2750">
                <a:solidFill>
                  <a:srgbClr val="61738E"/>
                </a:solidFill>
                <a:highlight>
                  <a:srgbClr val="F7F9FA"/>
                </a:highlight>
                <a:latin typeface="Consolas"/>
                <a:ea typeface="Consolas"/>
                <a:cs typeface="Consolas"/>
                <a:sym typeface="Consolas"/>
              </a:rPr>
              <a:t>t: </a:t>
            </a:r>
            <a:r>
              <a:rPr lang="en-US" sz="2750">
                <a:solidFill>
                  <a:srgbClr val="61738E"/>
                </a:solidFill>
                <a:highlight>
                  <a:srgbClr val="F7F9FA"/>
                </a:highlight>
                <a:latin typeface="Consolas"/>
                <a:ea typeface="Consolas"/>
                <a:cs typeface="Consolas"/>
                <a:sym typeface="Consolas"/>
              </a:rPr>
              <a:t> nums[] = [2, -4, </a:t>
            </a:r>
            <a:r>
              <a:rPr b="1" lang="en-US" sz="2750">
                <a:solidFill>
                  <a:srgbClr val="008000"/>
                </a:solidFill>
                <a:highlight>
                  <a:srgbClr val="F7F9FA"/>
                </a:highlight>
                <a:latin typeface="Consolas"/>
                <a:ea typeface="Consolas"/>
                <a:cs typeface="Consolas"/>
                <a:sym typeface="Consolas"/>
              </a:rPr>
              <a:t>1, 9, -6, 7</a:t>
            </a:r>
            <a:r>
              <a:rPr lang="en-US" sz="2750">
                <a:solidFill>
                  <a:srgbClr val="61738E"/>
                </a:solidFill>
                <a:highlight>
                  <a:srgbClr val="F7F9FA"/>
                </a:highlight>
                <a:latin typeface="Consolas"/>
                <a:ea typeface="Consolas"/>
                <a:cs typeface="Consolas"/>
                <a:sym typeface="Consolas"/>
              </a:rPr>
              <a:t>, -3]</a:t>
            </a:r>
            <a:endParaRPr sz="2750">
              <a:solidFill>
                <a:srgbClr val="61738E"/>
              </a:solidFill>
              <a:highlight>
                <a:srgbClr val="F7F9FA"/>
              </a:highlight>
              <a:latin typeface="Consolas"/>
              <a:ea typeface="Consolas"/>
              <a:cs typeface="Consolas"/>
              <a:sym typeface="Consolas"/>
            </a:endParaRPr>
          </a:p>
          <a:p>
            <a:pPr indent="0" lvl="0" marL="190500" marR="190500" rtl="0" algn="l">
              <a:lnSpc>
                <a:spcPct val="180000"/>
              </a:lnSpc>
              <a:spcBef>
                <a:spcPts val="4500"/>
              </a:spcBef>
              <a:spcAft>
                <a:spcPts val="4500"/>
              </a:spcAft>
              <a:buNone/>
            </a:pPr>
            <a:r>
              <a:rPr lang="en-US" sz="2750">
                <a:solidFill>
                  <a:srgbClr val="61738E"/>
                </a:solidFill>
                <a:highlight>
                  <a:srgbClr val="F7F9FA"/>
                </a:highlight>
                <a:latin typeface="Consolas"/>
                <a:ea typeface="Consolas"/>
                <a:cs typeface="Consolas"/>
                <a:sym typeface="Consolas"/>
              </a:rPr>
              <a:t> </a:t>
            </a:r>
            <a:r>
              <a:rPr b="1" lang="en-US" sz="2750">
                <a:solidFill>
                  <a:srgbClr val="61738E"/>
                </a:solidFill>
                <a:highlight>
                  <a:srgbClr val="F7F9FA"/>
                </a:highlight>
                <a:latin typeface="Consolas"/>
                <a:ea typeface="Consolas"/>
                <a:cs typeface="Consolas"/>
                <a:sym typeface="Consolas"/>
              </a:rPr>
              <a:t>Output:</a:t>
            </a:r>
            <a:r>
              <a:rPr lang="en-US" sz="2750">
                <a:solidFill>
                  <a:srgbClr val="61738E"/>
                </a:solidFill>
                <a:highlight>
                  <a:srgbClr val="F7F9FA"/>
                </a:highlight>
                <a:latin typeface="Consolas"/>
                <a:ea typeface="Consolas"/>
                <a:cs typeface="Consolas"/>
                <a:sym typeface="Consolas"/>
              </a:rPr>
              <a:t> The maximum sum of the subarray is 11 (Marked in </a:t>
            </a:r>
            <a:r>
              <a:rPr b="1" lang="en-US" sz="2750">
                <a:solidFill>
                  <a:srgbClr val="008000"/>
                </a:solidFill>
                <a:highlight>
                  <a:srgbClr val="F7F9FA"/>
                </a:highlight>
                <a:latin typeface="Consolas"/>
                <a:ea typeface="Consolas"/>
                <a:cs typeface="Consolas"/>
                <a:sym typeface="Consolas"/>
              </a:rPr>
              <a:t>Green</a:t>
            </a:r>
            <a:r>
              <a:rPr lang="en-US" sz="2750">
                <a:solidFill>
                  <a:srgbClr val="61738E"/>
                </a:solidFill>
                <a:highlight>
                  <a:srgbClr val="F7F9FA"/>
                </a:highlight>
                <a:latin typeface="Consolas"/>
                <a:ea typeface="Consolas"/>
                <a:cs typeface="Consolas"/>
                <a:sym typeface="Consolas"/>
              </a:rPr>
              <a:t>)</a:t>
            </a:r>
            <a:endParaRPr sz="2750">
              <a:solidFill>
                <a:srgbClr val="61738E"/>
              </a:solidFill>
              <a:highlight>
                <a:srgbClr val="F7F9FA"/>
              </a:highlight>
              <a:latin typeface="Consolas"/>
              <a:ea typeface="Consolas"/>
              <a:cs typeface="Consolas"/>
              <a:sym typeface="Consolas"/>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0" name="Shape 4160"/>
        <p:cNvGrpSpPr/>
        <p:nvPr/>
      </p:nvGrpSpPr>
      <p:grpSpPr>
        <a:xfrm>
          <a:off x="0" y="0"/>
          <a:ext cx="0" cy="0"/>
          <a:chOff x="0" y="0"/>
          <a:chExt cx="0" cy="0"/>
        </a:xfrm>
      </p:grpSpPr>
      <p:sp>
        <p:nvSpPr>
          <p:cNvPr id="4161" name="Google Shape;4161;g25c1936bde9_1_18"/>
          <p:cNvSpPr txBox="1"/>
          <p:nvPr>
            <p:ph type="title"/>
          </p:nvPr>
        </p:nvSpPr>
        <p:spPr>
          <a:xfrm>
            <a:off x="895350" y="401638"/>
            <a:ext cx="16090800" cy="2763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t/>
            </a:r>
            <a:endParaRPr/>
          </a:p>
        </p:txBody>
      </p:sp>
      <p:sp>
        <p:nvSpPr>
          <p:cNvPr id="4162" name="Google Shape;4162;g25c1936bde9_1_18"/>
          <p:cNvSpPr txBox="1"/>
          <p:nvPr>
            <p:ph idx="12" type="sldNum"/>
          </p:nvPr>
        </p:nvSpPr>
        <p:spPr>
          <a:xfrm>
            <a:off x="12874625" y="9353550"/>
            <a:ext cx="41115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163" name="Google Shape;4163;g25c1936bde9_1_18"/>
          <p:cNvSpPr txBox="1"/>
          <p:nvPr/>
        </p:nvSpPr>
        <p:spPr>
          <a:xfrm>
            <a:off x="198100" y="1452650"/>
            <a:ext cx="17149800" cy="6766500"/>
          </a:xfrm>
          <a:prstGeom prst="rect">
            <a:avLst/>
          </a:prstGeom>
          <a:noFill/>
          <a:ln>
            <a:noFill/>
          </a:ln>
        </p:spPr>
        <p:txBody>
          <a:bodyPr anchorCtr="0" anchor="t" bIns="91425" lIns="91425" spcFirstLastPara="1" rIns="91425" wrap="square" tIns="91425">
            <a:spAutoFit/>
          </a:bodyPr>
          <a:lstStyle/>
          <a:p>
            <a:pPr indent="0" lvl="0" marL="0" rtl="0" algn="l">
              <a:lnSpc>
                <a:spcPct val="181000"/>
              </a:lnSpc>
              <a:spcBef>
                <a:spcPts val="0"/>
              </a:spcBef>
              <a:spcAft>
                <a:spcPts val="0"/>
              </a:spcAft>
              <a:buNone/>
            </a:pPr>
            <a:r>
              <a:rPr lang="en-US" sz="3500">
                <a:solidFill>
                  <a:srgbClr val="61738E"/>
                </a:solidFill>
                <a:highlight>
                  <a:srgbClr val="FFFFFF"/>
                </a:highlight>
                <a:latin typeface="Roboto"/>
                <a:ea typeface="Roboto"/>
                <a:cs typeface="Roboto"/>
                <a:sym typeface="Roboto"/>
              </a:rPr>
              <a:t>The idea is to use </a:t>
            </a:r>
            <a:r>
              <a:rPr b="1" lang="en-US" sz="3500">
                <a:solidFill>
                  <a:srgbClr val="006699"/>
                </a:solidFill>
                <a:highlight>
                  <a:srgbClr val="FFFFFF"/>
                </a:highlight>
                <a:uFill>
                  <a:noFill/>
                </a:uFill>
                <a:latin typeface="Roboto"/>
                <a:ea typeface="Roboto"/>
                <a:cs typeface="Roboto"/>
                <a:sym typeface="Roboto"/>
                <a:hlinkClick r:id="rId3">
                  <a:extLst>
                    <a:ext uri="{A12FA001-AC4F-418D-AE19-62706E023703}">
                      <ahyp:hlinkClr val="tx"/>
                    </a:ext>
                  </a:extLst>
                </a:hlinkClick>
              </a:rPr>
              <a:t>Divide and Conquer</a:t>
            </a:r>
            <a:r>
              <a:rPr lang="en-US" sz="3500">
                <a:solidFill>
                  <a:srgbClr val="61738E"/>
                </a:solidFill>
                <a:highlight>
                  <a:srgbClr val="FFFFFF"/>
                </a:highlight>
                <a:latin typeface="Roboto"/>
                <a:ea typeface="Roboto"/>
                <a:cs typeface="Roboto"/>
                <a:sym typeface="Roboto"/>
              </a:rPr>
              <a:t> technique to find the maximum subarray sum. The algorithm works as follows:</a:t>
            </a:r>
            <a:endParaRPr sz="3500">
              <a:solidFill>
                <a:srgbClr val="61738E"/>
              </a:solidFill>
              <a:highlight>
                <a:srgbClr val="FFFFFF"/>
              </a:highlight>
              <a:latin typeface="Roboto"/>
              <a:ea typeface="Roboto"/>
              <a:cs typeface="Roboto"/>
              <a:sym typeface="Roboto"/>
            </a:endParaRPr>
          </a:p>
          <a:p>
            <a:pPr indent="-450850" lvl="0" marL="901700" rtl="0" algn="l">
              <a:lnSpc>
                <a:spcPct val="181000"/>
              </a:lnSpc>
              <a:spcBef>
                <a:spcPts val="1500"/>
              </a:spcBef>
              <a:spcAft>
                <a:spcPts val="0"/>
              </a:spcAft>
              <a:buClr>
                <a:srgbClr val="61738E"/>
              </a:buClr>
              <a:buSzPts val="3500"/>
              <a:buFont typeface="Roboto"/>
              <a:buChar char="●"/>
            </a:pPr>
            <a:r>
              <a:rPr lang="en-US" sz="3500">
                <a:solidFill>
                  <a:srgbClr val="61738E"/>
                </a:solidFill>
                <a:highlight>
                  <a:srgbClr val="FFFFFF"/>
                </a:highlight>
                <a:latin typeface="Roboto"/>
                <a:ea typeface="Roboto"/>
                <a:cs typeface="Roboto"/>
                <a:sym typeface="Roboto"/>
              </a:rPr>
              <a:t>Divide the array into two equal subarrays.</a:t>
            </a:r>
            <a:endParaRPr sz="3500">
              <a:solidFill>
                <a:srgbClr val="61738E"/>
              </a:solidFill>
              <a:highlight>
                <a:srgbClr val="FFFFFF"/>
              </a:highlight>
              <a:latin typeface="Roboto"/>
              <a:ea typeface="Roboto"/>
              <a:cs typeface="Roboto"/>
              <a:sym typeface="Roboto"/>
            </a:endParaRPr>
          </a:p>
          <a:p>
            <a:pPr indent="-450850" lvl="0" marL="901700" rtl="0" algn="l">
              <a:lnSpc>
                <a:spcPct val="181000"/>
              </a:lnSpc>
              <a:spcBef>
                <a:spcPts val="0"/>
              </a:spcBef>
              <a:spcAft>
                <a:spcPts val="0"/>
              </a:spcAft>
              <a:buClr>
                <a:srgbClr val="61738E"/>
              </a:buClr>
              <a:buSzPts val="3500"/>
              <a:buFont typeface="Roboto"/>
              <a:buChar char="●"/>
            </a:pPr>
            <a:r>
              <a:rPr lang="en-US" sz="3500">
                <a:solidFill>
                  <a:srgbClr val="61738E"/>
                </a:solidFill>
                <a:highlight>
                  <a:srgbClr val="FFFFFF"/>
                </a:highlight>
                <a:latin typeface="Roboto"/>
                <a:ea typeface="Roboto"/>
                <a:cs typeface="Roboto"/>
                <a:sym typeface="Roboto"/>
              </a:rPr>
              <a:t>Recursively calculate the maximum subarray sum for the left subarray,</a:t>
            </a:r>
            <a:endParaRPr sz="3500">
              <a:solidFill>
                <a:srgbClr val="61738E"/>
              </a:solidFill>
              <a:highlight>
                <a:srgbClr val="FFFFFF"/>
              </a:highlight>
              <a:latin typeface="Roboto"/>
              <a:ea typeface="Roboto"/>
              <a:cs typeface="Roboto"/>
              <a:sym typeface="Roboto"/>
            </a:endParaRPr>
          </a:p>
          <a:p>
            <a:pPr indent="-450850" lvl="0" marL="901700" rtl="0" algn="l">
              <a:lnSpc>
                <a:spcPct val="181000"/>
              </a:lnSpc>
              <a:spcBef>
                <a:spcPts val="0"/>
              </a:spcBef>
              <a:spcAft>
                <a:spcPts val="0"/>
              </a:spcAft>
              <a:buClr>
                <a:srgbClr val="61738E"/>
              </a:buClr>
              <a:buSzPts val="3500"/>
              <a:buFont typeface="Roboto"/>
              <a:buChar char="●"/>
            </a:pPr>
            <a:r>
              <a:rPr lang="en-US" sz="3500">
                <a:solidFill>
                  <a:srgbClr val="61738E"/>
                </a:solidFill>
                <a:highlight>
                  <a:srgbClr val="FFFFFF"/>
                </a:highlight>
                <a:latin typeface="Roboto"/>
                <a:ea typeface="Roboto"/>
                <a:cs typeface="Roboto"/>
                <a:sym typeface="Roboto"/>
              </a:rPr>
              <a:t>Recursively calculate the maximum subarray sum for the right subarray,</a:t>
            </a:r>
            <a:endParaRPr sz="3500">
              <a:solidFill>
                <a:srgbClr val="61738E"/>
              </a:solidFill>
              <a:highlight>
                <a:srgbClr val="FFFFFF"/>
              </a:highlight>
              <a:latin typeface="Roboto"/>
              <a:ea typeface="Roboto"/>
              <a:cs typeface="Roboto"/>
              <a:sym typeface="Roboto"/>
            </a:endParaRPr>
          </a:p>
          <a:p>
            <a:pPr indent="-450850" lvl="0" marL="901700" rtl="0" algn="l">
              <a:lnSpc>
                <a:spcPct val="181000"/>
              </a:lnSpc>
              <a:spcBef>
                <a:spcPts val="0"/>
              </a:spcBef>
              <a:spcAft>
                <a:spcPts val="0"/>
              </a:spcAft>
              <a:buClr>
                <a:srgbClr val="61738E"/>
              </a:buClr>
              <a:buSzPts val="3500"/>
              <a:buFont typeface="Roboto"/>
              <a:buChar char="●"/>
            </a:pPr>
            <a:r>
              <a:rPr lang="en-US" sz="3500">
                <a:solidFill>
                  <a:srgbClr val="61738E"/>
                </a:solidFill>
                <a:highlight>
                  <a:srgbClr val="FFFFFF"/>
                </a:highlight>
                <a:latin typeface="Roboto"/>
                <a:ea typeface="Roboto"/>
                <a:cs typeface="Roboto"/>
                <a:sym typeface="Roboto"/>
              </a:rPr>
              <a:t>Find the maximum subarray sum that crosses the middle element.</a:t>
            </a:r>
            <a:endParaRPr sz="3500">
              <a:solidFill>
                <a:srgbClr val="61738E"/>
              </a:solidFill>
              <a:highlight>
                <a:srgbClr val="FFFFFF"/>
              </a:highlight>
              <a:latin typeface="Roboto"/>
              <a:ea typeface="Roboto"/>
              <a:cs typeface="Roboto"/>
              <a:sym typeface="Roboto"/>
            </a:endParaRPr>
          </a:p>
          <a:p>
            <a:pPr indent="-450850" lvl="0" marL="901700" rtl="0" algn="l">
              <a:lnSpc>
                <a:spcPct val="181000"/>
              </a:lnSpc>
              <a:spcBef>
                <a:spcPts val="0"/>
              </a:spcBef>
              <a:spcAft>
                <a:spcPts val="0"/>
              </a:spcAft>
              <a:buClr>
                <a:srgbClr val="61738E"/>
              </a:buClr>
              <a:buSzPts val="3500"/>
              <a:buFont typeface="Roboto"/>
              <a:buChar char="●"/>
            </a:pPr>
            <a:r>
              <a:rPr lang="en-US" sz="3500">
                <a:solidFill>
                  <a:srgbClr val="61738E"/>
                </a:solidFill>
                <a:highlight>
                  <a:srgbClr val="FFFFFF"/>
                </a:highlight>
                <a:latin typeface="Roboto"/>
                <a:ea typeface="Roboto"/>
                <a:cs typeface="Roboto"/>
                <a:sym typeface="Roboto"/>
              </a:rPr>
              <a:t>Return the maximum of the above three sums.</a:t>
            </a:r>
            <a:endParaRPr sz="3500">
              <a:solidFill>
                <a:srgbClr val="61738E"/>
              </a:solidFill>
              <a:highlight>
                <a:srgbClr val="FFFFFF"/>
              </a:highlight>
              <a:latin typeface="Roboto"/>
              <a:ea typeface="Roboto"/>
              <a:cs typeface="Roboto"/>
              <a:sym typeface="Roboto"/>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7" name="Shape 4167"/>
        <p:cNvGrpSpPr/>
        <p:nvPr/>
      </p:nvGrpSpPr>
      <p:grpSpPr>
        <a:xfrm>
          <a:off x="0" y="0"/>
          <a:ext cx="0" cy="0"/>
          <a:chOff x="0" y="0"/>
          <a:chExt cx="0" cy="0"/>
        </a:xfrm>
      </p:grpSpPr>
      <p:sp>
        <p:nvSpPr>
          <p:cNvPr id="4168" name="Google Shape;4168;g25c1936bde9_1_27"/>
          <p:cNvSpPr txBox="1"/>
          <p:nvPr>
            <p:ph type="title"/>
          </p:nvPr>
        </p:nvSpPr>
        <p:spPr>
          <a:xfrm>
            <a:off x="895350" y="401638"/>
            <a:ext cx="16090800" cy="2763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t/>
            </a:r>
            <a:endParaRPr/>
          </a:p>
        </p:txBody>
      </p:sp>
      <p:sp>
        <p:nvSpPr>
          <p:cNvPr id="4169" name="Google Shape;4169;g25c1936bde9_1_27"/>
          <p:cNvSpPr txBox="1"/>
          <p:nvPr>
            <p:ph idx="12" type="sldNum"/>
          </p:nvPr>
        </p:nvSpPr>
        <p:spPr>
          <a:xfrm>
            <a:off x="12874625" y="9353550"/>
            <a:ext cx="41115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170" name="Google Shape;4170;g25c1936bde9_1_27"/>
          <p:cNvSpPr txBox="1"/>
          <p:nvPr/>
        </p:nvSpPr>
        <p:spPr>
          <a:xfrm>
            <a:off x="152400" y="152400"/>
            <a:ext cx="17635800" cy="8396100"/>
          </a:xfrm>
          <a:prstGeom prst="rect">
            <a:avLst/>
          </a:prstGeom>
          <a:noFill/>
          <a:ln>
            <a:noFill/>
          </a:ln>
        </p:spPr>
        <p:txBody>
          <a:bodyPr anchorCtr="0" anchor="ctr" bIns="91425" lIns="91425" spcFirstLastPara="1" rIns="91425" wrap="square" tIns="91425">
            <a:noAutofit/>
          </a:bodyPr>
          <a:lstStyle/>
          <a:p>
            <a:pPr indent="0" lvl="0" marL="0" rtl="0" algn="l">
              <a:lnSpc>
                <a:spcPct val="120000"/>
              </a:lnSpc>
              <a:spcBef>
                <a:spcPts val="0"/>
              </a:spcBef>
              <a:spcAft>
                <a:spcPts val="0"/>
              </a:spcAft>
              <a:buNone/>
            </a:pPr>
            <a:r>
              <a:rPr b="1" lang="en-US" sz="3700">
                <a:solidFill>
                  <a:srgbClr val="1A2C47"/>
                </a:solidFill>
                <a:highlight>
                  <a:srgbClr val="FFFFFF"/>
                </a:highlight>
                <a:latin typeface="Trebuchet MS"/>
                <a:ea typeface="Trebuchet MS"/>
                <a:cs typeface="Trebuchet MS"/>
                <a:sym typeface="Trebuchet MS"/>
              </a:rPr>
              <a:t>Find `k` closest elements to a given value in an array</a:t>
            </a:r>
            <a:endParaRPr b="1" sz="3700">
              <a:solidFill>
                <a:srgbClr val="1A2C47"/>
              </a:solidFill>
              <a:highlight>
                <a:srgbClr val="FFFFFF"/>
              </a:highlight>
              <a:latin typeface="Trebuchet MS"/>
              <a:ea typeface="Trebuchet MS"/>
              <a:cs typeface="Trebuchet MS"/>
              <a:sym typeface="Trebuchet MS"/>
            </a:endParaRPr>
          </a:p>
          <a:p>
            <a:pPr indent="0" lvl="0" marL="0" rtl="0" algn="l">
              <a:lnSpc>
                <a:spcPct val="181000"/>
              </a:lnSpc>
              <a:spcBef>
                <a:spcPts val="1900"/>
              </a:spcBef>
              <a:spcAft>
                <a:spcPts val="0"/>
              </a:spcAft>
              <a:buNone/>
            </a:pPr>
            <a:r>
              <a:rPr lang="en-US" sz="3000">
                <a:solidFill>
                  <a:srgbClr val="61738E"/>
                </a:solidFill>
                <a:highlight>
                  <a:srgbClr val="FFFFFF"/>
                </a:highlight>
                <a:latin typeface="Roboto"/>
                <a:ea typeface="Roboto"/>
                <a:cs typeface="Roboto"/>
                <a:sym typeface="Roboto"/>
              </a:rPr>
              <a:t>Given a sorted integer array, find the </a:t>
            </a:r>
            <a:r>
              <a:rPr lang="en-US" sz="3000">
                <a:solidFill>
                  <a:srgbClr val="188038"/>
                </a:solidFill>
                <a:highlight>
                  <a:srgbClr val="F7F9FA"/>
                </a:highlight>
                <a:latin typeface="Consolas"/>
                <a:ea typeface="Consolas"/>
                <a:cs typeface="Consolas"/>
                <a:sym typeface="Consolas"/>
              </a:rPr>
              <a:t>k</a:t>
            </a:r>
            <a:r>
              <a:rPr lang="en-US" sz="3000">
                <a:solidFill>
                  <a:srgbClr val="61738E"/>
                </a:solidFill>
                <a:highlight>
                  <a:srgbClr val="FFFFFF"/>
                </a:highlight>
                <a:latin typeface="Roboto"/>
                <a:ea typeface="Roboto"/>
                <a:cs typeface="Roboto"/>
                <a:sym typeface="Roboto"/>
              </a:rPr>
              <a:t> closest elements to </a:t>
            </a:r>
            <a:r>
              <a:rPr lang="en-US" sz="3000">
                <a:solidFill>
                  <a:srgbClr val="188038"/>
                </a:solidFill>
                <a:highlight>
                  <a:srgbClr val="F7F9FA"/>
                </a:highlight>
                <a:latin typeface="Consolas"/>
                <a:ea typeface="Consolas"/>
                <a:cs typeface="Consolas"/>
                <a:sym typeface="Consolas"/>
              </a:rPr>
              <a:t>target</a:t>
            </a:r>
            <a:r>
              <a:rPr lang="en-US" sz="3000">
                <a:solidFill>
                  <a:srgbClr val="61738E"/>
                </a:solidFill>
                <a:highlight>
                  <a:srgbClr val="FFFFFF"/>
                </a:highlight>
                <a:latin typeface="Roboto"/>
                <a:ea typeface="Roboto"/>
                <a:cs typeface="Roboto"/>
                <a:sym typeface="Roboto"/>
              </a:rPr>
              <a:t> in the array where </a:t>
            </a:r>
            <a:r>
              <a:rPr lang="en-US" sz="3000">
                <a:solidFill>
                  <a:srgbClr val="188038"/>
                </a:solidFill>
                <a:highlight>
                  <a:srgbClr val="F7F9FA"/>
                </a:highlight>
                <a:latin typeface="Consolas"/>
                <a:ea typeface="Consolas"/>
                <a:cs typeface="Consolas"/>
                <a:sym typeface="Consolas"/>
              </a:rPr>
              <a:t>k</a:t>
            </a:r>
            <a:r>
              <a:rPr lang="en-US" sz="3000">
                <a:solidFill>
                  <a:srgbClr val="61738E"/>
                </a:solidFill>
                <a:highlight>
                  <a:srgbClr val="FFFFFF"/>
                </a:highlight>
                <a:latin typeface="Roboto"/>
                <a:ea typeface="Roboto"/>
                <a:cs typeface="Roboto"/>
                <a:sym typeface="Roboto"/>
              </a:rPr>
              <a:t> and </a:t>
            </a:r>
            <a:r>
              <a:rPr lang="en-US" sz="3000">
                <a:solidFill>
                  <a:srgbClr val="188038"/>
                </a:solidFill>
                <a:highlight>
                  <a:srgbClr val="F7F9FA"/>
                </a:highlight>
                <a:latin typeface="Consolas"/>
                <a:ea typeface="Consolas"/>
                <a:cs typeface="Consolas"/>
                <a:sym typeface="Consolas"/>
              </a:rPr>
              <a:t>target</a:t>
            </a:r>
            <a:r>
              <a:rPr lang="en-US" sz="3000">
                <a:solidFill>
                  <a:srgbClr val="61738E"/>
                </a:solidFill>
                <a:highlight>
                  <a:srgbClr val="FFFFFF"/>
                </a:highlight>
                <a:latin typeface="Roboto"/>
                <a:ea typeface="Roboto"/>
                <a:cs typeface="Roboto"/>
                <a:sym typeface="Roboto"/>
              </a:rPr>
              <a:t> are given positive integers.</a:t>
            </a:r>
            <a:endParaRPr sz="3000">
              <a:solidFill>
                <a:srgbClr val="61738E"/>
              </a:solidFill>
              <a:highlight>
                <a:srgbClr val="FFFFFF"/>
              </a:highlight>
              <a:latin typeface="Roboto"/>
              <a:ea typeface="Roboto"/>
              <a:cs typeface="Roboto"/>
              <a:sym typeface="Roboto"/>
            </a:endParaRPr>
          </a:p>
          <a:p>
            <a:pPr indent="0" lvl="0" marL="0" rtl="0" algn="l">
              <a:lnSpc>
                <a:spcPct val="181000"/>
              </a:lnSpc>
              <a:spcBef>
                <a:spcPts val="1900"/>
              </a:spcBef>
              <a:spcAft>
                <a:spcPts val="1500"/>
              </a:spcAft>
              <a:buNone/>
            </a:pPr>
            <a:r>
              <a:rPr lang="en-US" sz="3000">
                <a:solidFill>
                  <a:srgbClr val="61738E"/>
                </a:solidFill>
                <a:highlight>
                  <a:srgbClr val="FFFFFF"/>
                </a:highlight>
                <a:latin typeface="Roboto"/>
                <a:ea typeface="Roboto"/>
                <a:cs typeface="Roboto"/>
                <a:sym typeface="Roboto"/>
              </a:rPr>
              <a:t>The </a:t>
            </a:r>
            <a:r>
              <a:rPr lang="en-US" sz="3000">
                <a:solidFill>
                  <a:srgbClr val="188038"/>
                </a:solidFill>
                <a:highlight>
                  <a:srgbClr val="F7F9FA"/>
                </a:highlight>
                <a:latin typeface="Consolas"/>
                <a:ea typeface="Consolas"/>
                <a:cs typeface="Consolas"/>
                <a:sym typeface="Consolas"/>
              </a:rPr>
              <a:t>target</a:t>
            </a:r>
            <a:r>
              <a:rPr lang="en-US" sz="3000">
                <a:solidFill>
                  <a:srgbClr val="61738E"/>
                </a:solidFill>
                <a:highlight>
                  <a:srgbClr val="FFFFFF"/>
                </a:highlight>
                <a:latin typeface="Roboto"/>
                <a:ea typeface="Roboto"/>
                <a:cs typeface="Roboto"/>
                <a:sym typeface="Roboto"/>
              </a:rPr>
              <a:t> may or may not be present in the input array. If </a:t>
            </a:r>
            <a:r>
              <a:rPr lang="en-US" sz="3000">
                <a:solidFill>
                  <a:srgbClr val="188038"/>
                </a:solidFill>
                <a:highlight>
                  <a:srgbClr val="F7F9FA"/>
                </a:highlight>
                <a:latin typeface="Consolas"/>
                <a:ea typeface="Consolas"/>
                <a:cs typeface="Consolas"/>
                <a:sym typeface="Consolas"/>
              </a:rPr>
              <a:t>target</a:t>
            </a:r>
            <a:r>
              <a:rPr lang="en-US" sz="3000">
                <a:solidFill>
                  <a:srgbClr val="61738E"/>
                </a:solidFill>
                <a:highlight>
                  <a:srgbClr val="FFFFFF"/>
                </a:highlight>
                <a:latin typeface="Roboto"/>
                <a:ea typeface="Roboto"/>
                <a:cs typeface="Roboto"/>
                <a:sym typeface="Roboto"/>
              </a:rPr>
              <a:t> is less than or equal to the first element in the input array, return first </a:t>
            </a:r>
            <a:r>
              <a:rPr lang="en-US" sz="3000">
                <a:solidFill>
                  <a:srgbClr val="188038"/>
                </a:solidFill>
                <a:highlight>
                  <a:srgbClr val="F7F9FA"/>
                </a:highlight>
                <a:latin typeface="Consolas"/>
                <a:ea typeface="Consolas"/>
                <a:cs typeface="Consolas"/>
                <a:sym typeface="Consolas"/>
              </a:rPr>
              <a:t>k</a:t>
            </a:r>
            <a:r>
              <a:rPr lang="en-US" sz="3000">
                <a:solidFill>
                  <a:srgbClr val="61738E"/>
                </a:solidFill>
                <a:highlight>
                  <a:srgbClr val="FFFFFF"/>
                </a:highlight>
                <a:latin typeface="Roboto"/>
                <a:ea typeface="Roboto"/>
                <a:cs typeface="Roboto"/>
                <a:sym typeface="Roboto"/>
              </a:rPr>
              <a:t> elements. Similarly, if </a:t>
            </a:r>
            <a:r>
              <a:rPr lang="en-US" sz="3000">
                <a:solidFill>
                  <a:srgbClr val="188038"/>
                </a:solidFill>
                <a:highlight>
                  <a:srgbClr val="F7F9FA"/>
                </a:highlight>
                <a:latin typeface="Consolas"/>
                <a:ea typeface="Consolas"/>
                <a:cs typeface="Consolas"/>
                <a:sym typeface="Consolas"/>
              </a:rPr>
              <a:t>target</a:t>
            </a:r>
            <a:r>
              <a:rPr lang="en-US" sz="3000">
                <a:solidFill>
                  <a:srgbClr val="61738E"/>
                </a:solidFill>
                <a:highlight>
                  <a:srgbClr val="FFFFFF"/>
                </a:highlight>
                <a:latin typeface="Roboto"/>
                <a:ea typeface="Roboto"/>
                <a:cs typeface="Roboto"/>
                <a:sym typeface="Roboto"/>
              </a:rPr>
              <a:t> is more than or equal to the last element in the input array, return the last </a:t>
            </a:r>
            <a:r>
              <a:rPr lang="en-US" sz="3000">
                <a:solidFill>
                  <a:srgbClr val="188038"/>
                </a:solidFill>
                <a:highlight>
                  <a:srgbClr val="F7F9FA"/>
                </a:highlight>
                <a:latin typeface="Consolas"/>
                <a:ea typeface="Consolas"/>
                <a:cs typeface="Consolas"/>
                <a:sym typeface="Consolas"/>
              </a:rPr>
              <a:t>k</a:t>
            </a:r>
            <a:r>
              <a:rPr lang="en-US" sz="3000">
                <a:solidFill>
                  <a:srgbClr val="61738E"/>
                </a:solidFill>
                <a:highlight>
                  <a:srgbClr val="FFFFFF"/>
                </a:highlight>
                <a:latin typeface="Roboto"/>
                <a:ea typeface="Roboto"/>
                <a:cs typeface="Roboto"/>
                <a:sym typeface="Roboto"/>
              </a:rPr>
              <a:t> elements. The returned elements should be in the same order as present in the input array.</a:t>
            </a:r>
            <a:endParaRPr sz="3000">
              <a:solidFill>
                <a:srgbClr val="61738E"/>
              </a:solidFill>
              <a:highlight>
                <a:srgbClr val="FFFFFF"/>
              </a:highlight>
              <a:latin typeface="Roboto"/>
              <a:ea typeface="Roboto"/>
              <a:cs typeface="Roboto"/>
              <a:sym typeface="Roboto"/>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4" name="Shape 4174"/>
        <p:cNvGrpSpPr/>
        <p:nvPr/>
      </p:nvGrpSpPr>
      <p:grpSpPr>
        <a:xfrm>
          <a:off x="0" y="0"/>
          <a:ext cx="0" cy="0"/>
          <a:chOff x="0" y="0"/>
          <a:chExt cx="0" cy="0"/>
        </a:xfrm>
      </p:grpSpPr>
      <p:sp>
        <p:nvSpPr>
          <p:cNvPr id="4175" name="Google Shape;4175;g25c1936bde9_1_36"/>
          <p:cNvSpPr txBox="1"/>
          <p:nvPr>
            <p:ph type="title"/>
          </p:nvPr>
        </p:nvSpPr>
        <p:spPr>
          <a:xfrm>
            <a:off x="895350" y="401638"/>
            <a:ext cx="16090800" cy="2763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t/>
            </a:r>
            <a:endParaRPr/>
          </a:p>
        </p:txBody>
      </p:sp>
      <p:sp>
        <p:nvSpPr>
          <p:cNvPr id="4176" name="Google Shape;4176;g25c1936bde9_1_36"/>
          <p:cNvSpPr txBox="1"/>
          <p:nvPr>
            <p:ph idx="12" type="sldNum"/>
          </p:nvPr>
        </p:nvSpPr>
        <p:spPr>
          <a:xfrm>
            <a:off x="12874625" y="9353550"/>
            <a:ext cx="41115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177" name="Google Shape;4177;g25c1936bde9_1_36"/>
          <p:cNvSpPr txBox="1"/>
          <p:nvPr/>
        </p:nvSpPr>
        <p:spPr>
          <a:xfrm>
            <a:off x="330150" y="1342575"/>
            <a:ext cx="17788200" cy="7568700"/>
          </a:xfrm>
          <a:prstGeom prst="rect">
            <a:avLst/>
          </a:prstGeom>
          <a:noFill/>
          <a:ln>
            <a:noFill/>
          </a:ln>
        </p:spPr>
        <p:txBody>
          <a:bodyPr anchorCtr="0" anchor="t" bIns="91425" lIns="91425" spcFirstLastPara="1" rIns="91425" wrap="square" tIns="91425">
            <a:spAutoFit/>
          </a:bodyPr>
          <a:lstStyle/>
          <a:p>
            <a:pPr indent="0" lvl="0" marL="0" rtl="0" algn="l">
              <a:lnSpc>
                <a:spcPct val="181000"/>
              </a:lnSpc>
              <a:spcBef>
                <a:spcPts val="0"/>
              </a:spcBef>
              <a:spcAft>
                <a:spcPts val="0"/>
              </a:spcAft>
              <a:buNone/>
            </a:pPr>
            <a:r>
              <a:rPr lang="en-US" sz="3200">
                <a:solidFill>
                  <a:srgbClr val="61738E"/>
                </a:solidFill>
                <a:highlight>
                  <a:srgbClr val="FFFFFF"/>
                </a:highlight>
                <a:latin typeface="Roboto"/>
                <a:ea typeface="Roboto"/>
                <a:cs typeface="Roboto"/>
                <a:sym typeface="Roboto"/>
              </a:rPr>
              <a:t>For example,</a:t>
            </a:r>
            <a:endParaRPr sz="3200">
              <a:solidFill>
                <a:srgbClr val="61738E"/>
              </a:solidFill>
              <a:highlight>
                <a:srgbClr val="FFFFFF"/>
              </a:highlight>
              <a:latin typeface="Roboto"/>
              <a:ea typeface="Roboto"/>
              <a:cs typeface="Roboto"/>
              <a:sym typeface="Roboto"/>
            </a:endParaRPr>
          </a:p>
          <a:p>
            <a:pPr indent="0" lvl="0" marL="190500" marR="190500" rtl="0" algn="l">
              <a:lnSpc>
                <a:spcPct val="115000"/>
              </a:lnSpc>
              <a:spcBef>
                <a:spcPts val="2600"/>
              </a:spcBef>
              <a:spcAft>
                <a:spcPts val="0"/>
              </a:spcAft>
              <a:buNone/>
            </a:pPr>
            <a:r>
              <a:rPr b="1" lang="en-US" sz="3150">
                <a:solidFill>
                  <a:srgbClr val="61738E"/>
                </a:solidFill>
                <a:highlight>
                  <a:srgbClr val="F7F9FA"/>
                </a:highlight>
                <a:latin typeface="Consolas"/>
                <a:ea typeface="Consolas"/>
                <a:cs typeface="Consolas"/>
                <a:sym typeface="Consolas"/>
              </a:rPr>
              <a:t>Input: </a:t>
            </a:r>
            <a:r>
              <a:rPr lang="en-US" sz="3150">
                <a:solidFill>
                  <a:srgbClr val="61738E"/>
                </a:solidFill>
                <a:highlight>
                  <a:srgbClr val="F7F9FA"/>
                </a:highlight>
                <a:latin typeface="Consolas"/>
                <a:ea typeface="Consolas"/>
                <a:cs typeface="Consolas"/>
                <a:sym typeface="Consolas"/>
              </a:rPr>
              <a:t> [10, 12, 15, 17, 18, 20, 25], k = 4, target = 16</a:t>
            </a:r>
            <a:endParaRPr sz="3150">
              <a:solidFill>
                <a:srgbClr val="61738E"/>
              </a:solidFill>
              <a:highlight>
                <a:srgbClr val="F7F9FA"/>
              </a:highlight>
              <a:latin typeface="Consolas"/>
              <a:ea typeface="Consolas"/>
              <a:cs typeface="Consolas"/>
              <a:sym typeface="Consolas"/>
            </a:endParaRPr>
          </a:p>
          <a:p>
            <a:pPr indent="0" lvl="0" marL="190500" marR="190500" rtl="0" algn="l">
              <a:lnSpc>
                <a:spcPct val="115000"/>
              </a:lnSpc>
              <a:spcBef>
                <a:spcPts val="4500"/>
              </a:spcBef>
              <a:spcAft>
                <a:spcPts val="0"/>
              </a:spcAft>
              <a:buNone/>
            </a:pPr>
            <a:r>
              <a:rPr b="1" lang="en-US" sz="3150">
                <a:solidFill>
                  <a:srgbClr val="61738E"/>
                </a:solidFill>
                <a:highlight>
                  <a:srgbClr val="F7F9FA"/>
                </a:highlight>
                <a:latin typeface="Consolas"/>
                <a:ea typeface="Consolas"/>
                <a:cs typeface="Consolas"/>
                <a:sym typeface="Consolas"/>
              </a:rPr>
              <a:t>Output:</a:t>
            </a:r>
            <a:r>
              <a:rPr lang="en-US" sz="3150">
                <a:solidFill>
                  <a:srgbClr val="61738E"/>
                </a:solidFill>
                <a:highlight>
                  <a:srgbClr val="F7F9FA"/>
                </a:highlight>
                <a:latin typeface="Consolas"/>
                <a:ea typeface="Consolas"/>
                <a:cs typeface="Consolas"/>
                <a:sym typeface="Consolas"/>
              </a:rPr>
              <a:t> [12, 15, 17, 18]</a:t>
            </a:r>
            <a:endParaRPr sz="3150">
              <a:solidFill>
                <a:srgbClr val="61738E"/>
              </a:solidFill>
              <a:highlight>
                <a:srgbClr val="F7F9FA"/>
              </a:highlight>
              <a:latin typeface="Consolas"/>
              <a:ea typeface="Consolas"/>
              <a:cs typeface="Consolas"/>
              <a:sym typeface="Consolas"/>
            </a:endParaRPr>
          </a:p>
          <a:p>
            <a:pPr indent="0" lvl="0" marL="190500" marR="190500" rtl="0" algn="l">
              <a:lnSpc>
                <a:spcPct val="115000"/>
              </a:lnSpc>
              <a:spcBef>
                <a:spcPts val="4500"/>
              </a:spcBef>
              <a:spcAft>
                <a:spcPts val="0"/>
              </a:spcAft>
              <a:buNone/>
            </a:pPr>
            <a:r>
              <a:rPr lang="en-US" sz="3150">
                <a:solidFill>
                  <a:srgbClr val="61738E"/>
                </a:solidFill>
                <a:highlight>
                  <a:srgbClr val="F7F9FA"/>
                </a:highlight>
                <a:latin typeface="Consolas"/>
                <a:ea typeface="Consolas"/>
                <a:cs typeface="Consolas"/>
                <a:sym typeface="Consolas"/>
              </a:rPr>
              <a:t> </a:t>
            </a:r>
            <a:r>
              <a:rPr b="1" lang="en-US" sz="3150">
                <a:solidFill>
                  <a:srgbClr val="61738E"/>
                </a:solidFill>
                <a:highlight>
                  <a:srgbClr val="F7F9FA"/>
                </a:highlight>
                <a:latin typeface="Consolas"/>
                <a:ea typeface="Consolas"/>
                <a:cs typeface="Consolas"/>
                <a:sym typeface="Consolas"/>
              </a:rPr>
              <a:t>Input: </a:t>
            </a:r>
            <a:r>
              <a:rPr lang="en-US" sz="3150">
                <a:solidFill>
                  <a:srgbClr val="61738E"/>
                </a:solidFill>
                <a:highlight>
                  <a:srgbClr val="F7F9FA"/>
                </a:highlight>
                <a:latin typeface="Consolas"/>
                <a:ea typeface="Consolas"/>
                <a:cs typeface="Consolas"/>
                <a:sym typeface="Consolas"/>
              </a:rPr>
              <a:t> [2, 3, 4, 5, 6, 7], k = 3, target = 1</a:t>
            </a:r>
            <a:endParaRPr sz="3150">
              <a:solidFill>
                <a:srgbClr val="61738E"/>
              </a:solidFill>
              <a:highlight>
                <a:srgbClr val="F7F9FA"/>
              </a:highlight>
              <a:latin typeface="Consolas"/>
              <a:ea typeface="Consolas"/>
              <a:cs typeface="Consolas"/>
              <a:sym typeface="Consolas"/>
            </a:endParaRPr>
          </a:p>
          <a:p>
            <a:pPr indent="0" lvl="0" marL="190500" marR="190500" rtl="0" algn="l">
              <a:lnSpc>
                <a:spcPct val="115000"/>
              </a:lnSpc>
              <a:spcBef>
                <a:spcPts val="4500"/>
              </a:spcBef>
              <a:spcAft>
                <a:spcPts val="0"/>
              </a:spcAft>
              <a:buNone/>
            </a:pPr>
            <a:r>
              <a:rPr b="1" lang="en-US" sz="3150">
                <a:solidFill>
                  <a:srgbClr val="61738E"/>
                </a:solidFill>
                <a:highlight>
                  <a:srgbClr val="F7F9FA"/>
                </a:highlight>
                <a:latin typeface="Consolas"/>
                <a:ea typeface="Consolas"/>
                <a:cs typeface="Consolas"/>
                <a:sym typeface="Consolas"/>
              </a:rPr>
              <a:t>Output:</a:t>
            </a:r>
            <a:r>
              <a:rPr lang="en-US" sz="3150">
                <a:solidFill>
                  <a:srgbClr val="61738E"/>
                </a:solidFill>
                <a:highlight>
                  <a:srgbClr val="F7F9FA"/>
                </a:highlight>
                <a:latin typeface="Consolas"/>
                <a:ea typeface="Consolas"/>
                <a:cs typeface="Consolas"/>
                <a:sym typeface="Consolas"/>
              </a:rPr>
              <a:t> [2, 3, 4]</a:t>
            </a:r>
            <a:endParaRPr sz="3150">
              <a:solidFill>
                <a:srgbClr val="61738E"/>
              </a:solidFill>
              <a:highlight>
                <a:srgbClr val="F7F9FA"/>
              </a:highlight>
              <a:latin typeface="Consolas"/>
              <a:ea typeface="Consolas"/>
              <a:cs typeface="Consolas"/>
              <a:sym typeface="Consolas"/>
            </a:endParaRPr>
          </a:p>
          <a:p>
            <a:pPr indent="0" lvl="0" marL="190500" marR="190500" rtl="0" algn="l">
              <a:lnSpc>
                <a:spcPct val="115000"/>
              </a:lnSpc>
              <a:spcBef>
                <a:spcPts val="4500"/>
              </a:spcBef>
              <a:spcAft>
                <a:spcPts val="0"/>
              </a:spcAft>
              <a:buNone/>
            </a:pPr>
            <a:r>
              <a:rPr lang="en-US" sz="3150">
                <a:solidFill>
                  <a:srgbClr val="61738E"/>
                </a:solidFill>
                <a:highlight>
                  <a:srgbClr val="F7F9FA"/>
                </a:highlight>
                <a:latin typeface="Consolas"/>
                <a:ea typeface="Consolas"/>
                <a:cs typeface="Consolas"/>
                <a:sym typeface="Consolas"/>
              </a:rPr>
              <a:t> </a:t>
            </a:r>
            <a:r>
              <a:rPr b="1" lang="en-US" sz="3150">
                <a:solidFill>
                  <a:srgbClr val="61738E"/>
                </a:solidFill>
                <a:highlight>
                  <a:srgbClr val="F7F9FA"/>
                </a:highlight>
                <a:latin typeface="Consolas"/>
                <a:ea typeface="Consolas"/>
                <a:cs typeface="Consolas"/>
                <a:sym typeface="Consolas"/>
              </a:rPr>
              <a:t>Input: </a:t>
            </a:r>
            <a:r>
              <a:rPr lang="en-US" sz="3150">
                <a:solidFill>
                  <a:srgbClr val="61738E"/>
                </a:solidFill>
                <a:highlight>
                  <a:srgbClr val="F7F9FA"/>
                </a:highlight>
                <a:latin typeface="Consolas"/>
                <a:ea typeface="Consolas"/>
                <a:cs typeface="Consolas"/>
                <a:sym typeface="Consolas"/>
              </a:rPr>
              <a:t> [2, 3, 4, 5, 6, 7], k = 2, target = 8</a:t>
            </a:r>
            <a:endParaRPr sz="3150">
              <a:solidFill>
                <a:srgbClr val="61738E"/>
              </a:solidFill>
              <a:highlight>
                <a:srgbClr val="F7F9FA"/>
              </a:highlight>
              <a:latin typeface="Consolas"/>
              <a:ea typeface="Consolas"/>
              <a:cs typeface="Consolas"/>
              <a:sym typeface="Consolas"/>
            </a:endParaRPr>
          </a:p>
          <a:p>
            <a:pPr indent="0" lvl="0" marL="190500" marR="190500" rtl="0" algn="l">
              <a:lnSpc>
                <a:spcPct val="115000"/>
              </a:lnSpc>
              <a:spcBef>
                <a:spcPts val="4500"/>
              </a:spcBef>
              <a:spcAft>
                <a:spcPts val="4500"/>
              </a:spcAft>
              <a:buNone/>
            </a:pPr>
            <a:r>
              <a:rPr b="1" lang="en-US" sz="3150">
                <a:solidFill>
                  <a:srgbClr val="61738E"/>
                </a:solidFill>
                <a:highlight>
                  <a:srgbClr val="F7F9FA"/>
                </a:highlight>
                <a:latin typeface="Consolas"/>
                <a:ea typeface="Consolas"/>
                <a:cs typeface="Consolas"/>
                <a:sym typeface="Consolas"/>
              </a:rPr>
              <a:t>Output:</a:t>
            </a:r>
            <a:r>
              <a:rPr lang="en-US" sz="3150">
                <a:solidFill>
                  <a:srgbClr val="61738E"/>
                </a:solidFill>
                <a:highlight>
                  <a:srgbClr val="F7F9FA"/>
                </a:highlight>
                <a:latin typeface="Consolas"/>
                <a:ea typeface="Consolas"/>
                <a:cs typeface="Consolas"/>
                <a:sym typeface="Consolas"/>
              </a:rPr>
              <a:t> [6, 7]</a:t>
            </a:r>
            <a:endParaRPr sz="3150">
              <a:solidFill>
                <a:srgbClr val="61738E"/>
              </a:solidFill>
              <a:highlight>
                <a:srgbClr val="F7F9FA"/>
              </a:highlight>
              <a:latin typeface="Consolas"/>
              <a:ea typeface="Consolas"/>
              <a:cs typeface="Consolas"/>
              <a:sym typeface="Consolas"/>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1" name="Shape 4181"/>
        <p:cNvGrpSpPr/>
        <p:nvPr/>
      </p:nvGrpSpPr>
      <p:grpSpPr>
        <a:xfrm>
          <a:off x="0" y="0"/>
          <a:ext cx="0" cy="0"/>
          <a:chOff x="0" y="0"/>
          <a:chExt cx="0" cy="0"/>
        </a:xfrm>
      </p:grpSpPr>
      <p:sp>
        <p:nvSpPr>
          <p:cNvPr id="4182" name="Google Shape;4182;g25c1936bde9_1_45"/>
          <p:cNvSpPr txBox="1"/>
          <p:nvPr>
            <p:ph type="title"/>
          </p:nvPr>
        </p:nvSpPr>
        <p:spPr>
          <a:xfrm>
            <a:off x="895350" y="401638"/>
            <a:ext cx="16090800" cy="2763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t/>
            </a:r>
            <a:endParaRPr/>
          </a:p>
        </p:txBody>
      </p:sp>
      <p:sp>
        <p:nvSpPr>
          <p:cNvPr id="4183" name="Google Shape;4183;g25c1936bde9_1_45"/>
          <p:cNvSpPr txBox="1"/>
          <p:nvPr>
            <p:ph idx="12" type="sldNum"/>
          </p:nvPr>
        </p:nvSpPr>
        <p:spPr>
          <a:xfrm>
            <a:off x="12874625" y="9353550"/>
            <a:ext cx="41115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184" name="Google Shape;4184;g25c1936bde9_1_45"/>
          <p:cNvSpPr txBox="1"/>
          <p:nvPr/>
        </p:nvSpPr>
        <p:spPr>
          <a:xfrm>
            <a:off x="122900" y="1073250"/>
            <a:ext cx="17635800" cy="8176500"/>
          </a:xfrm>
          <a:prstGeom prst="rect">
            <a:avLst/>
          </a:prstGeom>
          <a:noFill/>
          <a:ln>
            <a:noFill/>
          </a:ln>
        </p:spPr>
        <p:txBody>
          <a:bodyPr anchorCtr="0" anchor="ctr" bIns="91425" lIns="91425" spcFirstLastPara="1" rIns="91425" wrap="square" tIns="91425">
            <a:noAutofit/>
          </a:bodyPr>
          <a:lstStyle/>
          <a:p>
            <a:pPr indent="0" lvl="0" marL="0" rtl="0" algn="l">
              <a:lnSpc>
                <a:spcPct val="120000"/>
              </a:lnSpc>
              <a:spcBef>
                <a:spcPts val="0"/>
              </a:spcBef>
              <a:spcAft>
                <a:spcPts val="0"/>
              </a:spcAft>
              <a:buNone/>
            </a:pPr>
            <a:r>
              <a:rPr b="1" lang="en-US" sz="3300">
                <a:solidFill>
                  <a:srgbClr val="1A2C47"/>
                </a:solidFill>
                <a:highlight>
                  <a:srgbClr val="FFFFFF"/>
                </a:highlight>
                <a:latin typeface="Trebuchet MS"/>
                <a:ea typeface="Trebuchet MS"/>
                <a:cs typeface="Trebuchet MS"/>
                <a:sym typeface="Trebuchet MS"/>
              </a:rPr>
              <a:t>Find the minimum and maximum element in an array using Divide and Conquer</a:t>
            </a:r>
            <a:endParaRPr b="1" sz="3300">
              <a:solidFill>
                <a:srgbClr val="1A2C47"/>
              </a:solidFill>
              <a:highlight>
                <a:srgbClr val="FFFFFF"/>
              </a:highlight>
              <a:latin typeface="Trebuchet MS"/>
              <a:ea typeface="Trebuchet MS"/>
              <a:cs typeface="Trebuchet MS"/>
              <a:sym typeface="Trebuchet MS"/>
            </a:endParaRPr>
          </a:p>
          <a:p>
            <a:pPr indent="0" lvl="0" marL="0" rtl="0" algn="l">
              <a:lnSpc>
                <a:spcPct val="181000"/>
              </a:lnSpc>
              <a:spcBef>
                <a:spcPts val="1900"/>
              </a:spcBef>
              <a:spcAft>
                <a:spcPts val="0"/>
              </a:spcAft>
              <a:buNone/>
            </a:pPr>
            <a:r>
              <a:rPr lang="en-US" sz="2600">
                <a:solidFill>
                  <a:srgbClr val="61738E"/>
                </a:solidFill>
                <a:highlight>
                  <a:srgbClr val="FFFFFF"/>
                </a:highlight>
                <a:latin typeface="Roboto"/>
                <a:ea typeface="Roboto"/>
                <a:cs typeface="Roboto"/>
                <a:sym typeface="Roboto"/>
              </a:rPr>
              <a:t>Given an integer array, find the minimum and maximum element present in it by making minimum comparisons by using the divide-and-conquer technique.</a:t>
            </a:r>
            <a:endParaRPr sz="2600">
              <a:solidFill>
                <a:srgbClr val="61738E"/>
              </a:solidFill>
              <a:highlight>
                <a:srgbClr val="FFFFFF"/>
              </a:highlight>
              <a:latin typeface="Roboto"/>
              <a:ea typeface="Roboto"/>
              <a:cs typeface="Roboto"/>
              <a:sym typeface="Roboto"/>
            </a:endParaRPr>
          </a:p>
          <a:p>
            <a:pPr indent="0" lvl="0" marL="190500" marR="190500" rtl="0" algn="l">
              <a:lnSpc>
                <a:spcPct val="180000"/>
              </a:lnSpc>
              <a:spcBef>
                <a:spcPts val="4500"/>
              </a:spcBef>
              <a:spcAft>
                <a:spcPts val="0"/>
              </a:spcAft>
              <a:buNone/>
            </a:pPr>
            <a:r>
              <a:rPr b="1" lang="en-US" sz="2550">
                <a:solidFill>
                  <a:srgbClr val="61738E"/>
                </a:solidFill>
                <a:highlight>
                  <a:srgbClr val="F7F9FA"/>
                </a:highlight>
                <a:latin typeface="Consolas"/>
                <a:ea typeface="Consolas"/>
                <a:cs typeface="Consolas"/>
                <a:sym typeface="Consolas"/>
              </a:rPr>
              <a:t>Input: </a:t>
            </a:r>
            <a:r>
              <a:rPr lang="en-US" sz="2550">
                <a:solidFill>
                  <a:srgbClr val="61738E"/>
                </a:solidFill>
                <a:highlight>
                  <a:srgbClr val="F7F9FA"/>
                </a:highlight>
                <a:latin typeface="Consolas"/>
                <a:ea typeface="Consolas"/>
                <a:cs typeface="Consolas"/>
                <a:sym typeface="Consolas"/>
              </a:rPr>
              <a:t> nums = [5, 7, 2, 4, 9, 6]</a:t>
            </a:r>
            <a:endParaRPr sz="2550">
              <a:solidFill>
                <a:srgbClr val="61738E"/>
              </a:solidFill>
              <a:highlight>
                <a:srgbClr val="F7F9FA"/>
              </a:highlight>
              <a:latin typeface="Consolas"/>
              <a:ea typeface="Consolas"/>
              <a:cs typeface="Consolas"/>
              <a:sym typeface="Consolas"/>
            </a:endParaRPr>
          </a:p>
          <a:p>
            <a:pPr indent="0" lvl="0" marL="190500" marR="190500" rtl="0" algn="l">
              <a:lnSpc>
                <a:spcPct val="180000"/>
              </a:lnSpc>
              <a:spcBef>
                <a:spcPts val="4500"/>
              </a:spcBef>
              <a:spcAft>
                <a:spcPts val="0"/>
              </a:spcAft>
              <a:buNone/>
            </a:pPr>
            <a:r>
              <a:rPr lang="en-US" sz="2550">
                <a:solidFill>
                  <a:srgbClr val="61738E"/>
                </a:solidFill>
                <a:highlight>
                  <a:srgbClr val="F7F9FA"/>
                </a:highlight>
                <a:latin typeface="Consolas"/>
                <a:ea typeface="Consolas"/>
                <a:cs typeface="Consolas"/>
                <a:sym typeface="Consolas"/>
              </a:rPr>
              <a:t> </a:t>
            </a:r>
            <a:r>
              <a:rPr b="1" lang="en-US" sz="2550">
                <a:solidFill>
                  <a:srgbClr val="61738E"/>
                </a:solidFill>
                <a:highlight>
                  <a:srgbClr val="F7F9FA"/>
                </a:highlight>
                <a:latin typeface="Consolas"/>
                <a:ea typeface="Consolas"/>
                <a:cs typeface="Consolas"/>
                <a:sym typeface="Consolas"/>
              </a:rPr>
              <a:t>O</a:t>
            </a:r>
            <a:r>
              <a:rPr b="1" lang="en-US" sz="2550">
                <a:solidFill>
                  <a:srgbClr val="61738E"/>
                </a:solidFill>
                <a:highlight>
                  <a:srgbClr val="F7F9FA"/>
                </a:highlight>
                <a:latin typeface="Consolas"/>
                <a:ea typeface="Consolas"/>
                <a:cs typeface="Consolas"/>
                <a:sym typeface="Consolas"/>
              </a:rPr>
              <a:t>utput:</a:t>
            </a:r>
            <a:r>
              <a:rPr lang="en-US" sz="2550">
                <a:solidFill>
                  <a:srgbClr val="61738E"/>
                </a:solidFill>
                <a:highlight>
                  <a:srgbClr val="F7F9FA"/>
                </a:highlight>
                <a:latin typeface="Consolas"/>
                <a:ea typeface="Consolas"/>
                <a:cs typeface="Consolas"/>
                <a:sym typeface="Consolas"/>
              </a:rPr>
              <a:t> </a:t>
            </a:r>
            <a:endParaRPr sz="2550">
              <a:solidFill>
                <a:srgbClr val="61738E"/>
              </a:solidFill>
              <a:highlight>
                <a:srgbClr val="F7F9FA"/>
              </a:highlight>
              <a:latin typeface="Consolas"/>
              <a:ea typeface="Consolas"/>
              <a:cs typeface="Consolas"/>
              <a:sym typeface="Consolas"/>
            </a:endParaRPr>
          </a:p>
          <a:p>
            <a:pPr indent="0" lvl="0" marL="190500" marR="190500" rtl="0" algn="l">
              <a:lnSpc>
                <a:spcPct val="180000"/>
              </a:lnSpc>
              <a:spcBef>
                <a:spcPts val="4500"/>
              </a:spcBef>
              <a:spcAft>
                <a:spcPts val="0"/>
              </a:spcAft>
              <a:buNone/>
            </a:pPr>
            <a:r>
              <a:rPr lang="en-US" sz="2550">
                <a:solidFill>
                  <a:srgbClr val="61738E"/>
                </a:solidFill>
                <a:highlight>
                  <a:srgbClr val="F7F9FA"/>
                </a:highlight>
                <a:latin typeface="Consolas"/>
                <a:ea typeface="Consolas"/>
                <a:cs typeface="Consolas"/>
                <a:sym typeface="Consolas"/>
              </a:rPr>
              <a:t>The minimum array element is 2 </a:t>
            </a:r>
            <a:endParaRPr sz="2550">
              <a:solidFill>
                <a:srgbClr val="61738E"/>
              </a:solidFill>
              <a:highlight>
                <a:srgbClr val="F7F9FA"/>
              </a:highlight>
              <a:latin typeface="Consolas"/>
              <a:ea typeface="Consolas"/>
              <a:cs typeface="Consolas"/>
              <a:sym typeface="Consolas"/>
            </a:endParaRPr>
          </a:p>
          <a:p>
            <a:pPr indent="0" lvl="0" marL="190500" marR="190500" rtl="0" algn="l">
              <a:lnSpc>
                <a:spcPct val="180000"/>
              </a:lnSpc>
              <a:spcBef>
                <a:spcPts val="4500"/>
              </a:spcBef>
              <a:spcAft>
                <a:spcPts val="4500"/>
              </a:spcAft>
              <a:buNone/>
            </a:pPr>
            <a:r>
              <a:rPr lang="en-US" sz="2550">
                <a:solidFill>
                  <a:srgbClr val="61738E"/>
                </a:solidFill>
                <a:highlight>
                  <a:srgbClr val="F7F9FA"/>
                </a:highlight>
                <a:latin typeface="Consolas"/>
                <a:ea typeface="Consolas"/>
                <a:cs typeface="Consolas"/>
                <a:sym typeface="Consolas"/>
              </a:rPr>
              <a:t>The maximum array element is 9</a:t>
            </a:r>
            <a:endParaRPr sz="2550">
              <a:solidFill>
                <a:srgbClr val="61738E"/>
              </a:solidFill>
              <a:highlight>
                <a:srgbClr val="F7F9FA"/>
              </a:highlight>
              <a:latin typeface="Consolas"/>
              <a:ea typeface="Consolas"/>
              <a:cs typeface="Consolas"/>
              <a:sym typeface="Consolas"/>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8" name="Shape 4188"/>
        <p:cNvGrpSpPr/>
        <p:nvPr/>
      </p:nvGrpSpPr>
      <p:grpSpPr>
        <a:xfrm>
          <a:off x="0" y="0"/>
          <a:ext cx="0" cy="0"/>
          <a:chOff x="0" y="0"/>
          <a:chExt cx="0" cy="0"/>
        </a:xfrm>
      </p:grpSpPr>
      <p:sp>
        <p:nvSpPr>
          <p:cNvPr id="4189" name="Google Shape;4189;g25c1936bde9_1_57"/>
          <p:cNvSpPr txBox="1"/>
          <p:nvPr>
            <p:ph type="title"/>
          </p:nvPr>
        </p:nvSpPr>
        <p:spPr>
          <a:xfrm>
            <a:off x="895350" y="401638"/>
            <a:ext cx="16090800" cy="2763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t/>
            </a:r>
            <a:endParaRPr/>
          </a:p>
        </p:txBody>
      </p:sp>
      <p:sp>
        <p:nvSpPr>
          <p:cNvPr id="4190" name="Google Shape;4190;g25c1936bde9_1_57"/>
          <p:cNvSpPr txBox="1"/>
          <p:nvPr>
            <p:ph idx="12" type="sldNum"/>
          </p:nvPr>
        </p:nvSpPr>
        <p:spPr>
          <a:xfrm>
            <a:off x="12874625" y="9353550"/>
            <a:ext cx="41115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191" name="Google Shape;4191;g25c1936bde9_1_57"/>
          <p:cNvSpPr txBox="1"/>
          <p:nvPr/>
        </p:nvSpPr>
        <p:spPr>
          <a:xfrm>
            <a:off x="152400" y="152400"/>
            <a:ext cx="17459700" cy="8022000"/>
          </a:xfrm>
          <a:prstGeom prst="rect">
            <a:avLst/>
          </a:prstGeom>
          <a:noFill/>
          <a:ln>
            <a:noFill/>
          </a:ln>
        </p:spPr>
        <p:txBody>
          <a:bodyPr anchorCtr="0" anchor="ctr" bIns="91425" lIns="91425" spcFirstLastPara="1" rIns="91425" wrap="square" tIns="91425">
            <a:noAutofit/>
          </a:bodyPr>
          <a:lstStyle/>
          <a:p>
            <a:pPr indent="0" lvl="0" marL="0" rtl="0" algn="l">
              <a:lnSpc>
                <a:spcPct val="120000"/>
              </a:lnSpc>
              <a:spcBef>
                <a:spcPts val="0"/>
              </a:spcBef>
              <a:spcAft>
                <a:spcPts val="0"/>
              </a:spcAft>
              <a:buNone/>
            </a:pPr>
            <a:r>
              <a:rPr b="1" lang="en-US" sz="3700">
                <a:solidFill>
                  <a:srgbClr val="1A2C47"/>
                </a:solidFill>
                <a:highlight>
                  <a:srgbClr val="FFFFFF"/>
                </a:highlight>
                <a:latin typeface="Trebuchet MS"/>
                <a:ea typeface="Trebuchet MS"/>
                <a:cs typeface="Trebuchet MS"/>
                <a:sym typeface="Trebuchet MS"/>
              </a:rPr>
              <a:t>Interpolation search</a:t>
            </a:r>
            <a:endParaRPr b="1" sz="3700">
              <a:solidFill>
                <a:srgbClr val="1A2C47"/>
              </a:solidFill>
              <a:highlight>
                <a:srgbClr val="FFFFFF"/>
              </a:highlight>
              <a:latin typeface="Trebuchet MS"/>
              <a:ea typeface="Trebuchet MS"/>
              <a:cs typeface="Trebuchet MS"/>
              <a:sym typeface="Trebuchet MS"/>
            </a:endParaRPr>
          </a:p>
          <a:p>
            <a:pPr indent="0" lvl="0" marL="0" rtl="0" algn="l">
              <a:lnSpc>
                <a:spcPct val="181000"/>
              </a:lnSpc>
              <a:spcBef>
                <a:spcPts val="1900"/>
              </a:spcBef>
              <a:spcAft>
                <a:spcPts val="1500"/>
              </a:spcAft>
              <a:buNone/>
            </a:pPr>
            <a:r>
              <a:rPr lang="en-US" sz="3000">
                <a:solidFill>
                  <a:srgbClr val="61738E"/>
                </a:solidFill>
                <a:highlight>
                  <a:srgbClr val="FFFFFF"/>
                </a:highlight>
                <a:latin typeface="Roboto"/>
                <a:ea typeface="Roboto"/>
                <a:cs typeface="Roboto"/>
                <a:sym typeface="Roboto"/>
              </a:rPr>
              <a:t>Given a sorted integer array and a target, determine if the target exists in the array or not using an interpolation search algorithm. If the target exists in the array, return the index of it.</a:t>
            </a:r>
            <a:endParaRPr sz="3000">
              <a:solidFill>
                <a:srgbClr val="61738E"/>
              </a:solidFill>
              <a:highlight>
                <a:srgbClr val="FFFFFF"/>
              </a:highlight>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g231654da561_0_6"/>
          <p:cNvSpPr txBox="1"/>
          <p:nvPr>
            <p:ph type="title"/>
          </p:nvPr>
        </p:nvSpPr>
        <p:spPr>
          <a:xfrm>
            <a:off x="669105" y="1026921"/>
            <a:ext cx="14529300" cy="1259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Recurrences</a:t>
            </a:r>
            <a:endParaRPr/>
          </a:p>
        </p:txBody>
      </p:sp>
      <p:sp>
        <p:nvSpPr>
          <p:cNvPr id="498" name="Google Shape;498;g231654da561_0_6"/>
          <p:cNvSpPr txBox="1"/>
          <p:nvPr>
            <p:ph idx="1" type="body"/>
          </p:nvPr>
        </p:nvSpPr>
        <p:spPr>
          <a:xfrm>
            <a:off x="1016000" y="2286550"/>
            <a:ext cx="15849600" cy="2709000"/>
          </a:xfrm>
          <a:prstGeom prst="rect">
            <a:avLst/>
          </a:prstGeom>
          <a:noFill/>
          <a:ln>
            <a:noFill/>
          </a:ln>
        </p:spPr>
        <p:txBody>
          <a:bodyPr anchorCtr="0" anchor="t" bIns="0" lIns="0" spcFirstLastPara="1" rIns="0" wrap="square" tIns="0">
            <a:spAutoFit/>
          </a:bodyPr>
          <a:lstStyle/>
          <a:p>
            <a:pPr indent="-457200" lvl="0" marL="457200" rtl="0" algn="l">
              <a:spcBef>
                <a:spcPts val="0"/>
              </a:spcBef>
              <a:spcAft>
                <a:spcPts val="0"/>
              </a:spcAft>
              <a:buClr>
                <a:schemeClr val="dk1"/>
              </a:buClr>
              <a:buSzPts val="3200"/>
              <a:buFont typeface="Noto Sans Symbols"/>
              <a:buChar char="❑"/>
            </a:pPr>
            <a:r>
              <a:rPr lang="en-US" sz="3200">
                <a:latin typeface="Cambria"/>
                <a:ea typeface="Cambria"/>
                <a:cs typeface="Cambria"/>
                <a:sym typeface="Cambria"/>
              </a:rPr>
              <a:t>Running times of algorithms with </a:t>
            </a:r>
            <a:r>
              <a:rPr b="1" lang="en-US" sz="3200">
                <a:latin typeface="Cambria"/>
                <a:ea typeface="Cambria"/>
                <a:cs typeface="Cambria"/>
                <a:sym typeface="Cambria"/>
              </a:rPr>
              <a:t>Recursive calls</a:t>
            </a:r>
            <a:r>
              <a:rPr lang="en-US" sz="3200">
                <a:latin typeface="Cambria"/>
                <a:ea typeface="Cambria"/>
                <a:cs typeface="Cambria"/>
                <a:sym typeface="Cambria"/>
              </a:rPr>
              <a:t> can be described using recurrences</a:t>
            </a:r>
            <a:endParaRPr/>
          </a:p>
          <a:p>
            <a:pPr indent="-457200" lvl="0" marL="457200" rtl="0" algn="l">
              <a:spcBef>
                <a:spcPts val="640"/>
              </a:spcBef>
              <a:spcAft>
                <a:spcPts val="0"/>
              </a:spcAft>
              <a:buClr>
                <a:schemeClr val="dk1"/>
              </a:buClr>
              <a:buSzPts val="3200"/>
              <a:buFont typeface="Noto Sans Symbols"/>
              <a:buChar char="❑"/>
            </a:pPr>
            <a:r>
              <a:rPr lang="en-US" sz="3200">
                <a:latin typeface="Cambria"/>
                <a:ea typeface="Cambria"/>
                <a:cs typeface="Cambria"/>
                <a:sym typeface="Cambria"/>
              </a:rPr>
              <a:t>A </a:t>
            </a:r>
            <a:r>
              <a:rPr b="1" lang="en-US" sz="3200">
                <a:latin typeface="Cambria"/>
                <a:ea typeface="Cambria"/>
                <a:cs typeface="Cambria"/>
                <a:sym typeface="Cambria"/>
              </a:rPr>
              <a:t>recurrence</a:t>
            </a:r>
            <a:r>
              <a:rPr lang="en-US" sz="3200">
                <a:latin typeface="Cambria"/>
                <a:ea typeface="Cambria"/>
                <a:cs typeface="Cambria"/>
                <a:sym typeface="Cambria"/>
              </a:rPr>
              <a:t> is an equation or inequality that describes a function in terms of its value on smaller inputs</a:t>
            </a:r>
            <a:endParaRPr/>
          </a:p>
          <a:p>
            <a:pPr indent="-254000" lvl="0" marL="457200" rtl="0" algn="l">
              <a:spcBef>
                <a:spcPts val="640"/>
              </a:spcBef>
              <a:spcAft>
                <a:spcPts val="0"/>
              </a:spcAft>
              <a:buClr>
                <a:schemeClr val="dk1"/>
              </a:buClr>
              <a:buSzPts val="3200"/>
              <a:buFont typeface="Noto Sans Symbols"/>
              <a:buNone/>
            </a:pPr>
            <a:r>
              <a:t/>
            </a:r>
            <a:endParaRPr sz="3200">
              <a:latin typeface="Cambria"/>
              <a:ea typeface="Cambria"/>
              <a:cs typeface="Cambria"/>
              <a:sym typeface="Cambria"/>
            </a:endParaRPr>
          </a:p>
          <a:p>
            <a:pPr indent="-254000" lvl="0" marL="457200" rtl="0" algn="l">
              <a:spcBef>
                <a:spcPts val="640"/>
              </a:spcBef>
              <a:spcAft>
                <a:spcPts val="0"/>
              </a:spcAft>
              <a:buClr>
                <a:schemeClr val="dk1"/>
              </a:buClr>
              <a:buSzPts val="3200"/>
              <a:buFont typeface="Noto Sans Symbols"/>
              <a:buNone/>
            </a:pPr>
            <a:r>
              <a:t/>
            </a:r>
            <a:endParaRPr sz="3200">
              <a:latin typeface="Cambria"/>
              <a:ea typeface="Cambria"/>
              <a:cs typeface="Cambria"/>
              <a:sym typeface="Cambria"/>
            </a:endParaRPr>
          </a:p>
        </p:txBody>
      </p:sp>
      <p:pic>
        <p:nvPicPr>
          <p:cNvPr id="499" name="Google Shape;499;g231654da561_0_6"/>
          <p:cNvPicPr preferRelativeResize="0"/>
          <p:nvPr/>
        </p:nvPicPr>
        <p:blipFill rotWithShape="1">
          <a:blip r:embed="rId3">
            <a:alphaModFix/>
          </a:blip>
          <a:srcRect b="0" l="0" r="0" t="0"/>
          <a:stretch/>
        </p:blipFill>
        <p:spPr>
          <a:xfrm>
            <a:off x="668338" y="4906963"/>
            <a:ext cx="16502061" cy="1646237"/>
          </a:xfrm>
          <a:prstGeom prst="rect">
            <a:avLst/>
          </a:prstGeom>
          <a:noFill/>
          <a:ln>
            <a:noFill/>
          </a:ln>
        </p:spPr>
      </p:pic>
      <p:sp>
        <p:nvSpPr>
          <p:cNvPr id="500" name="Google Shape;500;g231654da561_0_6"/>
          <p:cNvSpPr txBox="1"/>
          <p:nvPr>
            <p:ph idx="12" type="sldNum"/>
          </p:nvPr>
        </p:nvSpPr>
        <p:spPr>
          <a:xfrm>
            <a:off x="12874625" y="9353550"/>
            <a:ext cx="4111500" cy="2772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5" name="Shape 4195"/>
        <p:cNvGrpSpPr/>
        <p:nvPr/>
      </p:nvGrpSpPr>
      <p:grpSpPr>
        <a:xfrm>
          <a:off x="0" y="0"/>
          <a:ext cx="0" cy="0"/>
          <a:chOff x="0" y="0"/>
          <a:chExt cx="0" cy="0"/>
        </a:xfrm>
      </p:grpSpPr>
      <p:graphicFrame>
        <p:nvGraphicFramePr>
          <p:cNvPr id="4196" name="Google Shape;4196;p219"/>
          <p:cNvGraphicFramePr/>
          <p:nvPr/>
        </p:nvGraphicFramePr>
        <p:xfrm>
          <a:off x="2682240" y="1480821"/>
          <a:ext cx="3000000" cy="3000000"/>
        </p:xfrm>
        <a:graphic>
          <a:graphicData uri="http://schemas.openxmlformats.org/drawingml/2006/table">
            <a:tbl>
              <a:tblPr bandRow="1" firstRow="1">
                <a:noFill/>
                <a:tableStyleId>{309F968F-FBB2-4D8B-866C-1F73A23E0D69}</a:tableStyleId>
              </a:tblPr>
              <a:tblGrid>
                <a:gridCol w="4172375"/>
                <a:gridCol w="4172375"/>
                <a:gridCol w="4172375"/>
              </a:tblGrid>
              <a:tr h="536475">
                <a:tc>
                  <a:txBody>
                    <a:bodyPr/>
                    <a:lstStyle/>
                    <a:p>
                      <a:pPr indent="0" lvl="0" marL="0" marR="0" rtl="0" algn="l">
                        <a:spcBef>
                          <a:spcPts val="0"/>
                        </a:spcBef>
                        <a:spcAft>
                          <a:spcPts val="0"/>
                        </a:spcAft>
                        <a:buNone/>
                      </a:pPr>
                      <a:r>
                        <a:t/>
                      </a:r>
                      <a:endParaRPr sz="2600"/>
                    </a:p>
                  </a:txBody>
                  <a:tcPr marT="67050" marB="67050" marR="134100" marL="134100"/>
                </a:tc>
                <a:tc>
                  <a:txBody>
                    <a:bodyPr/>
                    <a:lstStyle/>
                    <a:p>
                      <a:pPr indent="0" lvl="0" marL="0" marR="0" rtl="0" algn="l">
                        <a:spcBef>
                          <a:spcPts val="0"/>
                        </a:spcBef>
                        <a:spcAft>
                          <a:spcPts val="0"/>
                        </a:spcAft>
                        <a:buNone/>
                      </a:pPr>
                      <a:r>
                        <a:rPr lang="en-US" sz="2600"/>
                        <a:t>Insertion</a:t>
                      </a:r>
                      <a:r>
                        <a:rPr lang="en-US" sz="2600"/>
                        <a:t> Sort</a:t>
                      </a:r>
                      <a:endParaRPr sz="2600"/>
                    </a:p>
                  </a:txBody>
                  <a:tcPr marT="67050" marB="67050" marR="134100" marL="134100"/>
                </a:tc>
                <a:tc>
                  <a:txBody>
                    <a:bodyPr/>
                    <a:lstStyle/>
                    <a:p>
                      <a:pPr indent="0" lvl="0" marL="0" marR="0" rtl="0" algn="l">
                        <a:spcBef>
                          <a:spcPts val="0"/>
                        </a:spcBef>
                        <a:spcAft>
                          <a:spcPts val="0"/>
                        </a:spcAft>
                        <a:buNone/>
                      </a:pPr>
                      <a:r>
                        <a:rPr lang="en-US" sz="2600"/>
                        <a:t>Merge Sort</a:t>
                      </a:r>
                      <a:endParaRPr/>
                    </a:p>
                  </a:txBody>
                  <a:tcPr marT="67050" marB="67050" marR="134100" marL="134100"/>
                </a:tc>
              </a:tr>
              <a:tr h="938850">
                <a:tc>
                  <a:txBody>
                    <a:bodyPr/>
                    <a:lstStyle/>
                    <a:p>
                      <a:pPr indent="0" lvl="0" marL="0" marR="0" rtl="0" algn="l">
                        <a:spcBef>
                          <a:spcPts val="0"/>
                        </a:spcBef>
                        <a:spcAft>
                          <a:spcPts val="0"/>
                        </a:spcAft>
                        <a:buNone/>
                      </a:pPr>
                      <a:r>
                        <a:rPr lang="en-US" sz="2600"/>
                        <a:t>Machine</a:t>
                      </a:r>
                      <a:r>
                        <a:rPr lang="en-US" sz="2600"/>
                        <a:t> Architecture</a:t>
                      </a:r>
                      <a:endParaRPr sz="2600"/>
                    </a:p>
                  </a:txBody>
                  <a:tcPr marT="67050" marB="67050" marR="134100" marL="134100"/>
                </a:tc>
                <a:tc>
                  <a:txBody>
                    <a:bodyPr/>
                    <a:lstStyle/>
                    <a:p>
                      <a:pPr indent="0" lvl="0" marL="0" marR="0" rtl="0" algn="l">
                        <a:spcBef>
                          <a:spcPts val="0"/>
                        </a:spcBef>
                        <a:spcAft>
                          <a:spcPts val="0"/>
                        </a:spcAft>
                        <a:buNone/>
                      </a:pPr>
                      <a:r>
                        <a:rPr lang="en-US" sz="2600"/>
                        <a:t>one billion(10</a:t>
                      </a:r>
                      <a:r>
                        <a:rPr baseline="30000" lang="en-US" sz="2600"/>
                        <a:t>9</a:t>
                      </a:r>
                      <a:r>
                        <a:rPr lang="en-US" sz="2600"/>
                        <a:t>)/second(A)</a:t>
                      </a:r>
                      <a:endParaRPr/>
                    </a:p>
                  </a:txBody>
                  <a:tcPr marT="67050" marB="67050" marR="134100" marL="134100"/>
                </a:tc>
                <a:tc>
                  <a:txBody>
                    <a:bodyPr/>
                    <a:lstStyle/>
                    <a:p>
                      <a:pPr indent="0" lvl="0" marL="0" marR="0" rtl="0" algn="l">
                        <a:spcBef>
                          <a:spcPts val="0"/>
                        </a:spcBef>
                        <a:spcAft>
                          <a:spcPts val="0"/>
                        </a:spcAft>
                        <a:buNone/>
                      </a:pPr>
                      <a:r>
                        <a:rPr lang="en-US" sz="2600"/>
                        <a:t>ten million (10</a:t>
                      </a:r>
                      <a:r>
                        <a:rPr baseline="30000" lang="en-US" sz="2600"/>
                        <a:t>7)</a:t>
                      </a:r>
                      <a:r>
                        <a:rPr lang="en-US" sz="2600"/>
                        <a:t>/second (B)</a:t>
                      </a:r>
                      <a:endParaRPr/>
                    </a:p>
                  </a:txBody>
                  <a:tcPr marT="67050" marB="67050" marR="134100" marL="134100"/>
                </a:tc>
              </a:tr>
              <a:tr h="938850">
                <a:tc>
                  <a:txBody>
                    <a:bodyPr/>
                    <a:lstStyle/>
                    <a:p>
                      <a:pPr indent="0" lvl="0" marL="0" marR="0" rtl="0" algn="l">
                        <a:spcBef>
                          <a:spcPts val="0"/>
                        </a:spcBef>
                        <a:spcAft>
                          <a:spcPts val="0"/>
                        </a:spcAft>
                        <a:buNone/>
                      </a:pPr>
                      <a:r>
                        <a:rPr lang="en-US" sz="2600"/>
                        <a:t>Programming</a:t>
                      </a:r>
                      <a:r>
                        <a:rPr lang="en-US" sz="2600"/>
                        <a:t> Skill</a:t>
                      </a:r>
                      <a:endParaRPr sz="2600"/>
                    </a:p>
                  </a:txBody>
                  <a:tcPr marT="67050" marB="67050" marR="134100" marL="134100"/>
                </a:tc>
                <a:tc>
                  <a:txBody>
                    <a:bodyPr/>
                    <a:lstStyle/>
                    <a:p>
                      <a:pPr indent="0" lvl="0" marL="0" marR="0" rtl="0" algn="l">
                        <a:spcBef>
                          <a:spcPts val="0"/>
                        </a:spcBef>
                        <a:spcAft>
                          <a:spcPts val="0"/>
                        </a:spcAft>
                        <a:buNone/>
                      </a:pPr>
                      <a:r>
                        <a:t/>
                      </a:r>
                      <a:endParaRPr sz="2600"/>
                    </a:p>
                  </a:txBody>
                  <a:tcPr marT="67050" marB="67050" marR="134100" marL="134100"/>
                </a:tc>
                <a:tc>
                  <a:txBody>
                    <a:bodyPr/>
                    <a:lstStyle/>
                    <a:p>
                      <a:pPr indent="0" lvl="0" marL="0" marR="0" rtl="0" algn="l">
                        <a:spcBef>
                          <a:spcPts val="0"/>
                        </a:spcBef>
                        <a:spcAft>
                          <a:spcPts val="0"/>
                        </a:spcAft>
                        <a:buNone/>
                      </a:pPr>
                      <a:r>
                        <a:t/>
                      </a:r>
                      <a:endParaRPr sz="2600"/>
                    </a:p>
                  </a:txBody>
                  <a:tcPr marT="67050" marB="67050" marR="134100" marL="134100"/>
                </a:tc>
              </a:tr>
              <a:tr h="983550">
                <a:tc>
                  <a:txBody>
                    <a:bodyPr/>
                    <a:lstStyle/>
                    <a:p>
                      <a:pPr indent="0" lvl="0" marL="0" marR="0" rtl="0" algn="l">
                        <a:spcBef>
                          <a:spcPts val="0"/>
                        </a:spcBef>
                        <a:spcAft>
                          <a:spcPts val="0"/>
                        </a:spcAft>
                        <a:buNone/>
                      </a:pPr>
                      <a:r>
                        <a:rPr lang="en-US" sz="2600"/>
                        <a:t>Complexity</a:t>
                      </a:r>
                      <a:endParaRPr/>
                    </a:p>
                  </a:txBody>
                  <a:tcPr marT="67050" marB="67050" marR="134100" marL="134100"/>
                </a:tc>
                <a:tc>
                  <a:txBody>
                    <a:bodyPr/>
                    <a:lstStyle/>
                    <a:p>
                      <a:pPr indent="0" lvl="0" marL="0" marR="0" rtl="0" algn="l">
                        <a:spcBef>
                          <a:spcPts val="0"/>
                        </a:spcBef>
                        <a:spcAft>
                          <a:spcPts val="0"/>
                        </a:spcAft>
                        <a:buNone/>
                      </a:pPr>
                      <a:r>
                        <a:t/>
                      </a:r>
                      <a:endParaRPr sz="2600"/>
                    </a:p>
                  </a:txBody>
                  <a:tcPr marT="67050" marB="67050" marR="134100" marL="134100"/>
                </a:tc>
                <a:tc>
                  <a:txBody>
                    <a:bodyPr/>
                    <a:lstStyle/>
                    <a:p>
                      <a:pPr indent="0" lvl="0" marL="0" marR="0" rtl="0" algn="l">
                        <a:spcBef>
                          <a:spcPts val="0"/>
                        </a:spcBef>
                        <a:spcAft>
                          <a:spcPts val="0"/>
                        </a:spcAft>
                        <a:buNone/>
                      </a:pPr>
                      <a:r>
                        <a:t/>
                      </a:r>
                      <a:endParaRPr sz="2600"/>
                    </a:p>
                  </a:txBody>
                  <a:tcPr marT="67050" marB="67050" marR="134100" marL="134100"/>
                </a:tc>
              </a:tr>
              <a:tr h="536475">
                <a:tc>
                  <a:txBody>
                    <a:bodyPr/>
                    <a:lstStyle/>
                    <a:p>
                      <a:pPr indent="0" lvl="0" marL="0" marR="0" rtl="0" algn="l">
                        <a:spcBef>
                          <a:spcPts val="0"/>
                        </a:spcBef>
                        <a:spcAft>
                          <a:spcPts val="0"/>
                        </a:spcAft>
                        <a:buNone/>
                      </a:pPr>
                      <a:r>
                        <a:rPr lang="en-US" sz="2600"/>
                        <a:t>Input</a:t>
                      </a:r>
                      <a:r>
                        <a:rPr lang="en-US" sz="2600"/>
                        <a:t> Size</a:t>
                      </a:r>
                      <a:endParaRPr sz="2600"/>
                    </a:p>
                  </a:txBody>
                  <a:tcPr marT="67050" marB="67050" marR="134100" marL="134100"/>
                </a:tc>
                <a:tc>
                  <a:txBody>
                    <a:bodyPr/>
                    <a:lstStyle/>
                    <a:p>
                      <a:pPr indent="0" lvl="0" marL="0" marR="0" rtl="0" algn="l">
                        <a:spcBef>
                          <a:spcPts val="0"/>
                        </a:spcBef>
                        <a:spcAft>
                          <a:spcPts val="0"/>
                        </a:spcAft>
                        <a:buNone/>
                      </a:pPr>
                      <a:r>
                        <a:t/>
                      </a:r>
                      <a:endParaRPr sz="2600"/>
                    </a:p>
                  </a:txBody>
                  <a:tcPr marT="67050" marB="67050" marR="134100" marL="134100"/>
                </a:tc>
                <a:tc>
                  <a:txBody>
                    <a:bodyPr/>
                    <a:lstStyle/>
                    <a:p>
                      <a:pPr indent="0" lvl="0" marL="0" marR="0" rtl="0" algn="l">
                        <a:spcBef>
                          <a:spcPts val="0"/>
                        </a:spcBef>
                        <a:spcAft>
                          <a:spcPts val="0"/>
                        </a:spcAft>
                        <a:buNone/>
                      </a:pPr>
                      <a:r>
                        <a:t/>
                      </a:r>
                      <a:endParaRPr sz="2600"/>
                    </a:p>
                  </a:txBody>
                  <a:tcPr marT="67050" marB="67050" marR="134100" marL="134100"/>
                </a:tc>
              </a:tr>
              <a:tr h="536475">
                <a:tc>
                  <a:txBody>
                    <a:bodyPr/>
                    <a:lstStyle/>
                    <a:p>
                      <a:pPr indent="0" lvl="0" marL="0" marR="0" rtl="0" algn="l">
                        <a:spcBef>
                          <a:spcPts val="0"/>
                        </a:spcBef>
                        <a:spcAft>
                          <a:spcPts val="0"/>
                        </a:spcAft>
                        <a:buNone/>
                      </a:pPr>
                      <a:r>
                        <a:rPr lang="en-US" sz="2600"/>
                        <a:t>Input</a:t>
                      </a:r>
                      <a:r>
                        <a:rPr lang="en-US" sz="2600"/>
                        <a:t> Quality</a:t>
                      </a:r>
                      <a:endParaRPr sz="2600"/>
                    </a:p>
                  </a:txBody>
                  <a:tcPr marT="67050" marB="67050" marR="134100" marL="134100"/>
                </a:tc>
                <a:tc>
                  <a:txBody>
                    <a:bodyPr/>
                    <a:lstStyle/>
                    <a:p>
                      <a:pPr indent="0" lvl="0" marL="0" marR="0" rtl="0" algn="l">
                        <a:spcBef>
                          <a:spcPts val="0"/>
                        </a:spcBef>
                        <a:spcAft>
                          <a:spcPts val="0"/>
                        </a:spcAft>
                        <a:buNone/>
                      </a:pPr>
                      <a:r>
                        <a:t/>
                      </a:r>
                      <a:endParaRPr sz="2600"/>
                    </a:p>
                  </a:txBody>
                  <a:tcPr marT="67050" marB="67050" marR="134100" marL="134100"/>
                </a:tc>
                <a:tc>
                  <a:txBody>
                    <a:bodyPr/>
                    <a:lstStyle/>
                    <a:p>
                      <a:pPr indent="0" lvl="0" marL="0" marR="0" rtl="0" algn="l">
                        <a:spcBef>
                          <a:spcPts val="0"/>
                        </a:spcBef>
                        <a:spcAft>
                          <a:spcPts val="0"/>
                        </a:spcAft>
                        <a:buNone/>
                      </a:pPr>
                      <a:r>
                        <a:t/>
                      </a:r>
                      <a:endParaRPr sz="2600"/>
                    </a:p>
                  </a:txBody>
                  <a:tcPr marT="67050" marB="67050" marR="134100" marL="134100"/>
                </a:tc>
              </a:tr>
              <a:tr h="1878650">
                <a:tc>
                  <a:txBody>
                    <a:bodyPr/>
                    <a:lstStyle/>
                    <a:p>
                      <a:pPr indent="0" lvl="0" marL="0" marR="0" rtl="0" algn="l">
                        <a:spcBef>
                          <a:spcPts val="0"/>
                        </a:spcBef>
                        <a:spcAft>
                          <a:spcPts val="0"/>
                        </a:spcAft>
                        <a:buNone/>
                      </a:pPr>
                      <a:r>
                        <a:rPr lang="en-US" sz="2600"/>
                        <a:t>Time</a:t>
                      </a:r>
                      <a:r>
                        <a:rPr lang="en-US" sz="2600"/>
                        <a:t> Required</a:t>
                      </a:r>
                      <a:endParaRPr sz="2600"/>
                    </a:p>
                  </a:txBody>
                  <a:tcPr marT="67050" marB="67050" marR="134100" marL="134100"/>
                </a:tc>
                <a:tc>
                  <a:txBody>
                    <a:bodyPr/>
                    <a:lstStyle/>
                    <a:p>
                      <a:pPr indent="0" lvl="1" marL="0" marR="0" rtl="0" algn="l">
                        <a:lnSpc>
                          <a:spcPct val="100000"/>
                        </a:lnSpc>
                        <a:spcBef>
                          <a:spcPts val="0"/>
                        </a:spcBef>
                        <a:spcAft>
                          <a:spcPts val="0"/>
                        </a:spcAft>
                        <a:buSzPts val="2500"/>
                        <a:buFont typeface="Calibri"/>
                        <a:buNone/>
                      </a:pPr>
                      <a:r>
                        <a:t/>
                      </a:r>
                      <a:endParaRPr sz="2500" u="none" cap="none" strike="noStrike"/>
                    </a:p>
                  </a:txBody>
                  <a:tcPr marT="67050" marB="67050" marR="134100" marL="134100"/>
                </a:tc>
                <a:tc>
                  <a:txBody>
                    <a:bodyPr/>
                    <a:lstStyle/>
                    <a:p>
                      <a:pPr indent="0" lvl="1" marL="0" marR="0" rtl="0" algn="l">
                        <a:lnSpc>
                          <a:spcPct val="100000"/>
                        </a:lnSpc>
                        <a:spcBef>
                          <a:spcPts val="0"/>
                        </a:spcBef>
                        <a:spcAft>
                          <a:spcPts val="0"/>
                        </a:spcAft>
                        <a:buSzPts val="2500"/>
                        <a:buFont typeface="Calibri"/>
                        <a:buNone/>
                      </a:pPr>
                      <a:r>
                        <a:t/>
                      </a:r>
                      <a:endParaRPr sz="2500" u="none" cap="none" strike="noStrike"/>
                    </a:p>
                  </a:txBody>
                  <a:tcPr marT="67050" marB="67050" marR="134100" marL="134100"/>
                </a:tc>
              </a:tr>
            </a:tbl>
          </a:graphicData>
        </a:graphic>
      </p:graphicFrame>
      <p:sp>
        <p:nvSpPr>
          <p:cNvPr id="4197" name="Google Shape;4197;p219"/>
          <p:cNvSpPr/>
          <p:nvPr/>
        </p:nvSpPr>
        <p:spPr>
          <a:xfrm>
            <a:off x="558800" y="861633"/>
            <a:ext cx="11623040" cy="584775"/>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3200"/>
              <a:buFont typeface="Noto Sans Symbols"/>
              <a:buChar char="❑"/>
            </a:pPr>
            <a:r>
              <a:rPr lang="en-US" sz="3200">
                <a:solidFill>
                  <a:schemeClr val="dk1"/>
                </a:solidFill>
                <a:latin typeface="Cambria"/>
                <a:ea typeface="Cambria"/>
                <a:cs typeface="Cambria"/>
                <a:sym typeface="Cambria"/>
              </a:rPr>
              <a:t>Efficiency comparison of two algorithms</a:t>
            </a:r>
            <a:endParaRPr/>
          </a:p>
        </p:txBody>
      </p:sp>
      <p:sp>
        <p:nvSpPr>
          <p:cNvPr id="4198" name="Google Shape;4198;p219"/>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2" name="Shape 4202"/>
        <p:cNvGrpSpPr/>
        <p:nvPr/>
      </p:nvGrpSpPr>
      <p:grpSpPr>
        <a:xfrm>
          <a:off x="0" y="0"/>
          <a:ext cx="0" cy="0"/>
          <a:chOff x="0" y="0"/>
          <a:chExt cx="0" cy="0"/>
        </a:xfrm>
      </p:grpSpPr>
      <p:graphicFrame>
        <p:nvGraphicFramePr>
          <p:cNvPr id="4203" name="Google Shape;4203;p220"/>
          <p:cNvGraphicFramePr/>
          <p:nvPr/>
        </p:nvGraphicFramePr>
        <p:xfrm>
          <a:off x="2235200" y="2057400"/>
          <a:ext cx="3000000" cy="3000000"/>
        </p:xfrm>
        <a:graphic>
          <a:graphicData uri="http://schemas.openxmlformats.org/drawingml/2006/table">
            <a:tbl>
              <a:tblPr bandRow="1" firstRow="1">
                <a:noFill/>
                <a:tableStyleId>{309F968F-FBB2-4D8B-866C-1F73A23E0D69}</a:tableStyleId>
              </a:tblPr>
              <a:tblGrid>
                <a:gridCol w="4172375"/>
                <a:gridCol w="4172375"/>
                <a:gridCol w="4172375"/>
              </a:tblGrid>
              <a:tr h="536475">
                <a:tc>
                  <a:txBody>
                    <a:bodyPr/>
                    <a:lstStyle/>
                    <a:p>
                      <a:pPr indent="0" lvl="0" marL="0" marR="0" rtl="0" algn="l">
                        <a:spcBef>
                          <a:spcPts val="0"/>
                        </a:spcBef>
                        <a:spcAft>
                          <a:spcPts val="0"/>
                        </a:spcAft>
                        <a:buNone/>
                      </a:pPr>
                      <a:r>
                        <a:t/>
                      </a:r>
                      <a:endParaRPr sz="2600"/>
                    </a:p>
                  </a:txBody>
                  <a:tcPr marT="67050" marB="67050" marR="134100" marL="134100"/>
                </a:tc>
                <a:tc>
                  <a:txBody>
                    <a:bodyPr/>
                    <a:lstStyle/>
                    <a:p>
                      <a:pPr indent="0" lvl="0" marL="0" marR="0" rtl="0" algn="l">
                        <a:spcBef>
                          <a:spcPts val="0"/>
                        </a:spcBef>
                        <a:spcAft>
                          <a:spcPts val="0"/>
                        </a:spcAft>
                        <a:buNone/>
                      </a:pPr>
                      <a:r>
                        <a:rPr lang="en-US" sz="2600"/>
                        <a:t>Insertion</a:t>
                      </a:r>
                      <a:r>
                        <a:rPr lang="en-US" sz="2600"/>
                        <a:t> Sort</a:t>
                      </a:r>
                      <a:endParaRPr sz="2600"/>
                    </a:p>
                  </a:txBody>
                  <a:tcPr marT="67050" marB="67050" marR="134100" marL="134100"/>
                </a:tc>
                <a:tc>
                  <a:txBody>
                    <a:bodyPr/>
                    <a:lstStyle/>
                    <a:p>
                      <a:pPr indent="0" lvl="0" marL="0" marR="0" rtl="0" algn="l">
                        <a:spcBef>
                          <a:spcPts val="0"/>
                        </a:spcBef>
                        <a:spcAft>
                          <a:spcPts val="0"/>
                        </a:spcAft>
                        <a:buNone/>
                      </a:pPr>
                      <a:r>
                        <a:rPr lang="en-US" sz="2600"/>
                        <a:t>Merge Sort</a:t>
                      </a:r>
                      <a:endParaRPr/>
                    </a:p>
                  </a:txBody>
                  <a:tcPr marT="67050" marB="67050" marR="134100" marL="134100"/>
                </a:tc>
              </a:tr>
              <a:tr h="938850">
                <a:tc>
                  <a:txBody>
                    <a:bodyPr/>
                    <a:lstStyle/>
                    <a:p>
                      <a:pPr indent="0" lvl="0" marL="0" marR="0" rtl="0" algn="l">
                        <a:spcBef>
                          <a:spcPts val="0"/>
                        </a:spcBef>
                        <a:spcAft>
                          <a:spcPts val="0"/>
                        </a:spcAft>
                        <a:buNone/>
                      </a:pPr>
                      <a:r>
                        <a:rPr lang="en-US" sz="2600"/>
                        <a:t>Machine</a:t>
                      </a:r>
                      <a:r>
                        <a:rPr lang="en-US" sz="2600"/>
                        <a:t> Architecture</a:t>
                      </a:r>
                      <a:endParaRPr sz="2600"/>
                    </a:p>
                  </a:txBody>
                  <a:tcPr marT="67050" marB="67050" marR="134100" marL="134100"/>
                </a:tc>
                <a:tc>
                  <a:txBody>
                    <a:bodyPr/>
                    <a:lstStyle/>
                    <a:p>
                      <a:pPr indent="0" lvl="0" marL="0" marR="0" rtl="0" algn="l">
                        <a:spcBef>
                          <a:spcPts val="0"/>
                        </a:spcBef>
                        <a:spcAft>
                          <a:spcPts val="0"/>
                        </a:spcAft>
                        <a:buNone/>
                      </a:pPr>
                      <a:r>
                        <a:rPr lang="en-US" sz="2600"/>
                        <a:t>one billion(10</a:t>
                      </a:r>
                      <a:r>
                        <a:rPr baseline="30000" lang="en-US" sz="2600"/>
                        <a:t>9</a:t>
                      </a:r>
                      <a:r>
                        <a:rPr lang="en-US" sz="2600"/>
                        <a:t>)/second(A)</a:t>
                      </a:r>
                      <a:endParaRPr/>
                    </a:p>
                  </a:txBody>
                  <a:tcPr marT="67050" marB="67050" marR="134100" marL="134100"/>
                </a:tc>
                <a:tc>
                  <a:txBody>
                    <a:bodyPr/>
                    <a:lstStyle/>
                    <a:p>
                      <a:pPr indent="0" lvl="0" marL="0" marR="0" rtl="0" algn="l">
                        <a:spcBef>
                          <a:spcPts val="0"/>
                        </a:spcBef>
                        <a:spcAft>
                          <a:spcPts val="0"/>
                        </a:spcAft>
                        <a:buNone/>
                      </a:pPr>
                      <a:r>
                        <a:rPr lang="en-US" sz="2600"/>
                        <a:t>ten million (10</a:t>
                      </a:r>
                      <a:r>
                        <a:rPr baseline="30000" lang="en-US" sz="2600"/>
                        <a:t>7)</a:t>
                      </a:r>
                      <a:r>
                        <a:rPr lang="en-US" sz="2600"/>
                        <a:t>/second (B)</a:t>
                      </a:r>
                      <a:endParaRPr/>
                    </a:p>
                  </a:txBody>
                  <a:tcPr marT="67050" marB="67050" marR="134100" marL="134100"/>
                </a:tc>
              </a:tr>
              <a:tr h="938850">
                <a:tc>
                  <a:txBody>
                    <a:bodyPr/>
                    <a:lstStyle/>
                    <a:p>
                      <a:pPr indent="0" lvl="0" marL="0" marR="0" rtl="0" algn="l">
                        <a:spcBef>
                          <a:spcPts val="0"/>
                        </a:spcBef>
                        <a:spcAft>
                          <a:spcPts val="0"/>
                        </a:spcAft>
                        <a:buNone/>
                      </a:pPr>
                      <a:r>
                        <a:rPr lang="en-US" sz="2600"/>
                        <a:t>Programming</a:t>
                      </a:r>
                      <a:r>
                        <a:rPr lang="en-US" sz="2600"/>
                        <a:t> Skill</a:t>
                      </a:r>
                      <a:endParaRPr sz="2600"/>
                    </a:p>
                  </a:txBody>
                  <a:tcPr marT="67050" marB="67050" marR="134100" marL="134100"/>
                </a:tc>
                <a:tc>
                  <a:txBody>
                    <a:bodyPr/>
                    <a:lstStyle/>
                    <a:p>
                      <a:pPr indent="0" lvl="0" marL="0" marR="0" rtl="0" algn="l">
                        <a:spcBef>
                          <a:spcPts val="0"/>
                        </a:spcBef>
                        <a:spcAft>
                          <a:spcPts val="0"/>
                        </a:spcAft>
                        <a:buNone/>
                      </a:pPr>
                      <a:r>
                        <a:rPr lang="en-US" sz="2600"/>
                        <a:t>Best programmer (</a:t>
                      </a:r>
                      <a:r>
                        <a:rPr i="1" lang="en-US" sz="2600"/>
                        <a:t>c</a:t>
                      </a:r>
                      <a:r>
                        <a:rPr baseline="-25000" lang="en-US" sz="2600"/>
                        <a:t>1</a:t>
                      </a:r>
                      <a:r>
                        <a:rPr lang="en-US" sz="2600"/>
                        <a:t>=2), </a:t>
                      </a:r>
                      <a:endParaRPr/>
                    </a:p>
                  </a:txBody>
                  <a:tcPr marT="67050" marB="67050" marR="134100" marL="134100"/>
                </a:tc>
                <a:tc>
                  <a:txBody>
                    <a:bodyPr/>
                    <a:lstStyle/>
                    <a:p>
                      <a:pPr indent="0" lvl="0" marL="0" marR="0" rtl="0" algn="l">
                        <a:spcBef>
                          <a:spcPts val="0"/>
                        </a:spcBef>
                        <a:spcAft>
                          <a:spcPts val="0"/>
                        </a:spcAft>
                        <a:buNone/>
                      </a:pPr>
                      <a:r>
                        <a:rPr lang="en-US" sz="2600"/>
                        <a:t>Bad programmer (</a:t>
                      </a:r>
                      <a:r>
                        <a:rPr i="1" lang="en-US" sz="2600"/>
                        <a:t>c</a:t>
                      </a:r>
                      <a:r>
                        <a:rPr baseline="-25000" lang="en-US" sz="2600"/>
                        <a:t>2</a:t>
                      </a:r>
                      <a:r>
                        <a:rPr lang="en-US" sz="2600"/>
                        <a:t>=50), </a:t>
                      </a:r>
                      <a:endParaRPr/>
                    </a:p>
                  </a:txBody>
                  <a:tcPr marT="67050" marB="67050" marR="134100" marL="134100"/>
                </a:tc>
              </a:tr>
              <a:tr h="983550">
                <a:tc>
                  <a:txBody>
                    <a:bodyPr/>
                    <a:lstStyle/>
                    <a:p>
                      <a:pPr indent="0" lvl="0" marL="0" marR="0" rtl="0" algn="l">
                        <a:spcBef>
                          <a:spcPts val="0"/>
                        </a:spcBef>
                        <a:spcAft>
                          <a:spcPts val="0"/>
                        </a:spcAft>
                        <a:buNone/>
                      </a:pPr>
                      <a:r>
                        <a:rPr lang="en-US" sz="2600"/>
                        <a:t>Complexity</a:t>
                      </a:r>
                      <a:endParaRPr/>
                    </a:p>
                  </a:txBody>
                  <a:tcPr marT="67050" marB="67050" marR="134100" marL="134100"/>
                </a:tc>
                <a:tc>
                  <a:txBody>
                    <a:bodyPr/>
                    <a:lstStyle/>
                    <a:p>
                      <a:pPr indent="0" lvl="0" marL="0" marR="0" rtl="0" algn="l">
                        <a:spcBef>
                          <a:spcPts val="0"/>
                        </a:spcBef>
                        <a:spcAft>
                          <a:spcPts val="0"/>
                        </a:spcAft>
                        <a:buNone/>
                      </a:pPr>
                      <a:r>
                        <a:t/>
                      </a:r>
                      <a:endParaRPr sz="2600"/>
                    </a:p>
                  </a:txBody>
                  <a:tcPr marT="67050" marB="67050" marR="134100" marL="134100"/>
                </a:tc>
                <a:tc>
                  <a:txBody>
                    <a:bodyPr/>
                    <a:lstStyle/>
                    <a:p>
                      <a:pPr indent="0" lvl="0" marL="0" marR="0" rtl="0" algn="l">
                        <a:spcBef>
                          <a:spcPts val="0"/>
                        </a:spcBef>
                        <a:spcAft>
                          <a:spcPts val="0"/>
                        </a:spcAft>
                        <a:buNone/>
                      </a:pPr>
                      <a:r>
                        <a:t/>
                      </a:r>
                      <a:endParaRPr sz="2600"/>
                    </a:p>
                  </a:txBody>
                  <a:tcPr marT="67050" marB="67050" marR="134100" marL="134100"/>
                </a:tc>
              </a:tr>
              <a:tr h="536475">
                <a:tc>
                  <a:txBody>
                    <a:bodyPr/>
                    <a:lstStyle/>
                    <a:p>
                      <a:pPr indent="0" lvl="0" marL="0" marR="0" rtl="0" algn="l">
                        <a:spcBef>
                          <a:spcPts val="0"/>
                        </a:spcBef>
                        <a:spcAft>
                          <a:spcPts val="0"/>
                        </a:spcAft>
                        <a:buNone/>
                      </a:pPr>
                      <a:r>
                        <a:rPr lang="en-US" sz="2600"/>
                        <a:t>Input</a:t>
                      </a:r>
                      <a:r>
                        <a:rPr lang="en-US" sz="2600"/>
                        <a:t> Size</a:t>
                      </a:r>
                      <a:endParaRPr sz="2600"/>
                    </a:p>
                  </a:txBody>
                  <a:tcPr marT="67050" marB="67050" marR="134100" marL="134100"/>
                </a:tc>
                <a:tc>
                  <a:txBody>
                    <a:bodyPr/>
                    <a:lstStyle/>
                    <a:p>
                      <a:pPr indent="0" lvl="0" marL="0" marR="0" rtl="0" algn="l">
                        <a:spcBef>
                          <a:spcPts val="0"/>
                        </a:spcBef>
                        <a:spcAft>
                          <a:spcPts val="0"/>
                        </a:spcAft>
                        <a:buNone/>
                      </a:pPr>
                      <a:r>
                        <a:t/>
                      </a:r>
                      <a:endParaRPr sz="2600"/>
                    </a:p>
                  </a:txBody>
                  <a:tcPr marT="67050" marB="67050" marR="134100" marL="134100"/>
                </a:tc>
                <a:tc>
                  <a:txBody>
                    <a:bodyPr/>
                    <a:lstStyle/>
                    <a:p>
                      <a:pPr indent="0" lvl="0" marL="0" marR="0" rtl="0" algn="l">
                        <a:spcBef>
                          <a:spcPts val="0"/>
                        </a:spcBef>
                        <a:spcAft>
                          <a:spcPts val="0"/>
                        </a:spcAft>
                        <a:buNone/>
                      </a:pPr>
                      <a:r>
                        <a:t/>
                      </a:r>
                      <a:endParaRPr sz="2600"/>
                    </a:p>
                  </a:txBody>
                  <a:tcPr marT="67050" marB="67050" marR="134100" marL="134100"/>
                </a:tc>
              </a:tr>
              <a:tr h="536475">
                <a:tc>
                  <a:txBody>
                    <a:bodyPr/>
                    <a:lstStyle/>
                    <a:p>
                      <a:pPr indent="0" lvl="0" marL="0" marR="0" rtl="0" algn="l">
                        <a:spcBef>
                          <a:spcPts val="0"/>
                        </a:spcBef>
                        <a:spcAft>
                          <a:spcPts val="0"/>
                        </a:spcAft>
                        <a:buNone/>
                      </a:pPr>
                      <a:r>
                        <a:rPr lang="en-US" sz="2600"/>
                        <a:t>Input</a:t>
                      </a:r>
                      <a:r>
                        <a:rPr lang="en-US" sz="2600"/>
                        <a:t> Quality</a:t>
                      </a:r>
                      <a:endParaRPr sz="2600"/>
                    </a:p>
                  </a:txBody>
                  <a:tcPr marT="67050" marB="67050" marR="134100" marL="134100"/>
                </a:tc>
                <a:tc>
                  <a:txBody>
                    <a:bodyPr/>
                    <a:lstStyle/>
                    <a:p>
                      <a:pPr indent="0" lvl="0" marL="0" marR="0" rtl="0" algn="l">
                        <a:spcBef>
                          <a:spcPts val="0"/>
                        </a:spcBef>
                        <a:spcAft>
                          <a:spcPts val="0"/>
                        </a:spcAft>
                        <a:buNone/>
                      </a:pPr>
                      <a:r>
                        <a:t/>
                      </a:r>
                      <a:endParaRPr sz="2600"/>
                    </a:p>
                  </a:txBody>
                  <a:tcPr marT="67050" marB="67050" marR="134100" marL="134100"/>
                </a:tc>
                <a:tc>
                  <a:txBody>
                    <a:bodyPr/>
                    <a:lstStyle/>
                    <a:p>
                      <a:pPr indent="0" lvl="0" marL="0" marR="0" rtl="0" algn="l">
                        <a:spcBef>
                          <a:spcPts val="0"/>
                        </a:spcBef>
                        <a:spcAft>
                          <a:spcPts val="0"/>
                        </a:spcAft>
                        <a:buNone/>
                      </a:pPr>
                      <a:r>
                        <a:t/>
                      </a:r>
                      <a:endParaRPr sz="2600"/>
                    </a:p>
                  </a:txBody>
                  <a:tcPr marT="67050" marB="67050" marR="134100" marL="134100"/>
                </a:tc>
              </a:tr>
              <a:tr h="1878650">
                <a:tc>
                  <a:txBody>
                    <a:bodyPr/>
                    <a:lstStyle/>
                    <a:p>
                      <a:pPr indent="0" lvl="0" marL="0" marR="0" rtl="0" algn="l">
                        <a:spcBef>
                          <a:spcPts val="0"/>
                        </a:spcBef>
                        <a:spcAft>
                          <a:spcPts val="0"/>
                        </a:spcAft>
                        <a:buNone/>
                      </a:pPr>
                      <a:r>
                        <a:rPr lang="en-US" sz="2600"/>
                        <a:t>Time</a:t>
                      </a:r>
                      <a:r>
                        <a:rPr lang="en-US" sz="2600"/>
                        <a:t> Required</a:t>
                      </a:r>
                      <a:endParaRPr sz="2600"/>
                    </a:p>
                  </a:txBody>
                  <a:tcPr marT="67050" marB="67050" marR="134100" marL="134100"/>
                </a:tc>
                <a:tc>
                  <a:txBody>
                    <a:bodyPr/>
                    <a:lstStyle/>
                    <a:p>
                      <a:pPr indent="0" lvl="1" marL="0" marR="0" rtl="0" algn="l">
                        <a:lnSpc>
                          <a:spcPct val="100000"/>
                        </a:lnSpc>
                        <a:spcBef>
                          <a:spcPts val="0"/>
                        </a:spcBef>
                        <a:spcAft>
                          <a:spcPts val="0"/>
                        </a:spcAft>
                        <a:buSzPts val="2500"/>
                        <a:buFont typeface="Calibri"/>
                        <a:buNone/>
                      </a:pPr>
                      <a:r>
                        <a:t/>
                      </a:r>
                      <a:endParaRPr sz="2500" u="none" cap="none" strike="noStrike"/>
                    </a:p>
                  </a:txBody>
                  <a:tcPr marT="67050" marB="67050" marR="134100" marL="134100"/>
                </a:tc>
                <a:tc>
                  <a:txBody>
                    <a:bodyPr/>
                    <a:lstStyle/>
                    <a:p>
                      <a:pPr indent="0" lvl="1" marL="0" marR="0" rtl="0" algn="l">
                        <a:lnSpc>
                          <a:spcPct val="100000"/>
                        </a:lnSpc>
                        <a:spcBef>
                          <a:spcPts val="0"/>
                        </a:spcBef>
                        <a:spcAft>
                          <a:spcPts val="0"/>
                        </a:spcAft>
                        <a:buSzPts val="2500"/>
                        <a:buFont typeface="Calibri"/>
                        <a:buNone/>
                      </a:pPr>
                      <a:r>
                        <a:t/>
                      </a:r>
                      <a:endParaRPr sz="2500" u="none" cap="none" strike="noStrike"/>
                    </a:p>
                  </a:txBody>
                  <a:tcPr marT="67050" marB="67050" marR="134100" marL="134100"/>
                </a:tc>
              </a:tr>
            </a:tbl>
          </a:graphicData>
        </a:graphic>
      </p:graphicFrame>
      <p:sp>
        <p:nvSpPr>
          <p:cNvPr id="4204" name="Google Shape;4204;p220"/>
          <p:cNvSpPr/>
          <p:nvPr/>
        </p:nvSpPr>
        <p:spPr>
          <a:xfrm>
            <a:off x="1168400" y="1273155"/>
            <a:ext cx="11623040" cy="584775"/>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3200"/>
              <a:buFont typeface="Noto Sans Symbols"/>
              <a:buChar char="❑"/>
            </a:pPr>
            <a:r>
              <a:rPr lang="en-US" sz="3200">
                <a:solidFill>
                  <a:schemeClr val="dk1"/>
                </a:solidFill>
                <a:latin typeface="Cambria"/>
                <a:ea typeface="Cambria"/>
                <a:cs typeface="Cambria"/>
                <a:sym typeface="Cambria"/>
              </a:rPr>
              <a:t>Efficiency comparison of two algorithms</a:t>
            </a:r>
            <a:endParaRPr/>
          </a:p>
        </p:txBody>
      </p:sp>
      <p:sp>
        <p:nvSpPr>
          <p:cNvPr id="4205" name="Google Shape;4205;p220"/>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9" name="Shape 4209"/>
        <p:cNvGrpSpPr/>
        <p:nvPr/>
      </p:nvGrpSpPr>
      <p:grpSpPr>
        <a:xfrm>
          <a:off x="0" y="0"/>
          <a:ext cx="0" cy="0"/>
          <a:chOff x="0" y="0"/>
          <a:chExt cx="0" cy="0"/>
        </a:xfrm>
      </p:grpSpPr>
      <p:graphicFrame>
        <p:nvGraphicFramePr>
          <p:cNvPr id="4210" name="Google Shape;4210;p221"/>
          <p:cNvGraphicFramePr/>
          <p:nvPr/>
        </p:nvGraphicFramePr>
        <p:xfrm>
          <a:off x="2159000" y="2362200"/>
          <a:ext cx="3000000" cy="3000000"/>
        </p:xfrm>
        <a:graphic>
          <a:graphicData uri="http://schemas.openxmlformats.org/drawingml/2006/table">
            <a:tbl>
              <a:tblPr bandRow="1" firstRow="1">
                <a:noFill/>
                <a:tableStyleId>{309F968F-FBB2-4D8B-866C-1F73A23E0D69}</a:tableStyleId>
              </a:tblPr>
              <a:tblGrid>
                <a:gridCol w="4172375"/>
                <a:gridCol w="4172375"/>
                <a:gridCol w="4172375"/>
              </a:tblGrid>
              <a:tr h="536475">
                <a:tc>
                  <a:txBody>
                    <a:bodyPr/>
                    <a:lstStyle/>
                    <a:p>
                      <a:pPr indent="0" lvl="0" marL="0" marR="0" rtl="0" algn="l">
                        <a:spcBef>
                          <a:spcPts val="0"/>
                        </a:spcBef>
                        <a:spcAft>
                          <a:spcPts val="0"/>
                        </a:spcAft>
                        <a:buNone/>
                      </a:pPr>
                      <a:r>
                        <a:t/>
                      </a:r>
                      <a:endParaRPr sz="2600"/>
                    </a:p>
                  </a:txBody>
                  <a:tcPr marT="67050" marB="67050" marR="134100" marL="134100"/>
                </a:tc>
                <a:tc>
                  <a:txBody>
                    <a:bodyPr/>
                    <a:lstStyle/>
                    <a:p>
                      <a:pPr indent="0" lvl="0" marL="0" marR="0" rtl="0" algn="l">
                        <a:spcBef>
                          <a:spcPts val="0"/>
                        </a:spcBef>
                        <a:spcAft>
                          <a:spcPts val="0"/>
                        </a:spcAft>
                        <a:buNone/>
                      </a:pPr>
                      <a:r>
                        <a:rPr lang="en-US" sz="2600"/>
                        <a:t>Insertion</a:t>
                      </a:r>
                      <a:r>
                        <a:rPr lang="en-US" sz="2600"/>
                        <a:t> Sort</a:t>
                      </a:r>
                      <a:endParaRPr sz="2600"/>
                    </a:p>
                  </a:txBody>
                  <a:tcPr marT="67050" marB="67050" marR="134100" marL="134100"/>
                </a:tc>
                <a:tc>
                  <a:txBody>
                    <a:bodyPr/>
                    <a:lstStyle/>
                    <a:p>
                      <a:pPr indent="0" lvl="0" marL="0" marR="0" rtl="0" algn="l">
                        <a:spcBef>
                          <a:spcPts val="0"/>
                        </a:spcBef>
                        <a:spcAft>
                          <a:spcPts val="0"/>
                        </a:spcAft>
                        <a:buNone/>
                      </a:pPr>
                      <a:r>
                        <a:rPr lang="en-US" sz="2600"/>
                        <a:t>Merge Sort</a:t>
                      </a:r>
                      <a:endParaRPr/>
                    </a:p>
                  </a:txBody>
                  <a:tcPr marT="67050" marB="67050" marR="134100" marL="134100"/>
                </a:tc>
              </a:tr>
              <a:tr h="938850">
                <a:tc>
                  <a:txBody>
                    <a:bodyPr/>
                    <a:lstStyle/>
                    <a:p>
                      <a:pPr indent="0" lvl="0" marL="0" marR="0" rtl="0" algn="l">
                        <a:spcBef>
                          <a:spcPts val="0"/>
                        </a:spcBef>
                        <a:spcAft>
                          <a:spcPts val="0"/>
                        </a:spcAft>
                        <a:buNone/>
                      </a:pPr>
                      <a:r>
                        <a:rPr lang="en-US" sz="2600"/>
                        <a:t>Machine</a:t>
                      </a:r>
                      <a:r>
                        <a:rPr lang="en-US" sz="2600"/>
                        <a:t> Architecture</a:t>
                      </a:r>
                      <a:endParaRPr sz="2600"/>
                    </a:p>
                  </a:txBody>
                  <a:tcPr marT="67050" marB="67050" marR="134100" marL="134100"/>
                </a:tc>
                <a:tc>
                  <a:txBody>
                    <a:bodyPr/>
                    <a:lstStyle/>
                    <a:p>
                      <a:pPr indent="0" lvl="0" marL="0" marR="0" rtl="0" algn="l">
                        <a:spcBef>
                          <a:spcPts val="0"/>
                        </a:spcBef>
                        <a:spcAft>
                          <a:spcPts val="0"/>
                        </a:spcAft>
                        <a:buNone/>
                      </a:pPr>
                      <a:r>
                        <a:rPr lang="en-US" sz="2600"/>
                        <a:t>one billion(10</a:t>
                      </a:r>
                      <a:r>
                        <a:rPr baseline="30000" lang="en-US" sz="2600"/>
                        <a:t>9</a:t>
                      </a:r>
                      <a:r>
                        <a:rPr lang="en-US" sz="2600"/>
                        <a:t>)/second(A)</a:t>
                      </a:r>
                      <a:endParaRPr/>
                    </a:p>
                  </a:txBody>
                  <a:tcPr marT="67050" marB="67050" marR="134100" marL="134100"/>
                </a:tc>
                <a:tc>
                  <a:txBody>
                    <a:bodyPr/>
                    <a:lstStyle/>
                    <a:p>
                      <a:pPr indent="0" lvl="0" marL="0" marR="0" rtl="0" algn="l">
                        <a:spcBef>
                          <a:spcPts val="0"/>
                        </a:spcBef>
                        <a:spcAft>
                          <a:spcPts val="0"/>
                        </a:spcAft>
                        <a:buNone/>
                      </a:pPr>
                      <a:r>
                        <a:rPr lang="en-US" sz="2600"/>
                        <a:t>ten million (10</a:t>
                      </a:r>
                      <a:r>
                        <a:rPr baseline="30000" lang="en-US" sz="2600"/>
                        <a:t>7)</a:t>
                      </a:r>
                      <a:r>
                        <a:rPr lang="en-US" sz="2600"/>
                        <a:t>/second (B)</a:t>
                      </a:r>
                      <a:endParaRPr/>
                    </a:p>
                  </a:txBody>
                  <a:tcPr marT="67050" marB="67050" marR="134100" marL="134100"/>
                </a:tc>
              </a:tr>
              <a:tr h="938850">
                <a:tc>
                  <a:txBody>
                    <a:bodyPr/>
                    <a:lstStyle/>
                    <a:p>
                      <a:pPr indent="0" lvl="0" marL="0" marR="0" rtl="0" algn="l">
                        <a:spcBef>
                          <a:spcPts val="0"/>
                        </a:spcBef>
                        <a:spcAft>
                          <a:spcPts val="0"/>
                        </a:spcAft>
                        <a:buNone/>
                      </a:pPr>
                      <a:r>
                        <a:rPr lang="en-US" sz="2600"/>
                        <a:t>Programming</a:t>
                      </a:r>
                      <a:r>
                        <a:rPr lang="en-US" sz="2600"/>
                        <a:t> Skill</a:t>
                      </a:r>
                      <a:endParaRPr sz="2600"/>
                    </a:p>
                  </a:txBody>
                  <a:tcPr marT="67050" marB="67050" marR="134100" marL="134100"/>
                </a:tc>
                <a:tc>
                  <a:txBody>
                    <a:bodyPr/>
                    <a:lstStyle/>
                    <a:p>
                      <a:pPr indent="0" lvl="0" marL="0" marR="0" rtl="0" algn="l">
                        <a:spcBef>
                          <a:spcPts val="0"/>
                        </a:spcBef>
                        <a:spcAft>
                          <a:spcPts val="0"/>
                        </a:spcAft>
                        <a:buNone/>
                      </a:pPr>
                      <a:r>
                        <a:rPr lang="en-US" sz="2600"/>
                        <a:t>Best programmer (</a:t>
                      </a:r>
                      <a:r>
                        <a:rPr i="1" lang="en-US" sz="2600"/>
                        <a:t>c</a:t>
                      </a:r>
                      <a:r>
                        <a:rPr baseline="-25000" lang="en-US" sz="2600"/>
                        <a:t>1</a:t>
                      </a:r>
                      <a:r>
                        <a:rPr lang="en-US" sz="2600"/>
                        <a:t>=2), </a:t>
                      </a:r>
                      <a:endParaRPr/>
                    </a:p>
                  </a:txBody>
                  <a:tcPr marT="67050" marB="67050" marR="134100" marL="134100"/>
                </a:tc>
                <a:tc>
                  <a:txBody>
                    <a:bodyPr/>
                    <a:lstStyle/>
                    <a:p>
                      <a:pPr indent="0" lvl="0" marL="0" marR="0" rtl="0" algn="l">
                        <a:spcBef>
                          <a:spcPts val="0"/>
                        </a:spcBef>
                        <a:spcAft>
                          <a:spcPts val="0"/>
                        </a:spcAft>
                        <a:buNone/>
                      </a:pPr>
                      <a:r>
                        <a:rPr lang="en-US" sz="2600"/>
                        <a:t>Bad programmer (</a:t>
                      </a:r>
                      <a:r>
                        <a:rPr i="1" lang="en-US" sz="2600"/>
                        <a:t>c</a:t>
                      </a:r>
                      <a:r>
                        <a:rPr baseline="-25000" lang="en-US" sz="2600"/>
                        <a:t>2</a:t>
                      </a:r>
                      <a:r>
                        <a:rPr lang="en-US" sz="2600"/>
                        <a:t>=50), </a:t>
                      </a:r>
                      <a:endParaRPr/>
                    </a:p>
                  </a:txBody>
                  <a:tcPr marT="67050" marB="67050" marR="134100" marL="134100"/>
                </a:tc>
              </a:tr>
              <a:tr h="983550">
                <a:tc>
                  <a:txBody>
                    <a:bodyPr/>
                    <a:lstStyle/>
                    <a:p>
                      <a:pPr indent="0" lvl="0" marL="0" marR="0" rtl="0" algn="l">
                        <a:spcBef>
                          <a:spcPts val="0"/>
                        </a:spcBef>
                        <a:spcAft>
                          <a:spcPts val="0"/>
                        </a:spcAft>
                        <a:buNone/>
                      </a:pPr>
                      <a:r>
                        <a:rPr lang="en-US" sz="2600"/>
                        <a:t>Complexity</a:t>
                      </a:r>
                      <a:endParaRPr/>
                    </a:p>
                  </a:txBody>
                  <a:tcPr marT="67050" marB="67050" marR="134100" marL="134100"/>
                </a:tc>
                <a:tc>
                  <a:txBody>
                    <a:bodyPr/>
                    <a:lstStyle/>
                    <a:p>
                      <a:pPr indent="0" lvl="1" marL="0" marR="0" rtl="0" algn="l">
                        <a:lnSpc>
                          <a:spcPct val="100000"/>
                        </a:lnSpc>
                        <a:spcBef>
                          <a:spcPts val="0"/>
                        </a:spcBef>
                        <a:spcAft>
                          <a:spcPts val="0"/>
                        </a:spcAft>
                        <a:buSzPts val="2900"/>
                        <a:buFont typeface="Calibri"/>
                        <a:buNone/>
                      </a:pPr>
                      <a:r>
                        <a:rPr i="1" lang="en-US" sz="2900" u="none" cap="none" strike="noStrike"/>
                        <a:t>c</a:t>
                      </a:r>
                      <a:r>
                        <a:rPr baseline="-25000" lang="en-US" sz="2900" u="none" cap="none" strike="noStrike"/>
                        <a:t>1</a:t>
                      </a:r>
                      <a:r>
                        <a:rPr i="1" lang="en-US" sz="2900" u="none" cap="none" strike="noStrike"/>
                        <a:t>n</a:t>
                      </a:r>
                      <a:r>
                        <a:rPr baseline="30000" lang="en-US" sz="2900" u="none" cap="none" strike="noStrike"/>
                        <a:t>2</a:t>
                      </a:r>
                      <a:endParaRPr/>
                    </a:p>
                    <a:p>
                      <a:pPr indent="0" lvl="0" marL="0" marR="0" rtl="0" algn="l">
                        <a:spcBef>
                          <a:spcPts val="0"/>
                        </a:spcBef>
                        <a:spcAft>
                          <a:spcPts val="0"/>
                        </a:spcAft>
                        <a:buNone/>
                      </a:pPr>
                      <a:r>
                        <a:t/>
                      </a:r>
                      <a:endParaRPr sz="2600"/>
                    </a:p>
                  </a:txBody>
                  <a:tcPr marT="67050" marB="67050" marR="134100" marL="134100"/>
                </a:tc>
                <a:tc>
                  <a:txBody>
                    <a:bodyPr/>
                    <a:lstStyle/>
                    <a:p>
                      <a:pPr indent="0" lvl="1" marL="0" marR="0" rtl="0" algn="l">
                        <a:lnSpc>
                          <a:spcPct val="100000"/>
                        </a:lnSpc>
                        <a:spcBef>
                          <a:spcPts val="0"/>
                        </a:spcBef>
                        <a:spcAft>
                          <a:spcPts val="0"/>
                        </a:spcAft>
                        <a:buSzPts val="2900"/>
                        <a:buFont typeface="Calibri"/>
                        <a:buNone/>
                      </a:pPr>
                      <a:r>
                        <a:rPr i="1" lang="en-US" sz="2900" u="none" cap="none" strike="noStrike"/>
                        <a:t>c</a:t>
                      </a:r>
                      <a:r>
                        <a:rPr baseline="-25000" lang="en-US" sz="2900" u="none" cap="none" strike="noStrike"/>
                        <a:t>2</a:t>
                      </a:r>
                      <a:r>
                        <a:rPr i="1" lang="en-US" sz="2900" u="none" cap="none" strike="noStrike"/>
                        <a:t>n </a:t>
                      </a:r>
                      <a:r>
                        <a:rPr lang="en-US" sz="2900" u="none" cap="none" strike="noStrike"/>
                        <a:t>(lg</a:t>
                      </a:r>
                      <a:r>
                        <a:rPr i="1" lang="en-US" sz="2900" u="none" cap="none" strike="noStrike"/>
                        <a:t> n</a:t>
                      </a:r>
                      <a:r>
                        <a:rPr lang="en-US" sz="2900" u="none" cap="none" strike="noStrike"/>
                        <a:t>)</a:t>
                      </a:r>
                      <a:endParaRPr/>
                    </a:p>
                    <a:p>
                      <a:pPr indent="0" lvl="0" marL="0" marR="0" rtl="0" algn="l">
                        <a:spcBef>
                          <a:spcPts val="0"/>
                        </a:spcBef>
                        <a:spcAft>
                          <a:spcPts val="0"/>
                        </a:spcAft>
                        <a:buNone/>
                      </a:pPr>
                      <a:r>
                        <a:t/>
                      </a:r>
                      <a:endParaRPr sz="2600"/>
                    </a:p>
                  </a:txBody>
                  <a:tcPr marT="67050" marB="67050" marR="134100" marL="134100"/>
                </a:tc>
              </a:tr>
              <a:tr h="536475">
                <a:tc>
                  <a:txBody>
                    <a:bodyPr/>
                    <a:lstStyle/>
                    <a:p>
                      <a:pPr indent="0" lvl="0" marL="0" marR="0" rtl="0" algn="l">
                        <a:spcBef>
                          <a:spcPts val="0"/>
                        </a:spcBef>
                        <a:spcAft>
                          <a:spcPts val="0"/>
                        </a:spcAft>
                        <a:buNone/>
                      </a:pPr>
                      <a:r>
                        <a:rPr lang="en-US" sz="2600"/>
                        <a:t>Input</a:t>
                      </a:r>
                      <a:r>
                        <a:rPr lang="en-US" sz="2600"/>
                        <a:t> Size</a:t>
                      </a:r>
                      <a:endParaRPr sz="2600"/>
                    </a:p>
                  </a:txBody>
                  <a:tcPr marT="67050" marB="67050" marR="134100" marL="134100"/>
                </a:tc>
                <a:tc>
                  <a:txBody>
                    <a:bodyPr/>
                    <a:lstStyle/>
                    <a:p>
                      <a:pPr indent="0" lvl="0" marL="0" marR="0" rtl="0" algn="l">
                        <a:spcBef>
                          <a:spcPts val="0"/>
                        </a:spcBef>
                        <a:spcAft>
                          <a:spcPts val="0"/>
                        </a:spcAft>
                        <a:buNone/>
                      </a:pPr>
                      <a:r>
                        <a:t/>
                      </a:r>
                      <a:endParaRPr sz="2600"/>
                    </a:p>
                  </a:txBody>
                  <a:tcPr marT="67050" marB="67050" marR="134100" marL="134100"/>
                </a:tc>
                <a:tc>
                  <a:txBody>
                    <a:bodyPr/>
                    <a:lstStyle/>
                    <a:p>
                      <a:pPr indent="0" lvl="0" marL="0" marR="0" rtl="0" algn="l">
                        <a:spcBef>
                          <a:spcPts val="0"/>
                        </a:spcBef>
                        <a:spcAft>
                          <a:spcPts val="0"/>
                        </a:spcAft>
                        <a:buNone/>
                      </a:pPr>
                      <a:r>
                        <a:t/>
                      </a:r>
                      <a:endParaRPr sz="2600"/>
                    </a:p>
                  </a:txBody>
                  <a:tcPr marT="67050" marB="67050" marR="134100" marL="134100"/>
                </a:tc>
              </a:tr>
              <a:tr h="536475">
                <a:tc>
                  <a:txBody>
                    <a:bodyPr/>
                    <a:lstStyle/>
                    <a:p>
                      <a:pPr indent="0" lvl="0" marL="0" marR="0" rtl="0" algn="l">
                        <a:spcBef>
                          <a:spcPts val="0"/>
                        </a:spcBef>
                        <a:spcAft>
                          <a:spcPts val="0"/>
                        </a:spcAft>
                        <a:buNone/>
                      </a:pPr>
                      <a:r>
                        <a:rPr lang="en-US" sz="2600"/>
                        <a:t>Input</a:t>
                      </a:r>
                      <a:r>
                        <a:rPr lang="en-US" sz="2600"/>
                        <a:t> Quality</a:t>
                      </a:r>
                      <a:endParaRPr sz="2600"/>
                    </a:p>
                  </a:txBody>
                  <a:tcPr marT="67050" marB="67050" marR="134100" marL="134100"/>
                </a:tc>
                <a:tc>
                  <a:txBody>
                    <a:bodyPr/>
                    <a:lstStyle/>
                    <a:p>
                      <a:pPr indent="0" lvl="0" marL="0" marR="0" rtl="0" algn="l">
                        <a:spcBef>
                          <a:spcPts val="0"/>
                        </a:spcBef>
                        <a:spcAft>
                          <a:spcPts val="0"/>
                        </a:spcAft>
                        <a:buNone/>
                      </a:pPr>
                      <a:r>
                        <a:t/>
                      </a:r>
                      <a:endParaRPr sz="2600"/>
                    </a:p>
                  </a:txBody>
                  <a:tcPr marT="67050" marB="67050" marR="134100" marL="134100"/>
                </a:tc>
                <a:tc>
                  <a:txBody>
                    <a:bodyPr/>
                    <a:lstStyle/>
                    <a:p>
                      <a:pPr indent="0" lvl="0" marL="0" marR="0" rtl="0" algn="l">
                        <a:spcBef>
                          <a:spcPts val="0"/>
                        </a:spcBef>
                        <a:spcAft>
                          <a:spcPts val="0"/>
                        </a:spcAft>
                        <a:buNone/>
                      </a:pPr>
                      <a:r>
                        <a:t/>
                      </a:r>
                      <a:endParaRPr sz="2600"/>
                    </a:p>
                  </a:txBody>
                  <a:tcPr marT="67050" marB="67050" marR="134100" marL="134100"/>
                </a:tc>
              </a:tr>
              <a:tr h="1878650">
                <a:tc>
                  <a:txBody>
                    <a:bodyPr/>
                    <a:lstStyle/>
                    <a:p>
                      <a:pPr indent="0" lvl="0" marL="0" marR="0" rtl="0" algn="l">
                        <a:spcBef>
                          <a:spcPts val="0"/>
                        </a:spcBef>
                        <a:spcAft>
                          <a:spcPts val="0"/>
                        </a:spcAft>
                        <a:buNone/>
                      </a:pPr>
                      <a:r>
                        <a:rPr lang="en-US" sz="2600"/>
                        <a:t>Time</a:t>
                      </a:r>
                      <a:r>
                        <a:rPr lang="en-US" sz="2600"/>
                        <a:t> Required</a:t>
                      </a:r>
                      <a:endParaRPr sz="2600"/>
                    </a:p>
                  </a:txBody>
                  <a:tcPr marT="67050" marB="67050" marR="134100" marL="134100"/>
                </a:tc>
                <a:tc>
                  <a:txBody>
                    <a:bodyPr/>
                    <a:lstStyle/>
                    <a:p>
                      <a:pPr indent="0" lvl="1" marL="0" marR="0" rtl="0" algn="l">
                        <a:lnSpc>
                          <a:spcPct val="100000"/>
                        </a:lnSpc>
                        <a:spcBef>
                          <a:spcPts val="0"/>
                        </a:spcBef>
                        <a:spcAft>
                          <a:spcPts val="0"/>
                        </a:spcAft>
                        <a:buSzPts val="2500"/>
                        <a:buFont typeface="Calibri"/>
                        <a:buNone/>
                      </a:pPr>
                      <a:r>
                        <a:t/>
                      </a:r>
                      <a:endParaRPr sz="2500" u="none" cap="none" strike="noStrike"/>
                    </a:p>
                  </a:txBody>
                  <a:tcPr marT="67050" marB="67050" marR="134100" marL="134100"/>
                </a:tc>
                <a:tc>
                  <a:txBody>
                    <a:bodyPr/>
                    <a:lstStyle/>
                    <a:p>
                      <a:pPr indent="0" lvl="1" marL="0" marR="0" rtl="0" algn="l">
                        <a:lnSpc>
                          <a:spcPct val="100000"/>
                        </a:lnSpc>
                        <a:spcBef>
                          <a:spcPts val="0"/>
                        </a:spcBef>
                        <a:spcAft>
                          <a:spcPts val="0"/>
                        </a:spcAft>
                        <a:buSzPts val="2500"/>
                        <a:buFont typeface="Calibri"/>
                        <a:buNone/>
                      </a:pPr>
                      <a:r>
                        <a:t/>
                      </a:r>
                      <a:endParaRPr sz="2500" u="none" cap="none" strike="noStrike"/>
                    </a:p>
                  </a:txBody>
                  <a:tcPr marT="67050" marB="67050" marR="134100" marL="134100"/>
                </a:tc>
              </a:tr>
            </a:tbl>
          </a:graphicData>
        </a:graphic>
      </p:graphicFrame>
      <p:sp>
        <p:nvSpPr>
          <p:cNvPr id="4211" name="Google Shape;4211;p221"/>
          <p:cNvSpPr/>
          <p:nvPr/>
        </p:nvSpPr>
        <p:spPr>
          <a:xfrm>
            <a:off x="1092200" y="1346836"/>
            <a:ext cx="11623040" cy="584775"/>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3200"/>
              <a:buFont typeface="Noto Sans Symbols"/>
              <a:buChar char="❑"/>
            </a:pPr>
            <a:r>
              <a:rPr lang="en-US" sz="3200">
                <a:solidFill>
                  <a:schemeClr val="dk1"/>
                </a:solidFill>
                <a:latin typeface="Cambria"/>
                <a:ea typeface="Cambria"/>
                <a:cs typeface="Cambria"/>
                <a:sym typeface="Cambria"/>
              </a:rPr>
              <a:t>Efficiency comparison of two algorithms</a:t>
            </a:r>
            <a:endParaRPr/>
          </a:p>
        </p:txBody>
      </p:sp>
      <p:sp>
        <p:nvSpPr>
          <p:cNvPr id="4212" name="Google Shape;4212;p221"/>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6" name="Shape 4216"/>
        <p:cNvGrpSpPr/>
        <p:nvPr/>
      </p:nvGrpSpPr>
      <p:grpSpPr>
        <a:xfrm>
          <a:off x="0" y="0"/>
          <a:ext cx="0" cy="0"/>
          <a:chOff x="0" y="0"/>
          <a:chExt cx="0" cy="0"/>
        </a:xfrm>
      </p:grpSpPr>
      <p:graphicFrame>
        <p:nvGraphicFramePr>
          <p:cNvPr id="4217" name="Google Shape;4217;p222"/>
          <p:cNvGraphicFramePr/>
          <p:nvPr/>
        </p:nvGraphicFramePr>
        <p:xfrm>
          <a:off x="2682241" y="1854518"/>
          <a:ext cx="3000000" cy="3000000"/>
        </p:xfrm>
        <a:graphic>
          <a:graphicData uri="http://schemas.openxmlformats.org/drawingml/2006/table">
            <a:tbl>
              <a:tblPr bandRow="1" firstRow="1">
                <a:noFill/>
                <a:tableStyleId>{309F968F-FBB2-4D8B-866C-1F73A23E0D69}</a:tableStyleId>
              </a:tblPr>
              <a:tblGrid>
                <a:gridCol w="3972550"/>
                <a:gridCol w="4372175"/>
                <a:gridCol w="4172375"/>
              </a:tblGrid>
              <a:tr h="536475">
                <a:tc>
                  <a:txBody>
                    <a:bodyPr/>
                    <a:lstStyle/>
                    <a:p>
                      <a:pPr indent="0" lvl="0" marL="0" marR="0" rtl="0" algn="l">
                        <a:spcBef>
                          <a:spcPts val="0"/>
                        </a:spcBef>
                        <a:spcAft>
                          <a:spcPts val="0"/>
                        </a:spcAft>
                        <a:buNone/>
                      </a:pPr>
                      <a:r>
                        <a:t/>
                      </a:r>
                      <a:endParaRPr sz="2600"/>
                    </a:p>
                  </a:txBody>
                  <a:tcPr marT="67050" marB="67050" marR="134100" marL="134100"/>
                </a:tc>
                <a:tc>
                  <a:txBody>
                    <a:bodyPr/>
                    <a:lstStyle/>
                    <a:p>
                      <a:pPr indent="0" lvl="0" marL="0" marR="0" rtl="0" algn="l">
                        <a:spcBef>
                          <a:spcPts val="0"/>
                        </a:spcBef>
                        <a:spcAft>
                          <a:spcPts val="0"/>
                        </a:spcAft>
                        <a:buNone/>
                      </a:pPr>
                      <a:r>
                        <a:rPr lang="en-US" sz="2600"/>
                        <a:t>Insertion</a:t>
                      </a:r>
                      <a:r>
                        <a:rPr lang="en-US" sz="2600"/>
                        <a:t> Sort</a:t>
                      </a:r>
                      <a:endParaRPr sz="2600"/>
                    </a:p>
                  </a:txBody>
                  <a:tcPr marT="67050" marB="67050" marR="134100" marL="134100"/>
                </a:tc>
                <a:tc>
                  <a:txBody>
                    <a:bodyPr/>
                    <a:lstStyle/>
                    <a:p>
                      <a:pPr indent="0" lvl="0" marL="0" marR="0" rtl="0" algn="l">
                        <a:spcBef>
                          <a:spcPts val="0"/>
                        </a:spcBef>
                        <a:spcAft>
                          <a:spcPts val="0"/>
                        </a:spcAft>
                        <a:buNone/>
                      </a:pPr>
                      <a:r>
                        <a:rPr lang="en-US" sz="2600"/>
                        <a:t>Merge Sort</a:t>
                      </a:r>
                      <a:endParaRPr/>
                    </a:p>
                  </a:txBody>
                  <a:tcPr marT="67050" marB="67050" marR="134100" marL="134100"/>
                </a:tc>
              </a:tr>
              <a:tr h="938850">
                <a:tc>
                  <a:txBody>
                    <a:bodyPr/>
                    <a:lstStyle/>
                    <a:p>
                      <a:pPr indent="0" lvl="0" marL="0" marR="0" rtl="0" algn="l">
                        <a:spcBef>
                          <a:spcPts val="0"/>
                        </a:spcBef>
                        <a:spcAft>
                          <a:spcPts val="0"/>
                        </a:spcAft>
                        <a:buNone/>
                      </a:pPr>
                      <a:r>
                        <a:rPr lang="en-US" sz="2600"/>
                        <a:t>Machine</a:t>
                      </a:r>
                      <a:r>
                        <a:rPr lang="en-US" sz="2600"/>
                        <a:t> Architecture</a:t>
                      </a:r>
                      <a:endParaRPr sz="2600"/>
                    </a:p>
                  </a:txBody>
                  <a:tcPr marT="67050" marB="67050" marR="134100" marL="134100"/>
                </a:tc>
                <a:tc>
                  <a:txBody>
                    <a:bodyPr/>
                    <a:lstStyle/>
                    <a:p>
                      <a:pPr indent="0" lvl="0" marL="0" marR="0" rtl="0" algn="l">
                        <a:spcBef>
                          <a:spcPts val="0"/>
                        </a:spcBef>
                        <a:spcAft>
                          <a:spcPts val="0"/>
                        </a:spcAft>
                        <a:buNone/>
                      </a:pPr>
                      <a:r>
                        <a:rPr lang="en-US" sz="2600"/>
                        <a:t>one billion(10</a:t>
                      </a:r>
                      <a:r>
                        <a:rPr baseline="30000" lang="en-US" sz="2600"/>
                        <a:t>9</a:t>
                      </a:r>
                      <a:r>
                        <a:rPr lang="en-US" sz="2600"/>
                        <a:t>)/second(A)</a:t>
                      </a:r>
                      <a:endParaRPr/>
                    </a:p>
                  </a:txBody>
                  <a:tcPr marT="67050" marB="67050" marR="134100" marL="134100"/>
                </a:tc>
                <a:tc>
                  <a:txBody>
                    <a:bodyPr/>
                    <a:lstStyle/>
                    <a:p>
                      <a:pPr indent="0" lvl="0" marL="0" marR="0" rtl="0" algn="l">
                        <a:spcBef>
                          <a:spcPts val="0"/>
                        </a:spcBef>
                        <a:spcAft>
                          <a:spcPts val="0"/>
                        </a:spcAft>
                        <a:buNone/>
                      </a:pPr>
                      <a:r>
                        <a:rPr lang="en-US" sz="2600"/>
                        <a:t>ten million (10</a:t>
                      </a:r>
                      <a:r>
                        <a:rPr baseline="30000" lang="en-US" sz="2600"/>
                        <a:t>7)</a:t>
                      </a:r>
                      <a:r>
                        <a:rPr lang="en-US" sz="2600"/>
                        <a:t>/second (B)</a:t>
                      </a:r>
                      <a:endParaRPr/>
                    </a:p>
                  </a:txBody>
                  <a:tcPr marT="67050" marB="67050" marR="134100" marL="134100"/>
                </a:tc>
              </a:tr>
              <a:tr h="938850">
                <a:tc>
                  <a:txBody>
                    <a:bodyPr/>
                    <a:lstStyle/>
                    <a:p>
                      <a:pPr indent="0" lvl="0" marL="0" marR="0" rtl="0" algn="l">
                        <a:spcBef>
                          <a:spcPts val="0"/>
                        </a:spcBef>
                        <a:spcAft>
                          <a:spcPts val="0"/>
                        </a:spcAft>
                        <a:buNone/>
                      </a:pPr>
                      <a:r>
                        <a:rPr lang="en-US" sz="2600"/>
                        <a:t>Programming</a:t>
                      </a:r>
                      <a:r>
                        <a:rPr lang="en-US" sz="2600"/>
                        <a:t> Skill</a:t>
                      </a:r>
                      <a:endParaRPr sz="2600"/>
                    </a:p>
                  </a:txBody>
                  <a:tcPr marT="67050" marB="67050" marR="134100" marL="134100"/>
                </a:tc>
                <a:tc>
                  <a:txBody>
                    <a:bodyPr/>
                    <a:lstStyle/>
                    <a:p>
                      <a:pPr indent="0" lvl="0" marL="0" marR="0" rtl="0" algn="l">
                        <a:spcBef>
                          <a:spcPts val="0"/>
                        </a:spcBef>
                        <a:spcAft>
                          <a:spcPts val="0"/>
                        </a:spcAft>
                        <a:buNone/>
                      </a:pPr>
                      <a:r>
                        <a:rPr lang="en-US" sz="2600"/>
                        <a:t>Best programmer (</a:t>
                      </a:r>
                      <a:r>
                        <a:rPr i="1" lang="en-US" sz="2600"/>
                        <a:t>c</a:t>
                      </a:r>
                      <a:r>
                        <a:rPr baseline="-25000" lang="en-US" sz="2600"/>
                        <a:t>1</a:t>
                      </a:r>
                      <a:r>
                        <a:rPr lang="en-US" sz="2600"/>
                        <a:t>=2), </a:t>
                      </a:r>
                      <a:endParaRPr/>
                    </a:p>
                  </a:txBody>
                  <a:tcPr marT="67050" marB="67050" marR="134100" marL="134100"/>
                </a:tc>
                <a:tc>
                  <a:txBody>
                    <a:bodyPr/>
                    <a:lstStyle/>
                    <a:p>
                      <a:pPr indent="0" lvl="0" marL="0" marR="0" rtl="0" algn="l">
                        <a:spcBef>
                          <a:spcPts val="0"/>
                        </a:spcBef>
                        <a:spcAft>
                          <a:spcPts val="0"/>
                        </a:spcAft>
                        <a:buNone/>
                      </a:pPr>
                      <a:r>
                        <a:rPr lang="en-US" sz="2600"/>
                        <a:t>Bad programmer (</a:t>
                      </a:r>
                      <a:r>
                        <a:rPr i="1" lang="en-US" sz="2600"/>
                        <a:t>c</a:t>
                      </a:r>
                      <a:r>
                        <a:rPr baseline="-25000" lang="en-US" sz="2600"/>
                        <a:t>2</a:t>
                      </a:r>
                      <a:r>
                        <a:rPr lang="en-US" sz="2600"/>
                        <a:t>=50), </a:t>
                      </a:r>
                      <a:endParaRPr/>
                    </a:p>
                  </a:txBody>
                  <a:tcPr marT="67050" marB="67050" marR="134100" marL="134100"/>
                </a:tc>
              </a:tr>
              <a:tr h="983550">
                <a:tc>
                  <a:txBody>
                    <a:bodyPr/>
                    <a:lstStyle/>
                    <a:p>
                      <a:pPr indent="0" lvl="0" marL="0" marR="0" rtl="0" algn="l">
                        <a:spcBef>
                          <a:spcPts val="0"/>
                        </a:spcBef>
                        <a:spcAft>
                          <a:spcPts val="0"/>
                        </a:spcAft>
                        <a:buNone/>
                      </a:pPr>
                      <a:r>
                        <a:rPr lang="en-US" sz="2600"/>
                        <a:t>Complexity</a:t>
                      </a:r>
                      <a:endParaRPr/>
                    </a:p>
                  </a:txBody>
                  <a:tcPr marT="67050" marB="67050" marR="134100" marL="134100"/>
                </a:tc>
                <a:tc>
                  <a:txBody>
                    <a:bodyPr/>
                    <a:lstStyle/>
                    <a:p>
                      <a:pPr indent="0" lvl="1" marL="0" marR="0" rtl="0" algn="l">
                        <a:lnSpc>
                          <a:spcPct val="100000"/>
                        </a:lnSpc>
                        <a:spcBef>
                          <a:spcPts val="0"/>
                        </a:spcBef>
                        <a:spcAft>
                          <a:spcPts val="0"/>
                        </a:spcAft>
                        <a:buSzPts val="2900"/>
                        <a:buFont typeface="Calibri"/>
                        <a:buNone/>
                      </a:pPr>
                      <a:r>
                        <a:rPr i="1" lang="en-US" sz="2900" u="none" cap="none" strike="noStrike"/>
                        <a:t>c</a:t>
                      </a:r>
                      <a:r>
                        <a:rPr baseline="-25000" lang="en-US" sz="2900" u="none" cap="none" strike="noStrike"/>
                        <a:t>1</a:t>
                      </a:r>
                      <a:r>
                        <a:rPr i="1" lang="en-US" sz="2900" u="none" cap="none" strike="noStrike"/>
                        <a:t>n</a:t>
                      </a:r>
                      <a:r>
                        <a:rPr baseline="30000" lang="en-US" sz="2900" u="none" cap="none" strike="noStrike"/>
                        <a:t>2</a:t>
                      </a:r>
                      <a:endParaRPr/>
                    </a:p>
                    <a:p>
                      <a:pPr indent="0" lvl="0" marL="0" marR="0" rtl="0" algn="l">
                        <a:spcBef>
                          <a:spcPts val="0"/>
                        </a:spcBef>
                        <a:spcAft>
                          <a:spcPts val="0"/>
                        </a:spcAft>
                        <a:buNone/>
                      </a:pPr>
                      <a:r>
                        <a:t/>
                      </a:r>
                      <a:endParaRPr sz="2600"/>
                    </a:p>
                  </a:txBody>
                  <a:tcPr marT="67050" marB="67050" marR="134100" marL="134100"/>
                </a:tc>
                <a:tc>
                  <a:txBody>
                    <a:bodyPr/>
                    <a:lstStyle/>
                    <a:p>
                      <a:pPr indent="0" lvl="1" marL="0" marR="0" rtl="0" algn="l">
                        <a:lnSpc>
                          <a:spcPct val="100000"/>
                        </a:lnSpc>
                        <a:spcBef>
                          <a:spcPts val="0"/>
                        </a:spcBef>
                        <a:spcAft>
                          <a:spcPts val="0"/>
                        </a:spcAft>
                        <a:buSzPts val="2900"/>
                        <a:buFont typeface="Calibri"/>
                        <a:buNone/>
                      </a:pPr>
                      <a:r>
                        <a:rPr i="1" lang="en-US" sz="2900" u="none" cap="none" strike="noStrike"/>
                        <a:t>c</a:t>
                      </a:r>
                      <a:r>
                        <a:rPr baseline="-25000" lang="en-US" sz="2900" u="none" cap="none" strike="noStrike"/>
                        <a:t>2</a:t>
                      </a:r>
                      <a:r>
                        <a:rPr i="1" lang="en-US" sz="2900" u="none" cap="none" strike="noStrike"/>
                        <a:t>n </a:t>
                      </a:r>
                      <a:r>
                        <a:rPr lang="en-US" sz="2900" u="none" cap="none" strike="noStrike"/>
                        <a:t>(lg</a:t>
                      </a:r>
                      <a:r>
                        <a:rPr i="1" lang="en-US" sz="2900" u="none" cap="none" strike="noStrike"/>
                        <a:t> n</a:t>
                      </a:r>
                      <a:r>
                        <a:rPr lang="en-US" sz="2900" u="none" cap="none" strike="noStrike"/>
                        <a:t>)</a:t>
                      </a:r>
                      <a:endParaRPr/>
                    </a:p>
                    <a:p>
                      <a:pPr indent="0" lvl="0" marL="0" marR="0" rtl="0" algn="l">
                        <a:spcBef>
                          <a:spcPts val="0"/>
                        </a:spcBef>
                        <a:spcAft>
                          <a:spcPts val="0"/>
                        </a:spcAft>
                        <a:buNone/>
                      </a:pPr>
                      <a:r>
                        <a:t/>
                      </a:r>
                      <a:endParaRPr sz="2600"/>
                    </a:p>
                  </a:txBody>
                  <a:tcPr marT="67050" marB="67050" marR="134100" marL="134100"/>
                </a:tc>
              </a:tr>
              <a:tr h="536475">
                <a:tc>
                  <a:txBody>
                    <a:bodyPr/>
                    <a:lstStyle/>
                    <a:p>
                      <a:pPr indent="0" lvl="0" marL="0" marR="0" rtl="0" algn="l">
                        <a:spcBef>
                          <a:spcPts val="0"/>
                        </a:spcBef>
                        <a:spcAft>
                          <a:spcPts val="0"/>
                        </a:spcAft>
                        <a:buNone/>
                      </a:pPr>
                      <a:r>
                        <a:rPr lang="en-US" sz="2600"/>
                        <a:t>Input</a:t>
                      </a:r>
                      <a:r>
                        <a:rPr lang="en-US" sz="2600"/>
                        <a:t> Size</a:t>
                      </a:r>
                      <a:endParaRPr sz="2600"/>
                    </a:p>
                  </a:txBody>
                  <a:tcPr marT="67050" marB="67050" marR="134100" marL="134100"/>
                </a:tc>
                <a:tc>
                  <a:txBody>
                    <a:bodyPr/>
                    <a:lstStyle/>
                    <a:p>
                      <a:pPr indent="0" lvl="0" marL="0" marR="0" rtl="0" algn="l">
                        <a:spcBef>
                          <a:spcPts val="0"/>
                        </a:spcBef>
                        <a:spcAft>
                          <a:spcPts val="0"/>
                        </a:spcAft>
                        <a:buNone/>
                      </a:pPr>
                      <a:r>
                        <a:rPr i="1" lang="en-US" sz="2600"/>
                        <a:t>n</a:t>
                      </a:r>
                      <a:r>
                        <a:rPr lang="en-US" sz="2600"/>
                        <a:t>=10</a:t>
                      </a:r>
                      <a:r>
                        <a:rPr baseline="30000" lang="en-US" sz="2600"/>
                        <a:t>6</a:t>
                      </a:r>
                      <a:r>
                        <a:rPr lang="en-US" sz="2600"/>
                        <a:t> numbers</a:t>
                      </a:r>
                      <a:endParaRPr/>
                    </a:p>
                  </a:txBody>
                  <a:tcPr marT="67050" marB="67050" marR="134100" marL="134100"/>
                </a:tc>
                <a:tc>
                  <a:txBody>
                    <a:bodyPr/>
                    <a:lstStyle/>
                    <a:p>
                      <a:pPr indent="0" lvl="0" marL="0" marR="0" rtl="0" algn="l">
                        <a:spcBef>
                          <a:spcPts val="0"/>
                        </a:spcBef>
                        <a:spcAft>
                          <a:spcPts val="0"/>
                        </a:spcAft>
                        <a:buNone/>
                      </a:pPr>
                      <a:r>
                        <a:rPr i="1" lang="en-US" sz="2600"/>
                        <a:t>n</a:t>
                      </a:r>
                      <a:r>
                        <a:rPr lang="en-US" sz="2600"/>
                        <a:t>=10</a:t>
                      </a:r>
                      <a:r>
                        <a:rPr baseline="30000" lang="en-US" sz="2600"/>
                        <a:t>6</a:t>
                      </a:r>
                      <a:r>
                        <a:rPr lang="en-US" sz="2600"/>
                        <a:t> numbers</a:t>
                      </a:r>
                      <a:endParaRPr/>
                    </a:p>
                  </a:txBody>
                  <a:tcPr marT="67050" marB="67050" marR="134100" marL="134100"/>
                </a:tc>
              </a:tr>
              <a:tr h="536475">
                <a:tc>
                  <a:txBody>
                    <a:bodyPr/>
                    <a:lstStyle/>
                    <a:p>
                      <a:pPr indent="0" lvl="0" marL="0" marR="0" rtl="0" algn="l">
                        <a:spcBef>
                          <a:spcPts val="0"/>
                        </a:spcBef>
                        <a:spcAft>
                          <a:spcPts val="0"/>
                        </a:spcAft>
                        <a:buNone/>
                      </a:pPr>
                      <a:r>
                        <a:rPr lang="en-US" sz="2600"/>
                        <a:t>Input</a:t>
                      </a:r>
                      <a:r>
                        <a:rPr lang="en-US" sz="2600"/>
                        <a:t> Quality</a:t>
                      </a:r>
                      <a:endParaRPr sz="2600"/>
                    </a:p>
                  </a:txBody>
                  <a:tcPr marT="67050" marB="67050" marR="134100" marL="134100"/>
                </a:tc>
                <a:tc>
                  <a:txBody>
                    <a:bodyPr/>
                    <a:lstStyle/>
                    <a:p>
                      <a:pPr indent="0" lvl="0" marL="0" marR="0" rtl="0" algn="l">
                        <a:spcBef>
                          <a:spcPts val="0"/>
                        </a:spcBef>
                        <a:spcAft>
                          <a:spcPts val="0"/>
                        </a:spcAft>
                        <a:buNone/>
                      </a:pPr>
                      <a:r>
                        <a:t/>
                      </a:r>
                      <a:endParaRPr sz="2600"/>
                    </a:p>
                  </a:txBody>
                  <a:tcPr marT="67050" marB="67050" marR="134100" marL="134100"/>
                </a:tc>
                <a:tc>
                  <a:txBody>
                    <a:bodyPr/>
                    <a:lstStyle/>
                    <a:p>
                      <a:pPr indent="0" lvl="0" marL="0" marR="0" rtl="0" algn="l">
                        <a:spcBef>
                          <a:spcPts val="0"/>
                        </a:spcBef>
                        <a:spcAft>
                          <a:spcPts val="0"/>
                        </a:spcAft>
                        <a:buNone/>
                      </a:pPr>
                      <a:r>
                        <a:t/>
                      </a:r>
                      <a:endParaRPr sz="2600"/>
                    </a:p>
                  </a:txBody>
                  <a:tcPr marT="67050" marB="67050" marR="134100" marL="134100"/>
                </a:tc>
              </a:tr>
              <a:tr h="1878650">
                <a:tc>
                  <a:txBody>
                    <a:bodyPr/>
                    <a:lstStyle/>
                    <a:p>
                      <a:pPr indent="0" lvl="0" marL="0" marR="0" rtl="0" algn="l">
                        <a:spcBef>
                          <a:spcPts val="0"/>
                        </a:spcBef>
                        <a:spcAft>
                          <a:spcPts val="0"/>
                        </a:spcAft>
                        <a:buNone/>
                      </a:pPr>
                      <a:r>
                        <a:rPr lang="en-US" sz="2600"/>
                        <a:t>Time</a:t>
                      </a:r>
                      <a:r>
                        <a:rPr lang="en-US" sz="2600"/>
                        <a:t> Required</a:t>
                      </a:r>
                      <a:endParaRPr sz="2600"/>
                    </a:p>
                  </a:txBody>
                  <a:tcPr marT="67050" marB="67050" marR="134100" marL="134100"/>
                </a:tc>
                <a:tc>
                  <a:txBody>
                    <a:bodyPr/>
                    <a:lstStyle/>
                    <a:p>
                      <a:pPr indent="0" lvl="1" marL="0" marR="0" rtl="0" algn="l">
                        <a:lnSpc>
                          <a:spcPct val="100000"/>
                        </a:lnSpc>
                        <a:spcBef>
                          <a:spcPts val="0"/>
                        </a:spcBef>
                        <a:spcAft>
                          <a:spcPts val="0"/>
                        </a:spcAft>
                        <a:buSzPts val="2500"/>
                        <a:buFont typeface="Calibri"/>
                        <a:buNone/>
                      </a:pPr>
                      <a:r>
                        <a:t/>
                      </a:r>
                      <a:endParaRPr sz="2500" u="none" cap="none" strike="noStrike"/>
                    </a:p>
                  </a:txBody>
                  <a:tcPr marT="67050" marB="67050" marR="134100" marL="134100"/>
                </a:tc>
                <a:tc>
                  <a:txBody>
                    <a:bodyPr/>
                    <a:lstStyle/>
                    <a:p>
                      <a:pPr indent="0" lvl="1" marL="0" marR="0" rtl="0" algn="l">
                        <a:lnSpc>
                          <a:spcPct val="100000"/>
                        </a:lnSpc>
                        <a:spcBef>
                          <a:spcPts val="0"/>
                        </a:spcBef>
                        <a:spcAft>
                          <a:spcPts val="0"/>
                        </a:spcAft>
                        <a:buSzPts val="2500"/>
                        <a:buFont typeface="Calibri"/>
                        <a:buNone/>
                      </a:pPr>
                      <a:r>
                        <a:t/>
                      </a:r>
                      <a:endParaRPr sz="2500" u="none" cap="none" strike="noStrike"/>
                    </a:p>
                  </a:txBody>
                  <a:tcPr marT="67050" marB="67050" marR="134100" marL="134100"/>
                </a:tc>
              </a:tr>
            </a:tbl>
          </a:graphicData>
        </a:graphic>
      </p:graphicFrame>
      <p:sp>
        <p:nvSpPr>
          <p:cNvPr id="4218" name="Google Shape;4218;p222"/>
          <p:cNvSpPr/>
          <p:nvPr/>
        </p:nvSpPr>
        <p:spPr>
          <a:xfrm>
            <a:off x="939800" y="990600"/>
            <a:ext cx="11623040" cy="584775"/>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3200"/>
              <a:buFont typeface="Noto Sans Symbols"/>
              <a:buChar char="❑"/>
            </a:pPr>
            <a:r>
              <a:rPr lang="en-US" sz="3200">
                <a:solidFill>
                  <a:schemeClr val="dk1"/>
                </a:solidFill>
                <a:latin typeface="Cambria"/>
                <a:ea typeface="Cambria"/>
                <a:cs typeface="Cambria"/>
                <a:sym typeface="Cambria"/>
              </a:rPr>
              <a:t>Efficiency comparison of two algorithms</a:t>
            </a:r>
            <a:endParaRPr/>
          </a:p>
        </p:txBody>
      </p:sp>
      <p:sp>
        <p:nvSpPr>
          <p:cNvPr id="4219" name="Google Shape;4219;p222"/>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3" name="Shape 4223"/>
        <p:cNvGrpSpPr/>
        <p:nvPr/>
      </p:nvGrpSpPr>
      <p:grpSpPr>
        <a:xfrm>
          <a:off x="0" y="0"/>
          <a:ext cx="0" cy="0"/>
          <a:chOff x="0" y="0"/>
          <a:chExt cx="0" cy="0"/>
        </a:xfrm>
      </p:grpSpPr>
      <p:graphicFrame>
        <p:nvGraphicFramePr>
          <p:cNvPr id="4224" name="Google Shape;4224;p223"/>
          <p:cNvGraphicFramePr/>
          <p:nvPr/>
        </p:nvGraphicFramePr>
        <p:xfrm>
          <a:off x="2235200" y="2514600"/>
          <a:ext cx="3000000" cy="3000000"/>
        </p:xfrm>
        <a:graphic>
          <a:graphicData uri="http://schemas.openxmlformats.org/drawingml/2006/table">
            <a:tbl>
              <a:tblPr bandRow="1" firstRow="1">
                <a:noFill/>
                <a:tableStyleId>{309F968F-FBB2-4D8B-866C-1F73A23E0D69}</a:tableStyleId>
              </a:tblPr>
              <a:tblGrid>
                <a:gridCol w="4172375"/>
                <a:gridCol w="4172375"/>
                <a:gridCol w="4172375"/>
              </a:tblGrid>
              <a:tr h="536475">
                <a:tc>
                  <a:txBody>
                    <a:bodyPr/>
                    <a:lstStyle/>
                    <a:p>
                      <a:pPr indent="0" lvl="0" marL="0" marR="0" rtl="0" algn="l">
                        <a:spcBef>
                          <a:spcPts val="0"/>
                        </a:spcBef>
                        <a:spcAft>
                          <a:spcPts val="0"/>
                        </a:spcAft>
                        <a:buNone/>
                      </a:pPr>
                      <a:r>
                        <a:t/>
                      </a:r>
                      <a:endParaRPr sz="2600"/>
                    </a:p>
                  </a:txBody>
                  <a:tcPr marT="67050" marB="67050" marR="134100" marL="134100"/>
                </a:tc>
                <a:tc>
                  <a:txBody>
                    <a:bodyPr/>
                    <a:lstStyle/>
                    <a:p>
                      <a:pPr indent="0" lvl="0" marL="0" marR="0" rtl="0" algn="l">
                        <a:spcBef>
                          <a:spcPts val="0"/>
                        </a:spcBef>
                        <a:spcAft>
                          <a:spcPts val="0"/>
                        </a:spcAft>
                        <a:buNone/>
                      </a:pPr>
                      <a:r>
                        <a:rPr lang="en-US" sz="2600"/>
                        <a:t>Insertion</a:t>
                      </a:r>
                      <a:r>
                        <a:rPr lang="en-US" sz="2600"/>
                        <a:t> Sort</a:t>
                      </a:r>
                      <a:endParaRPr sz="2600"/>
                    </a:p>
                  </a:txBody>
                  <a:tcPr marT="67050" marB="67050" marR="134100" marL="134100"/>
                </a:tc>
                <a:tc>
                  <a:txBody>
                    <a:bodyPr/>
                    <a:lstStyle/>
                    <a:p>
                      <a:pPr indent="0" lvl="0" marL="0" marR="0" rtl="0" algn="l">
                        <a:spcBef>
                          <a:spcPts val="0"/>
                        </a:spcBef>
                        <a:spcAft>
                          <a:spcPts val="0"/>
                        </a:spcAft>
                        <a:buNone/>
                      </a:pPr>
                      <a:r>
                        <a:rPr lang="en-US" sz="2600"/>
                        <a:t>Merge Sort</a:t>
                      </a:r>
                      <a:endParaRPr/>
                    </a:p>
                  </a:txBody>
                  <a:tcPr marT="67050" marB="67050" marR="134100" marL="134100"/>
                </a:tc>
              </a:tr>
              <a:tr h="938850">
                <a:tc>
                  <a:txBody>
                    <a:bodyPr/>
                    <a:lstStyle/>
                    <a:p>
                      <a:pPr indent="0" lvl="0" marL="0" marR="0" rtl="0" algn="l">
                        <a:spcBef>
                          <a:spcPts val="0"/>
                        </a:spcBef>
                        <a:spcAft>
                          <a:spcPts val="0"/>
                        </a:spcAft>
                        <a:buNone/>
                      </a:pPr>
                      <a:r>
                        <a:rPr lang="en-US" sz="2600"/>
                        <a:t>Machine</a:t>
                      </a:r>
                      <a:r>
                        <a:rPr lang="en-US" sz="2600"/>
                        <a:t> Architecture</a:t>
                      </a:r>
                      <a:endParaRPr sz="2600"/>
                    </a:p>
                  </a:txBody>
                  <a:tcPr marT="67050" marB="67050" marR="134100" marL="134100"/>
                </a:tc>
                <a:tc>
                  <a:txBody>
                    <a:bodyPr/>
                    <a:lstStyle/>
                    <a:p>
                      <a:pPr indent="0" lvl="0" marL="0" marR="0" rtl="0" algn="l">
                        <a:spcBef>
                          <a:spcPts val="0"/>
                        </a:spcBef>
                        <a:spcAft>
                          <a:spcPts val="0"/>
                        </a:spcAft>
                        <a:buNone/>
                      </a:pPr>
                      <a:r>
                        <a:rPr lang="en-US" sz="2600"/>
                        <a:t>one billion(10</a:t>
                      </a:r>
                      <a:r>
                        <a:rPr baseline="30000" lang="en-US" sz="2600"/>
                        <a:t>9</a:t>
                      </a:r>
                      <a:r>
                        <a:rPr lang="en-US" sz="2600"/>
                        <a:t>)/second(A)</a:t>
                      </a:r>
                      <a:endParaRPr/>
                    </a:p>
                  </a:txBody>
                  <a:tcPr marT="67050" marB="67050" marR="134100" marL="134100"/>
                </a:tc>
                <a:tc>
                  <a:txBody>
                    <a:bodyPr/>
                    <a:lstStyle/>
                    <a:p>
                      <a:pPr indent="0" lvl="0" marL="0" marR="0" rtl="0" algn="l">
                        <a:spcBef>
                          <a:spcPts val="0"/>
                        </a:spcBef>
                        <a:spcAft>
                          <a:spcPts val="0"/>
                        </a:spcAft>
                        <a:buNone/>
                      </a:pPr>
                      <a:r>
                        <a:rPr lang="en-US" sz="2600"/>
                        <a:t>ten million (10</a:t>
                      </a:r>
                      <a:r>
                        <a:rPr baseline="30000" lang="en-US" sz="2600"/>
                        <a:t>7)</a:t>
                      </a:r>
                      <a:r>
                        <a:rPr lang="en-US" sz="2600"/>
                        <a:t>/second (B)</a:t>
                      </a:r>
                      <a:endParaRPr/>
                    </a:p>
                  </a:txBody>
                  <a:tcPr marT="67050" marB="67050" marR="134100" marL="134100"/>
                </a:tc>
              </a:tr>
              <a:tr h="938850">
                <a:tc>
                  <a:txBody>
                    <a:bodyPr/>
                    <a:lstStyle/>
                    <a:p>
                      <a:pPr indent="0" lvl="0" marL="0" marR="0" rtl="0" algn="l">
                        <a:spcBef>
                          <a:spcPts val="0"/>
                        </a:spcBef>
                        <a:spcAft>
                          <a:spcPts val="0"/>
                        </a:spcAft>
                        <a:buNone/>
                      </a:pPr>
                      <a:r>
                        <a:rPr lang="en-US" sz="2600"/>
                        <a:t>Programming</a:t>
                      </a:r>
                      <a:r>
                        <a:rPr lang="en-US" sz="2600"/>
                        <a:t> Skill</a:t>
                      </a:r>
                      <a:endParaRPr sz="2600"/>
                    </a:p>
                  </a:txBody>
                  <a:tcPr marT="67050" marB="67050" marR="134100" marL="134100"/>
                </a:tc>
                <a:tc>
                  <a:txBody>
                    <a:bodyPr/>
                    <a:lstStyle/>
                    <a:p>
                      <a:pPr indent="0" lvl="0" marL="0" marR="0" rtl="0" algn="l">
                        <a:spcBef>
                          <a:spcPts val="0"/>
                        </a:spcBef>
                        <a:spcAft>
                          <a:spcPts val="0"/>
                        </a:spcAft>
                        <a:buNone/>
                      </a:pPr>
                      <a:r>
                        <a:rPr lang="en-US" sz="2600"/>
                        <a:t>Best programmer (</a:t>
                      </a:r>
                      <a:r>
                        <a:rPr i="1" lang="en-US" sz="2600"/>
                        <a:t>c</a:t>
                      </a:r>
                      <a:r>
                        <a:rPr baseline="-25000" lang="en-US" sz="2600"/>
                        <a:t>1</a:t>
                      </a:r>
                      <a:r>
                        <a:rPr lang="en-US" sz="2600"/>
                        <a:t>=2), </a:t>
                      </a:r>
                      <a:endParaRPr/>
                    </a:p>
                  </a:txBody>
                  <a:tcPr marT="67050" marB="67050" marR="134100" marL="134100"/>
                </a:tc>
                <a:tc>
                  <a:txBody>
                    <a:bodyPr/>
                    <a:lstStyle/>
                    <a:p>
                      <a:pPr indent="0" lvl="0" marL="0" marR="0" rtl="0" algn="l">
                        <a:spcBef>
                          <a:spcPts val="0"/>
                        </a:spcBef>
                        <a:spcAft>
                          <a:spcPts val="0"/>
                        </a:spcAft>
                        <a:buNone/>
                      </a:pPr>
                      <a:r>
                        <a:rPr lang="en-US" sz="2600"/>
                        <a:t>Bad programmer (</a:t>
                      </a:r>
                      <a:r>
                        <a:rPr i="1" lang="en-US" sz="2600"/>
                        <a:t>c</a:t>
                      </a:r>
                      <a:r>
                        <a:rPr baseline="-25000" lang="en-US" sz="2600"/>
                        <a:t>2</a:t>
                      </a:r>
                      <a:r>
                        <a:rPr lang="en-US" sz="2600"/>
                        <a:t>=50), </a:t>
                      </a:r>
                      <a:endParaRPr/>
                    </a:p>
                  </a:txBody>
                  <a:tcPr marT="67050" marB="67050" marR="134100" marL="134100"/>
                </a:tc>
              </a:tr>
              <a:tr h="983550">
                <a:tc>
                  <a:txBody>
                    <a:bodyPr/>
                    <a:lstStyle/>
                    <a:p>
                      <a:pPr indent="0" lvl="0" marL="0" marR="0" rtl="0" algn="l">
                        <a:spcBef>
                          <a:spcPts val="0"/>
                        </a:spcBef>
                        <a:spcAft>
                          <a:spcPts val="0"/>
                        </a:spcAft>
                        <a:buNone/>
                      </a:pPr>
                      <a:r>
                        <a:rPr lang="en-US" sz="2600"/>
                        <a:t>Complexity</a:t>
                      </a:r>
                      <a:endParaRPr/>
                    </a:p>
                  </a:txBody>
                  <a:tcPr marT="67050" marB="67050" marR="134100" marL="134100"/>
                </a:tc>
                <a:tc>
                  <a:txBody>
                    <a:bodyPr/>
                    <a:lstStyle/>
                    <a:p>
                      <a:pPr indent="0" lvl="1" marL="0" marR="0" rtl="0" algn="l">
                        <a:lnSpc>
                          <a:spcPct val="100000"/>
                        </a:lnSpc>
                        <a:spcBef>
                          <a:spcPts val="0"/>
                        </a:spcBef>
                        <a:spcAft>
                          <a:spcPts val="0"/>
                        </a:spcAft>
                        <a:buSzPts val="2900"/>
                        <a:buFont typeface="Calibri"/>
                        <a:buNone/>
                      </a:pPr>
                      <a:r>
                        <a:rPr i="1" lang="en-US" sz="2900" u="none" cap="none" strike="noStrike"/>
                        <a:t>c</a:t>
                      </a:r>
                      <a:r>
                        <a:rPr baseline="-25000" lang="en-US" sz="2900" u="none" cap="none" strike="noStrike"/>
                        <a:t>1</a:t>
                      </a:r>
                      <a:r>
                        <a:rPr i="1" lang="en-US" sz="2900" u="none" cap="none" strike="noStrike"/>
                        <a:t>n</a:t>
                      </a:r>
                      <a:r>
                        <a:rPr baseline="30000" lang="en-US" sz="2900" u="none" cap="none" strike="noStrike"/>
                        <a:t>2</a:t>
                      </a:r>
                      <a:endParaRPr/>
                    </a:p>
                    <a:p>
                      <a:pPr indent="0" lvl="0" marL="0" marR="0" rtl="0" algn="l">
                        <a:spcBef>
                          <a:spcPts val="0"/>
                        </a:spcBef>
                        <a:spcAft>
                          <a:spcPts val="0"/>
                        </a:spcAft>
                        <a:buNone/>
                      </a:pPr>
                      <a:r>
                        <a:t/>
                      </a:r>
                      <a:endParaRPr sz="2600"/>
                    </a:p>
                  </a:txBody>
                  <a:tcPr marT="67050" marB="67050" marR="134100" marL="134100"/>
                </a:tc>
                <a:tc>
                  <a:txBody>
                    <a:bodyPr/>
                    <a:lstStyle/>
                    <a:p>
                      <a:pPr indent="0" lvl="1" marL="0" marR="0" rtl="0" algn="l">
                        <a:lnSpc>
                          <a:spcPct val="100000"/>
                        </a:lnSpc>
                        <a:spcBef>
                          <a:spcPts val="0"/>
                        </a:spcBef>
                        <a:spcAft>
                          <a:spcPts val="0"/>
                        </a:spcAft>
                        <a:buSzPts val="2900"/>
                        <a:buFont typeface="Calibri"/>
                        <a:buNone/>
                      </a:pPr>
                      <a:r>
                        <a:rPr i="1" lang="en-US" sz="2900" u="none" cap="none" strike="noStrike"/>
                        <a:t>c</a:t>
                      </a:r>
                      <a:r>
                        <a:rPr baseline="-25000" lang="en-US" sz="2900" u="none" cap="none" strike="noStrike"/>
                        <a:t>2</a:t>
                      </a:r>
                      <a:r>
                        <a:rPr i="1" lang="en-US" sz="2900" u="none" cap="none" strike="noStrike"/>
                        <a:t>n </a:t>
                      </a:r>
                      <a:r>
                        <a:rPr lang="en-US" sz="2900" u="none" cap="none" strike="noStrike"/>
                        <a:t>(lg</a:t>
                      </a:r>
                      <a:r>
                        <a:rPr i="1" lang="en-US" sz="2900" u="none" cap="none" strike="noStrike"/>
                        <a:t> n</a:t>
                      </a:r>
                      <a:r>
                        <a:rPr lang="en-US" sz="2900" u="none" cap="none" strike="noStrike"/>
                        <a:t>)</a:t>
                      </a:r>
                      <a:endParaRPr/>
                    </a:p>
                    <a:p>
                      <a:pPr indent="0" lvl="0" marL="0" marR="0" rtl="0" algn="l">
                        <a:spcBef>
                          <a:spcPts val="0"/>
                        </a:spcBef>
                        <a:spcAft>
                          <a:spcPts val="0"/>
                        </a:spcAft>
                        <a:buNone/>
                      </a:pPr>
                      <a:r>
                        <a:t/>
                      </a:r>
                      <a:endParaRPr sz="2600"/>
                    </a:p>
                  </a:txBody>
                  <a:tcPr marT="67050" marB="67050" marR="134100" marL="134100"/>
                </a:tc>
              </a:tr>
              <a:tr h="536475">
                <a:tc>
                  <a:txBody>
                    <a:bodyPr/>
                    <a:lstStyle/>
                    <a:p>
                      <a:pPr indent="0" lvl="0" marL="0" marR="0" rtl="0" algn="l">
                        <a:spcBef>
                          <a:spcPts val="0"/>
                        </a:spcBef>
                        <a:spcAft>
                          <a:spcPts val="0"/>
                        </a:spcAft>
                        <a:buNone/>
                      </a:pPr>
                      <a:r>
                        <a:rPr lang="en-US" sz="2600"/>
                        <a:t>Input</a:t>
                      </a:r>
                      <a:r>
                        <a:rPr lang="en-US" sz="2600"/>
                        <a:t> Size</a:t>
                      </a:r>
                      <a:endParaRPr sz="2600"/>
                    </a:p>
                  </a:txBody>
                  <a:tcPr marT="67050" marB="67050" marR="134100" marL="134100"/>
                </a:tc>
                <a:tc>
                  <a:txBody>
                    <a:bodyPr/>
                    <a:lstStyle/>
                    <a:p>
                      <a:pPr indent="0" lvl="0" marL="0" marR="0" rtl="0" algn="l">
                        <a:spcBef>
                          <a:spcPts val="0"/>
                        </a:spcBef>
                        <a:spcAft>
                          <a:spcPts val="0"/>
                        </a:spcAft>
                        <a:buNone/>
                      </a:pPr>
                      <a:r>
                        <a:rPr i="1" lang="en-US" sz="2600"/>
                        <a:t>n</a:t>
                      </a:r>
                      <a:r>
                        <a:rPr lang="en-US" sz="2600"/>
                        <a:t>=10</a:t>
                      </a:r>
                      <a:r>
                        <a:rPr baseline="30000" lang="en-US" sz="2600"/>
                        <a:t>6</a:t>
                      </a:r>
                      <a:r>
                        <a:rPr lang="en-US" sz="2600"/>
                        <a:t> numbers</a:t>
                      </a:r>
                      <a:endParaRPr/>
                    </a:p>
                  </a:txBody>
                  <a:tcPr marT="67050" marB="67050" marR="134100" marL="134100"/>
                </a:tc>
                <a:tc>
                  <a:txBody>
                    <a:bodyPr/>
                    <a:lstStyle/>
                    <a:p>
                      <a:pPr indent="0" lvl="0" marL="0" marR="0" rtl="0" algn="l">
                        <a:spcBef>
                          <a:spcPts val="0"/>
                        </a:spcBef>
                        <a:spcAft>
                          <a:spcPts val="0"/>
                        </a:spcAft>
                        <a:buNone/>
                      </a:pPr>
                      <a:r>
                        <a:rPr i="1" lang="en-US" sz="2600"/>
                        <a:t>n</a:t>
                      </a:r>
                      <a:r>
                        <a:rPr lang="en-US" sz="2600"/>
                        <a:t>=10</a:t>
                      </a:r>
                      <a:r>
                        <a:rPr baseline="30000" lang="en-US" sz="2600"/>
                        <a:t>6</a:t>
                      </a:r>
                      <a:r>
                        <a:rPr lang="en-US" sz="2600"/>
                        <a:t> numbers</a:t>
                      </a:r>
                      <a:endParaRPr/>
                    </a:p>
                  </a:txBody>
                  <a:tcPr marT="67050" marB="67050" marR="134100" marL="134100"/>
                </a:tc>
              </a:tr>
              <a:tr h="536475">
                <a:tc>
                  <a:txBody>
                    <a:bodyPr/>
                    <a:lstStyle/>
                    <a:p>
                      <a:pPr indent="0" lvl="0" marL="0" marR="0" rtl="0" algn="l">
                        <a:spcBef>
                          <a:spcPts val="0"/>
                        </a:spcBef>
                        <a:spcAft>
                          <a:spcPts val="0"/>
                        </a:spcAft>
                        <a:buNone/>
                      </a:pPr>
                      <a:r>
                        <a:rPr lang="en-US" sz="2600"/>
                        <a:t>Input</a:t>
                      </a:r>
                      <a:r>
                        <a:rPr lang="en-US" sz="2600"/>
                        <a:t> Quality</a:t>
                      </a:r>
                      <a:endParaRPr sz="2600"/>
                    </a:p>
                  </a:txBody>
                  <a:tcPr marT="67050" marB="67050" marR="134100" marL="134100"/>
                </a:tc>
                <a:tc>
                  <a:txBody>
                    <a:bodyPr/>
                    <a:lstStyle/>
                    <a:p>
                      <a:pPr indent="0" lvl="0" marL="0" marR="0" rtl="0" algn="l">
                        <a:spcBef>
                          <a:spcPts val="0"/>
                        </a:spcBef>
                        <a:spcAft>
                          <a:spcPts val="0"/>
                        </a:spcAft>
                        <a:buNone/>
                      </a:pPr>
                      <a:r>
                        <a:rPr lang="en-US" sz="2600"/>
                        <a:t>Worst</a:t>
                      </a:r>
                      <a:endParaRPr/>
                    </a:p>
                  </a:txBody>
                  <a:tcPr marT="67050" marB="67050" marR="134100" marL="134100"/>
                </a:tc>
                <a:tc>
                  <a:txBody>
                    <a:bodyPr/>
                    <a:lstStyle/>
                    <a:p>
                      <a:pPr indent="0" lvl="0" marL="0" marR="0" rtl="0" algn="l">
                        <a:spcBef>
                          <a:spcPts val="0"/>
                        </a:spcBef>
                        <a:spcAft>
                          <a:spcPts val="0"/>
                        </a:spcAft>
                        <a:buNone/>
                      </a:pPr>
                      <a:r>
                        <a:rPr lang="en-US" sz="2600"/>
                        <a:t>Worst</a:t>
                      </a:r>
                      <a:endParaRPr/>
                    </a:p>
                  </a:txBody>
                  <a:tcPr marT="67050" marB="67050" marR="134100" marL="134100"/>
                </a:tc>
              </a:tr>
              <a:tr h="1878650">
                <a:tc>
                  <a:txBody>
                    <a:bodyPr/>
                    <a:lstStyle/>
                    <a:p>
                      <a:pPr indent="0" lvl="0" marL="0" marR="0" rtl="0" algn="l">
                        <a:spcBef>
                          <a:spcPts val="0"/>
                        </a:spcBef>
                        <a:spcAft>
                          <a:spcPts val="0"/>
                        </a:spcAft>
                        <a:buNone/>
                      </a:pPr>
                      <a:r>
                        <a:rPr lang="en-US" sz="2600"/>
                        <a:t>Time</a:t>
                      </a:r>
                      <a:r>
                        <a:rPr lang="en-US" sz="2600"/>
                        <a:t> Required</a:t>
                      </a:r>
                      <a:endParaRPr sz="2600"/>
                    </a:p>
                  </a:txBody>
                  <a:tcPr marT="67050" marB="67050" marR="134100" marL="134100"/>
                </a:tc>
                <a:tc>
                  <a:txBody>
                    <a:bodyPr/>
                    <a:lstStyle/>
                    <a:p>
                      <a:pPr indent="0" lvl="1" marL="0" marR="0" rtl="0" algn="l">
                        <a:lnSpc>
                          <a:spcPct val="100000"/>
                        </a:lnSpc>
                        <a:spcBef>
                          <a:spcPts val="0"/>
                        </a:spcBef>
                        <a:spcAft>
                          <a:spcPts val="0"/>
                        </a:spcAft>
                        <a:buSzPts val="2500"/>
                        <a:buFont typeface="Calibri"/>
                        <a:buNone/>
                      </a:pPr>
                      <a:r>
                        <a:t/>
                      </a:r>
                      <a:endParaRPr sz="2500" u="none" cap="none" strike="noStrike"/>
                    </a:p>
                  </a:txBody>
                  <a:tcPr marT="67050" marB="67050" marR="134100" marL="134100"/>
                </a:tc>
                <a:tc>
                  <a:txBody>
                    <a:bodyPr/>
                    <a:lstStyle/>
                    <a:p>
                      <a:pPr indent="0" lvl="1" marL="0" marR="0" rtl="0" algn="l">
                        <a:lnSpc>
                          <a:spcPct val="100000"/>
                        </a:lnSpc>
                        <a:spcBef>
                          <a:spcPts val="0"/>
                        </a:spcBef>
                        <a:spcAft>
                          <a:spcPts val="0"/>
                        </a:spcAft>
                        <a:buSzPts val="2500"/>
                        <a:buFont typeface="Calibri"/>
                        <a:buNone/>
                      </a:pPr>
                      <a:r>
                        <a:t/>
                      </a:r>
                      <a:endParaRPr sz="2500" u="none" cap="none" strike="noStrike"/>
                    </a:p>
                  </a:txBody>
                  <a:tcPr marT="67050" marB="67050" marR="134100" marL="134100"/>
                </a:tc>
              </a:tr>
            </a:tbl>
          </a:graphicData>
        </a:graphic>
      </p:graphicFrame>
      <p:sp>
        <p:nvSpPr>
          <p:cNvPr id="4225" name="Google Shape;4225;p223"/>
          <p:cNvSpPr/>
          <p:nvPr/>
        </p:nvSpPr>
        <p:spPr>
          <a:xfrm>
            <a:off x="1092200" y="1167397"/>
            <a:ext cx="11623040" cy="584775"/>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3200"/>
              <a:buFont typeface="Noto Sans Symbols"/>
              <a:buChar char="❑"/>
            </a:pPr>
            <a:r>
              <a:rPr lang="en-US" sz="3200">
                <a:solidFill>
                  <a:schemeClr val="dk1"/>
                </a:solidFill>
                <a:latin typeface="Cambria"/>
                <a:ea typeface="Cambria"/>
                <a:cs typeface="Cambria"/>
                <a:sym typeface="Cambria"/>
              </a:rPr>
              <a:t>Efficiency comparison of two algorithms</a:t>
            </a:r>
            <a:endParaRPr/>
          </a:p>
        </p:txBody>
      </p:sp>
      <p:sp>
        <p:nvSpPr>
          <p:cNvPr id="4226" name="Google Shape;4226;p223"/>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0" name="Shape 4230"/>
        <p:cNvGrpSpPr/>
        <p:nvPr/>
      </p:nvGrpSpPr>
      <p:grpSpPr>
        <a:xfrm>
          <a:off x="0" y="0"/>
          <a:ext cx="0" cy="0"/>
          <a:chOff x="0" y="0"/>
          <a:chExt cx="0" cy="0"/>
        </a:xfrm>
      </p:grpSpPr>
      <p:graphicFrame>
        <p:nvGraphicFramePr>
          <p:cNvPr id="4231" name="Google Shape;4231;p224"/>
          <p:cNvGraphicFramePr/>
          <p:nvPr/>
        </p:nvGraphicFramePr>
        <p:xfrm>
          <a:off x="2682240" y="2133600"/>
          <a:ext cx="3000000" cy="3000000"/>
        </p:xfrm>
        <a:graphic>
          <a:graphicData uri="http://schemas.openxmlformats.org/drawingml/2006/table">
            <a:tbl>
              <a:tblPr bandRow="1" firstRow="1">
                <a:noFill/>
                <a:tableStyleId>{309F968F-FBB2-4D8B-866C-1F73A23E0D69}</a:tableStyleId>
              </a:tblPr>
              <a:tblGrid>
                <a:gridCol w="4172375"/>
                <a:gridCol w="4172375"/>
                <a:gridCol w="4172375"/>
              </a:tblGrid>
              <a:tr h="536475">
                <a:tc>
                  <a:txBody>
                    <a:bodyPr/>
                    <a:lstStyle/>
                    <a:p>
                      <a:pPr indent="0" lvl="0" marL="0" marR="0" rtl="0" algn="l">
                        <a:spcBef>
                          <a:spcPts val="0"/>
                        </a:spcBef>
                        <a:spcAft>
                          <a:spcPts val="0"/>
                        </a:spcAft>
                        <a:buNone/>
                      </a:pPr>
                      <a:r>
                        <a:t/>
                      </a:r>
                      <a:endParaRPr sz="2600"/>
                    </a:p>
                  </a:txBody>
                  <a:tcPr marT="67050" marB="67050" marR="134100" marL="134100"/>
                </a:tc>
                <a:tc>
                  <a:txBody>
                    <a:bodyPr/>
                    <a:lstStyle/>
                    <a:p>
                      <a:pPr indent="0" lvl="0" marL="0" marR="0" rtl="0" algn="l">
                        <a:spcBef>
                          <a:spcPts val="0"/>
                        </a:spcBef>
                        <a:spcAft>
                          <a:spcPts val="0"/>
                        </a:spcAft>
                        <a:buNone/>
                      </a:pPr>
                      <a:r>
                        <a:rPr lang="en-US" sz="2600"/>
                        <a:t>Insertion</a:t>
                      </a:r>
                      <a:r>
                        <a:rPr lang="en-US" sz="2600"/>
                        <a:t> Sort</a:t>
                      </a:r>
                      <a:endParaRPr sz="2600"/>
                    </a:p>
                  </a:txBody>
                  <a:tcPr marT="67050" marB="67050" marR="134100" marL="134100"/>
                </a:tc>
                <a:tc>
                  <a:txBody>
                    <a:bodyPr/>
                    <a:lstStyle/>
                    <a:p>
                      <a:pPr indent="0" lvl="0" marL="0" marR="0" rtl="0" algn="l">
                        <a:spcBef>
                          <a:spcPts val="0"/>
                        </a:spcBef>
                        <a:spcAft>
                          <a:spcPts val="0"/>
                        </a:spcAft>
                        <a:buNone/>
                      </a:pPr>
                      <a:r>
                        <a:rPr lang="en-US" sz="2600"/>
                        <a:t>Merge Sort</a:t>
                      </a:r>
                      <a:endParaRPr/>
                    </a:p>
                  </a:txBody>
                  <a:tcPr marT="67050" marB="67050" marR="134100" marL="134100"/>
                </a:tc>
              </a:tr>
              <a:tr h="938850">
                <a:tc>
                  <a:txBody>
                    <a:bodyPr/>
                    <a:lstStyle/>
                    <a:p>
                      <a:pPr indent="0" lvl="0" marL="0" marR="0" rtl="0" algn="l">
                        <a:spcBef>
                          <a:spcPts val="0"/>
                        </a:spcBef>
                        <a:spcAft>
                          <a:spcPts val="0"/>
                        </a:spcAft>
                        <a:buNone/>
                      </a:pPr>
                      <a:r>
                        <a:rPr lang="en-US" sz="2600"/>
                        <a:t>Machine</a:t>
                      </a:r>
                      <a:r>
                        <a:rPr lang="en-US" sz="2600"/>
                        <a:t> Architecture</a:t>
                      </a:r>
                      <a:endParaRPr sz="2600"/>
                    </a:p>
                  </a:txBody>
                  <a:tcPr marT="67050" marB="67050" marR="134100" marL="134100"/>
                </a:tc>
                <a:tc>
                  <a:txBody>
                    <a:bodyPr/>
                    <a:lstStyle/>
                    <a:p>
                      <a:pPr indent="0" lvl="0" marL="0" marR="0" rtl="0" algn="l">
                        <a:spcBef>
                          <a:spcPts val="0"/>
                        </a:spcBef>
                        <a:spcAft>
                          <a:spcPts val="0"/>
                        </a:spcAft>
                        <a:buNone/>
                      </a:pPr>
                      <a:r>
                        <a:rPr lang="en-US" sz="2600"/>
                        <a:t>one billion(10</a:t>
                      </a:r>
                      <a:r>
                        <a:rPr baseline="30000" lang="en-US" sz="2600"/>
                        <a:t>9</a:t>
                      </a:r>
                      <a:r>
                        <a:rPr lang="en-US" sz="2600"/>
                        <a:t>)/second(A)</a:t>
                      </a:r>
                      <a:endParaRPr/>
                    </a:p>
                  </a:txBody>
                  <a:tcPr marT="67050" marB="67050" marR="134100" marL="134100"/>
                </a:tc>
                <a:tc>
                  <a:txBody>
                    <a:bodyPr/>
                    <a:lstStyle/>
                    <a:p>
                      <a:pPr indent="0" lvl="0" marL="0" marR="0" rtl="0" algn="l">
                        <a:spcBef>
                          <a:spcPts val="0"/>
                        </a:spcBef>
                        <a:spcAft>
                          <a:spcPts val="0"/>
                        </a:spcAft>
                        <a:buNone/>
                      </a:pPr>
                      <a:r>
                        <a:rPr lang="en-US" sz="2600"/>
                        <a:t>ten million (10</a:t>
                      </a:r>
                      <a:r>
                        <a:rPr baseline="30000" lang="en-US" sz="2600"/>
                        <a:t>7)</a:t>
                      </a:r>
                      <a:r>
                        <a:rPr lang="en-US" sz="2600"/>
                        <a:t>/second (B)</a:t>
                      </a:r>
                      <a:endParaRPr/>
                    </a:p>
                  </a:txBody>
                  <a:tcPr marT="67050" marB="67050" marR="134100" marL="134100"/>
                </a:tc>
              </a:tr>
              <a:tr h="938850">
                <a:tc>
                  <a:txBody>
                    <a:bodyPr/>
                    <a:lstStyle/>
                    <a:p>
                      <a:pPr indent="0" lvl="0" marL="0" marR="0" rtl="0" algn="l">
                        <a:spcBef>
                          <a:spcPts val="0"/>
                        </a:spcBef>
                        <a:spcAft>
                          <a:spcPts val="0"/>
                        </a:spcAft>
                        <a:buNone/>
                      </a:pPr>
                      <a:r>
                        <a:rPr lang="en-US" sz="2600"/>
                        <a:t>Programming</a:t>
                      </a:r>
                      <a:r>
                        <a:rPr lang="en-US" sz="2600"/>
                        <a:t> Skill</a:t>
                      </a:r>
                      <a:endParaRPr sz="2600"/>
                    </a:p>
                  </a:txBody>
                  <a:tcPr marT="67050" marB="67050" marR="134100" marL="134100"/>
                </a:tc>
                <a:tc>
                  <a:txBody>
                    <a:bodyPr/>
                    <a:lstStyle/>
                    <a:p>
                      <a:pPr indent="0" lvl="0" marL="0" marR="0" rtl="0" algn="l">
                        <a:spcBef>
                          <a:spcPts val="0"/>
                        </a:spcBef>
                        <a:spcAft>
                          <a:spcPts val="0"/>
                        </a:spcAft>
                        <a:buNone/>
                      </a:pPr>
                      <a:r>
                        <a:rPr lang="en-US" sz="2600"/>
                        <a:t>Best programmer (</a:t>
                      </a:r>
                      <a:r>
                        <a:rPr i="1" lang="en-US" sz="2600"/>
                        <a:t>c</a:t>
                      </a:r>
                      <a:r>
                        <a:rPr baseline="-25000" lang="en-US" sz="2600"/>
                        <a:t>1</a:t>
                      </a:r>
                      <a:r>
                        <a:rPr lang="en-US" sz="2600"/>
                        <a:t>=2), </a:t>
                      </a:r>
                      <a:endParaRPr/>
                    </a:p>
                  </a:txBody>
                  <a:tcPr marT="67050" marB="67050" marR="134100" marL="134100"/>
                </a:tc>
                <a:tc>
                  <a:txBody>
                    <a:bodyPr/>
                    <a:lstStyle/>
                    <a:p>
                      <a:pPr indent="0" lvl="0" marL="0" marR="0" rtl="0" algn="l">
                        <a:spcBef>
                          <a:spcPts val="0"/>
                        </a:spcBef>
                        <a:spcAft>
                          <a:spcPts val="0"/>
                        </a:spcAft>
                        <a:buNone/>
                      </a:pPr>
                      <a:r>
                        <a:rPr lang="en-US" sz="2600"/>
                        <a:t>Bad programmer (</a:t>
                      </a:r>
                      <a:r>
                        <a:rPr i="1" lang="en-US" sz="2600"/>
                        <a:t>c</a:t>
                      </a:r>
                      <a:r>
                        <a:rPr baseline="-25000" lang="en-US" sz="2600"/>
                        <a:t>2</a:t>
                      </a:r>
                      <a:r>
                        <a:rPr lang="en-US" sz="2600"/>
                        <a:t>=50), </a:t>
                      </a:r>
                      <a:endParaRPr/>
                    </a:p>
                  </a:txBody>
                  <a:tcPr marT="67050" marB="67050" marR="134100" marL="134100"/>
                </a:tc>
              </a:tr>
              <a:tr h="983550">
                <a:tc>
                  <a:txBody>
                    <a:bodyPr/>
                    <a:lstStyle/>
                    <a:p>
                      <a:pPr indent="0" lvl="0" marL="0" marR="0" rtl="0" algn="l">
                        <a:spcBef>
                          <a:spcPts val="0"/>
                        </a:spcBef>
                        <a:spcAft>
                          <a:spcPts val="0"/>
                        </a:spcAft>
                        <a:buNone/>
                      </a:pPr>
                      <a:r>
                        <a:rPr lang="en-US" sz="2600"/>
                        <a:t>Complexity</a:t>
                      </a:r>
                      <a:endParaRPr/>
                    </a:p>
                  </a:txBody>
                  <a:tcPr marT="67050" marB="67050" marR="134100" marL="134100"/>
                </a:tc>
                <a:tc>
                  <a:txBody>
                    <a:bodyPr/>
                    <a:lstStyle/>
                    <a:p>
                      <a:pPr indent="0" lvl="1" marL="0" marR="0" rtl="0" algn="l">
                        <a:lnSpc>
                          <a:spcPct val="100000"/>
                        </a:lnSpc>
                        <a:spcBef>
                          <a:spcPts val="0"/>
                        </a:spcBef>
                        <a:spcAft>
                          <a:spcPts val="0"/>
                        </a:spcAft>
                        <a:buSzPts val="2900"/>
                        <a:buFont typeface="Calibri"/>
                        <a:buNone/>
                      </a:pPr>
                      <a:r>
                        <a:rPr i="1" lang="en-US" sz="2900" u="none" cap="none" strike="noStrike"/>
                        <a:t>c</a:t>
                      </a:r>
                      <a:r>
                        <a:rPr baseline="-25000" lang="en-US" sz="2900" u="none" cap="none" strike="noStrike"/>
                        <a:t>1</a:t>
                      </a:r>
                      <a:r>
                        <a:rPr i="1" lang="en-US" sz="2900" u="none" cap="none" strike="noStrike"/>
                        <a:t>n</a:t>
                      </a:r>
                      <a:r>
                        <a:rPr baseline="30000" lang="en-US" sz="2900" u="none" cap="none" strike="noStrike"/>
                        <a:t>2</a:t>
                      </a:r>
                      <a:endParaRPr/>
                    </a:p>
                    <a:p>
                      <a:pPr indent="0" lvl="0" marL="0" marR="0" rtl="0" algn="l">
                        <a:spcBef>
                          <a:spcPts val="0"/>
                        </a:spcBef>
                        <a:spcAft>
                          <a:spcPts val="0"/>
                        </a:spcAft>
                        <a:buNone/>
                      </a:pPr>
                      <a:r>
                        <a:t/>
                      </a:r>
                      <a:endParaRPr sz="2600"/>
                    </a:p>
                  </a:txBody>
                  <a:tcPr marT="67050" marB="67050" marR="134100" marL="134100"/>
                </a:tc>
                <a:tc>
                  <a:txBody>
                    <a:bodyPr/>
                    <a:lstStyle/>
                    <a:p>
                      <a:pPr indent="0" lvl="1" marL="0" marR="0" rtl="0" algn="l">
                        <a:lnSpc>
                          <a:spcPct val="100000"/>
                        </a:lnSpc>
                        <a:spcBef>
                          <a:spcPts val="0"/>
                        </a:spcBef>
                        <a:spcAft>
                          <a:spcPts val="0"/>
                        </a:spcAft>
                        <a:buSzPts val="2900"/>
                        <a:buFont typeface="Calibri"/>
                        <a:buNone/>
                      </a:pPr>
                      <a:r>
                        <a:rPr i="1" lang="en-US" sz="2900" u="none" cap="none" strike="noStrike"/>
                        <a:t>c</a:t>
                      </a:r>
                      <a:r>
                        <a:rPr baseline="-25000" lang="en-US" sz="2900" u="none" cap="none" strike="noStrike"/>
                        <a:t>2</a:t>
                      </a:r>
                      <a:r>
                        <a:rPr i="1" lang="en-US" sz="2900" u="none" cap="none" strike="noStrike"/>
                        <a:t>n </a:t>
                      </a:r>
                      <a:r>
                        <a:rPr lang="en-US" sz="2900" u="none" cap="none" strike="noStrike"/>
                        <a:t>(lg</a:t>
                      </a:r>
                      <a:r>
                        <a:rPr i="1" lang="en-US" sz="2900" u="none" cap="none" strike="noStrike"/>
                        <a:t> n</a:t>
                      </a:r>
                      <a:r>
                        <a:rPr lang="en-US" sz="2900" u="none" cap="none" strike="noStrike"/>
                        <a:t>)</a:t>
                      </a:r>
                      <a:endParaRPr/>
                    </a:p>
                    <a:p>
                      <a:pPr indent="0" lvl="0" marL="0" marR="0" rtl="0" algn="l">
                        <a:spcBef>
                          <a:spcPts val="0"/>
                        </a:spcBef>
                        <a:spcAft>
                          <a:spcPts val="0"/>
                        </a:spcAft>
                        <a:buNone/>
                      </a:pPr>
                      <a:r>
                        <a:t/>
                      </a:r>
                      <a:endParaRPr sz="2600"/>
                    </a:p>
                  </a:txBody>
                  <a:tcPr marT="67050" marB="67050" marR="134100" marL="134100"/>
                </a:tc>
              </a:tr>
              <a:tr h="536475">
                <a:tc>
                  <a:txBody>
                    <a:bodyPr/>
                    <a:lstStyle/>
                    <a:p>
                      <a:pPr indent="0" lvl="0" marL="0" marR="0" rtl="0" algn="l">
                        <a:spcBef>
                          <a:spcPts val="0"/>
                        </a:spcBef>
                        <a:spcAft>
                          <a:spcPts val="0"/>
                        </a:spcAft>
                        <a:buNone/>
                      </a:pPr>
                      <a:r>
                        <a:rPr lang="en-US" sz="2600"/>
                        <a:t>Input</a:t>
                      </a:r>
                      <a:r>
                        <a:rPr lang="en-US" sz="2600"/>
                        <a:t> Size</a:t>
                      </a:r>
                      <a:endParaRPr sz="2600"/>
                    </a:p>
                  </a:txBody>
                  <a:tcPr marT="67050" marB="67050" marR="134100" marL="134100"/>
                </a:tc>
                <a:tc>
                  <a:txBody>
                    <a:bodyPr/>
                    <a:lstStyle/>
                    <a:p>
                      <a:pPr indent="0" lvl="0" marL="0" marR="0" rtl="0" algn="l">
                        <a:spcBef>
                          <a:spcPts val="0"/>
                        </a:spcBef>
                        <a:spcAft>
                          <a:spcPts val="0"/>
                        </a:spcAft>
                        <a:buNone/>
                      </a:pPr>
                      <a:r>
                        <a:rPr i="1" lang="en-US" sz="2600"/>
                        <a:t>n</a:t>
                      </a:r>
                      <a:r>
                        <a:rPr lang="en-US" sz="2600"/>
                        <a:t>=10</a:t>
                      </a:r>
                      <a:r>
                        <a:rPr baseline="30000" lang="en-US" sz="2600"/>
                        <a:t>6</a:t>
                      </a:r>
                      <a:r>
                        <a:rPr lang="en-US" sz="2600"/>
                        <a:t> numbers</a:t>
                      </a:r>
                      <a:endParaRPr/>
                    </a:p>
                  </a:txBody>
                  <a:tcPr marT="67050" marB="67050" marR="134100" marL="134100"/>
                </a:tc>
                <a:tc>
                  <a:txBody>
                    <a:bodyPr/>
                    <a:lstStyle/>
                    <a:p>
                      <a:pPr indent="0" lvl="0" marL="0" marR="0" rtl="0" algn="l">
                        <a:spcBef>
                          <a:spcPts val="0"/>
                        </a:spcBef>
                        <a:spcAft>
                          <a:spcPts val="0"/>
                        </a:spcAft>
                        <a:buNone/>
                      </a:pPr>
                      <a:r>
                        <a:rPr i="1" lang="en-US" sz="2600"/>
                        <a:t>n</a:t>
                      </a:r>
                      <a:r>
                        <a:rPr lang="en-US" sz="2600"/>
                        <a:t>=10</a:t>
                      </a:r>
                      <a:r>
                        <a:rPr baseline="30000" lang="en-US" sz="2600"/>
                        <a:t>6</a:t>
                      </a:r>
                      <a:r>
                        <a:rPr lang="en-US" sz="2600"/>
                        <a:t> numbers</a:t>
                      </a:r>
                      <a:endParaRPr/>
                    </a:p>
                  </a:txBody>
                  <a:tcPr marT="67050" marB="67050" marR="134100" marL="134100"/>
                </a:tc>
              </a:tr>
              <a:tr h="536475">
                <a:tc>
                  <a:txBody>
                    <a:bodyPr/>
                    <a:lstStyle/>
                    <a:p>
                      <a:pPr indent="0" lvl="0" marL="0" marR="0" rtl="0" algn="l">
                        <a:spcBef>
                          <a:spcPts val="0"/>
                        </a:spcBef>
                        <a:spcAft>
                          <a:spcPts val="0"/>
                        </a:spcAft>
                        <a:buNone/>
                      </a:pPr>
                      <a:r>
                        <a:rPr lang="en-US" sz="2600"/>
                        <a:t>Input</a:t>
                      </a:r>
                      <a:r>
                        <a:rPr lang="en-US" sz="2600"/>
                        <a:t> Quality</a:t>
                      </a:r>
                      <a:endParaRPr sz="2600"/>
                    </a:p>
                  </a:txBody>
                  <a:tcPr marT="67050" marB="67050" marR="134100" marL="134100"/>
                </a:tc>
                <a:tc>
                  <a:txBody>
                    <a:bodyPr/>
                    <a:lstStyle/>
                    <a:p>
                      <a:pPr indent="0" lvl="0" marL="0" marR="0" rtl="0" algn="l">
                        <a:spcBef>
                          <a:spcPts val="0"/>
                        </a:spcBef>
                        <a:spcAft>
                          <a:spcPts val="0"/>
                        </a:spcAft>
                        <a:buNone/>
                      </a:pPr>
                      <a:r>
                        <a:rPr lang="en-US" sz="2600"/>
                        <a:t>Worst</a:t>
                      </a:r>
                      <a:endParaRPr/>
                    </a:p>
                  </a:txBody>
                  <a:tcPr marT="67050" marB="67050" marR="134100" marL="134100"/>
                </a:tc>
                <a:tc>
                  <a:txBody>
                    <a:bodyPr/>
                    <a:lstStyle/>
                    <a:p>
                      <a:pPr indent="0" lvl="0" marL="0" marR="0" rtl="0" algn="l">
                        <a:spcBef>
                          <a:spcPts val="0"/>
                        </a:spcBef>
                        <a:spcAft>
                          <a:spcPts val="0"/>
                        </a:spcAft>
                        <a:buNone/>
                      </a:pPr>
                      <a:r>
                        <a:rPr lang="en-US" sz="2600"/>
                        <a:t>Worst</a:t>
                      </a:r>
                      <a:endParaRPr/>
                    </a:p>
                  </a:txBody>
                  <a:tcPr marT="67050" marB="67050" marR="134100" marL="134100"/>
                </a:tc>
              </a:tr>
              <a:tr h="1878650">
                <a:tc>
                  <a:txBody>
                    <a:bodyPr/>
                    <a:lstStyle/>
                    <a:p>
                      <a:pPr indent="0" lvl="0" marL="0" marR="0" rtl="0" algn="l">
                        <a:spcBef>
                          <a:spcPts val="0"/>
                        </a:spcBef>
                        <a:spcAft>
                          <a:spcPts val="0"/>
                        </a:spcAft>
                        <a:buNone/>
                      </a:pPr>
                      <a:r>
                        <a:rPr lang="en-US" sz="2600"/>
                        <a:t>Time</a:t>
                      </a:r>
                      <a:r>
                        <a:rPr lang="en-US" sz="2600"/>
                        <a:t> Required</a:t>
                      </a:r>
                      <a:endParaRPr sz="2600"/>
                    </a:p>
                  </a:txBody>
                  <a:tcPr marT="67050" marB="67050" marR="134100" marL="134100"/>
                </a:tc>
                <a:tc>
                  <a:txBody>
                    <a:bodyPr/>
                    <a:lstStyle/>
                    <a:p>
                      <a:pPr indent="0" lvl="1" marL="0" marR="0" rtl="0" algn="l">
                        <a:lnSpc>
                          <a:spcPct val="100000"/>
                        </a:lnSpc>
                        <a:spcBef>
                          <a:spcPts val="0"/>
                        </a:spcBef>
                        <a:spcAft>
                          <a:spcPts val="0"/>
                        </a:spcAft>
                        <a:buSzPts val="2500"/>
                        <a:buFont typeface="Calibri"/>
                        <a:buNone/>
                      </a:pPr>
                      <a:r>
                        <a:t/>
                      </a:r>
                      <a:endParaRPr sz="2500" u="none" cap="none" strike="noStrike"/>
                    </a:p>
                  </a:txBody>
                  <a:tcPr marT="67050" marB="67050" marR="134100" marL="134100"/>
                </a:tc>
                <a:tc>
                  <a:txBody>
                    <a:bodyPr/>
                    <a:lstStyle/>
                    <a:p>
                      <a:pPr indent="0" lvl="1" marL="0" marR="0" rtl="0" algn="l">
                        <a:lnSpc>
                          <a:spcPct val="100000"/>
                        </a:lnSpc>
                        <a:spcBef>
                          <a:spcPts val="0"/>
                        </a:spcBef>
                        <a:spcAft>
                          <a:spcPts val="0"/>
                        </a:spcAft>
                        <a:buSzPts val="2500"/>
                        <a:buFont typeface="Calibri"/>
                        <a:buNone/>
                      </a:pPr>
                      <a:r>
                        <a:t/>
                      </a:r>
                      <a:endParaRPr sz="2500" u="none" cap="none" strike="noStrike"/>
                    </a:p>
                  </a:txBody>
                  <a:tcPr marT="67050" marB="67050" marR="134100" marL="134100"/>
                </a:tc>
              </a:tr>
            </a:tbl>
          </a:graphicData>
        </a:graphic>
      </p:graphicFrame>
      <p:sp>
        <p:nvSpPr>
          <p:cNvPr id="4232" name="Google Shape;4232;p224"/>
          <p:cNvSpPr/>
          <p:nvPr/>
        </p:nvSpPr>
        <p:spPr>
          <a:xfrm>
            <a:off x="1320800" y="1150252"/>
            <a:ext cx="11623040" cy="584775"/>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3200"/>
              <a:buFont typeface="Noto Sans Symbols"/>
              <a:buChar char="❑"/>
            </a:pPr>
            <a:r>
              <a:rPr lang="en-US" sz="3200">
                <a:solidFill>
                  <a:schemeClr val="dk1"/>
                </a:solidFill>
                <a:latin typeface="Cambria"/>
                <a:ea typeface="Cambria"/>
                <a:cs typeface="Cambria"/>
                <a:sym typeface="Cambria"/>
              </a:rPr>
              <a:t>Efficiency comparison of two algorithms</a:t>
            </a:r>
            <a:endParaRPr/>
          </a:p>
        </p:txBody>
      </p:sp>
      <p:sp>
        <p:nvSpPr>
          <p:cNvPr id="4233" name="Google Shape;4233;p224"/>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7" name="Shape 4237"/>
        <p:cNvGrpSpPr/>
        <p:nvPr/>
      </p:nvGrpSpPr>
      <p:grpSpPr>
        <a:xfrm>
          <a:off x="0" y="0"/>
          <a:ext cx="0" cy="0"/>
          <a:chOff x="0" y="0"/>
          <a:chExt cx="0" cy="0"/>
        </a:xfrm>
      </p:grpSpPr>
      <p:graphicFrame>
        <p:nvGraphicFramePr>
          <p:cNvPr id="4238" name="Google Shape;4238;p225"/>
          <p:cNvGraphicFramePr/>
          <p:nvPr/>
        </p:nvGraphicFramePr>
        <p:xfrm>
          <a:off x="2311400" y="2399241"/>
          <a:ext cx="3000000" cy="3000000"/>
        </p:xfrm>
        <a:graphic>
          <a:graphicData uri="http://schemas.openxmlformats.org/drawingml/2006/table">
            <a:tbl>
              <a:tblPr bandRow="1" firstRow="1">
                <a:noFill/>
                <a:tableStyleId>{309F968F-FBB2-4D8B-866C-1F73A23E0D69}</a:tableStyleId>
              </a:tblPr>
              <a:tblGrid>
                <a:gridCol w="4172375"/>
                <a:gridCol w="4172375"/>
                <a:gridCol w="4172375"/>
              </a:tblGrid>
              <a:tr h="536475">
                <a:tc>
                  <a:txBody>
                    <a:bodyPr/>
                    <a:lstStyle/>
                    <a:p>
                      <a:pPr indent="0" lvl="0" marL="0" marR="0" rtl="0" algn="l">
                        <a:spcBef>
                          <a:spcPts val="0"/>
                        </a:spcBef>
                        <a:spcAft>
                          <a:spcPts val="0"/>
                        </a:spcAft>
                        <a:buNone/>
                      </a:pPr>
                      <a:r>
                        <a:t/>
                      </a:r>
                      <a:endParaRPr sz="2600"/>
                    </a:p>
                  </a:txBody>
                  <a:tcPr marT="67050" marB="67050" marR="134100" marL="134100"/>
                </a:tc>
                <a:tc>
                  <a:txBody>
                    <a:bodyPr/>
                    <a:lstStyle/>
                    <a:p>
                      <a:pPr indent="0" lvl="0" marL="0" marR="0" rtl="0" algn="l">
                        <a:spcBef>
                          <a:spcPts val="0"/>
                        </a:spcBef>
                        <a:spcAft>
                          <a:spcPts val="0"/>
                        </a:spcAft>
                        <a:buNone/>
                      </a:pPr>
                      <a:r>
                        <a:rPr lang="en-US" sz="2600"/>
                        <a:t>Insertion</a:t>
                      </a:r>
                      <a:r>
                        <a:rPr lang="en-US" sz="2600"/>
                        <a:t> Sort</a:t>
                      </a:r>
                      <a:endParaRPr sz="2600"/>
                    </a:p>
                  </a:txBody>
                  <a:tcPr marT="67050" marB="67050" marR="134100" marL="134100"/>
                </a:tc>
                <a:tc>
                  <a:txBody>
                    <a:bodyPr/>
                    <a:lstStyle/>
                    <a:p>
                      <a:pPr indent="0" lvl="0" marL="0" marR="0" rtl="0" algn="l">
                        <a:spcBef>
                          <a:spcPts val="0"/>
                        </a:spcBef>
                        <a:spcAft>
                          <a:spcPts val="0"/>
                        </a:spcAft>
                        <a:buNone/>
                      </a:pPr>
                      <a:r>
                        <a:rPr lang="en-US" sz="2600"/>
                        <a:t>Merge Sort</a:t>
                      </a:r>
                      <a:endParaRPr/>
                    </a:p>
                  </a:txBody>
                  <a:tcPr marT="67050" marB="67050" marR="134100" marL="134100"/>
                </a:tc>
              </a:tr>
              <a:tr h="938850">
                <a:tc>
                  <a:txBody>
                    <a:bodyPr/>
                    <a:lstStyle/>
                    <a:p>
                      <a:pPr indent="0" lvl="0" marL="0" marR="0" rtl="0" algn="l">
                        <a:spcBef>
                          <a:spcPts val="0"/>
                        </a:spcBef>
                        <a:spcAft>
                          <a:spcPts val="0"/>
                        </a:spcAft>
                        <a:buNone/>
                      </a:pPr>
                      <a:r>
                        <a:rPr lang="en-US" sz="2600"/>
                        <a:t>Machine</a:t>
                      </a:r>
                      <a:r>
                        <a:rPr lang="en-US" sz="2600"/>
                        <a:t> Architecture</a:t>
                      </a:r>
                      <a:endParaRPr sz="2600"/>
                    </a:p>
                  </a:txBody>
                  <a:tcPr marT="67050" marB="67050" marR="134100" marL="134100"/>
                </a:tc>
                <a:tc>
                  <a:txBody>
                    <a:bodyPr/>
                    <a:lstStyle/>
                    <a:p>
                      <a:pPr indent="0" lvl="0" marL="0" marR="0" rtl="0" algn="l">
                        <a:spcBef>
                          <a:spcPts val="0"/>
                        </a:spcBef>
                        <a:spcAft>
                          <a:spcPts val="0"/>
                        </a:spcAft>
                        <a:buNone/>
                      </a:pPr>
                      <a:r>
                        <a:rPr lang="en-US" sz="2600"/>
                        <a:t>one billion(10</a:t>
                      </a:r>
                      <a:r>
                        <a:rPr baseline="30000" lang="en-US" sz="2600"/>
                        <a:t>9</a:t>
                      </a:r>
                      <a:r>
                        <a:rPr lang="en-US" sz="2600"/>
                        <a:t>)/second(A)</a:t>
                      </a:r>
                      <a:endParaRPr/>
                    </a:p>
                  </a:txBody>
                  <a:tcPr marT="67050" marB="67050" marR="134100" marL="134100"/>
                </a:tc>
                <a:tc>
                  <a:txBody>
                    <a:bodyPr/>
                    <a:lstStyle/>
                    <a:p>
                      <a:pPr indent="0" lvl="0" marL="0" marR="0" rtl="0" algn="l">
                        <a:spcBef>
                          <a:spcPts val="0"/>
                        </a:spcBef>
                        <a:spcAft>
                          <a:spcPts val="0"/>
                        </a:spcAft>
                        <a:buNone/>
                      </a:pPr>
                      <a:r>
                        <a:rPr lang="en-US" sz="2600"/>
                        <a:t>ten million (10</a:t>
                      </a:r>
                      <a:r>
                        <a:rPr baseline="30000" lang="en-US" sz="2600"/>
                        <a:t>7)</a:t>
                      </a:r>
                      <a:r>
                        <a:rPr lang="en-US" sz="2600"/>
                        <a:t>/second (B)</a:t>
                      </a:r>
                      <a:endParaRPr/>
                    </a:p>
                  </a:txBody>
                  <a:tcPr marT="67050" marB="67050" marR="134100" marL="134100"/>
                </a:tc>
              </a:tr>
              <a:tr h="938850">
                <a:tc>
                  <a:txBody>
                    <a:bodyPr/>
                    <a:lstStyle/>
                    <a:p>
                      <a:pPr indent="0" lvl="0" marL="0" marR="0" rtl="0" algn="l">
                        <a:spcBef>
                          <a:spcPts val="0"/>
                        </a:spcBef>
                        <a:spcAft>
                          <a:spcPts val="0"/>
                        </a:spcAft>
                        <a:buNone/>
                      </a:pPr>
                      <a:r>
                        <a:rPr lang="en-US" sz="2600"/>
                        <a:t>Programming</a:t>
                      </a:r>
                      <a:r>
                        <a:rPr lang="en-US" sz="2600"/>
                        <a:t> Skill</a:t>
                      </a:r>
                      <a:endParaRPr sz="2600"/>
                    </a:p>
                  </a:txBody>
                  <a:tcPr marT="67050" marB="67050" marR="134100" marL="134100"/>
                </a:tc>
                <a:tc>
                  <a:txBody>
                    <a:bodyPr/>
                    <a:lstStyle/>
                    <a:p>
                      <a:pPr indent="0" lvl="0" marL="0" marR="0" rtl="0" algn="l">
                        <a:spcBef>
                          <a:spcPts val="0"/>
                        </a:spcBef>
                        <a:spcAft>
                          <a:spcPts val="0"/>
                        </a:spcAft>
                        <a:buNone/>
                      </a:pPr>
                      <a:r>
                        <a:rPr lang="en-US" sz="2600"/>
                        <a:t>Best programmer (</a:t>
                      </a:r>
                      <a:r>
                        <a:rPr i="1" lang="en-US" sz="2600"/>
                        <a:t>c</a:t>
                      </a:r>
                      <a:r>
                        <a:rPr baseline="-25000" lang="en-US" sz="2600"/>
                        <a:t>1</a:t>
                      </a:r>
                      <a:r>
                        <a:rPr lang="en-US" sz="2600"/>
                        <a:t>=2), </a:t>
                      </a:r>
                      <a:endParaRPr/>
                    </a:p>
                  </a:txBody>
                  <a:tcPr marT="67050" marB="67050" marR="134100" marL="134100"/>
                </a:tc>
                <a:tc>
                  <a:txBody>
                    <a:bodyPr/>
                    <a:lstStyle/>
                    <a:p>
                      <a:pPr indent="0" lvl="0" marL="0" marR="0" rtl="0" algn="l">
                        <a:spcBef>
                          <a:spcPts val="0"/>
                        </a:spcBef>
                        <a:spcAft>
                          <a:spcPts val="0"/>
                        </a:spcAft>
                        <a:buNone/>
                      </a:pPr>
                      <a:r>
                        <a:rPr lang="en-US" sz="2600"/>
                        <a:t>Bad programmer (</a:t>
                      </a:r>
                      <a:r>
                        <a:rPr i="1" lang="en-US" sz="2600"/>
                        <a:t>c</a:t>
                      </a:r>
                      <a:r>
                        <a:rPr baseline="-25000" lang="en-US" sz="2600"/>
                        <a:t>2</a:t>
                      </a:r>
                      <a:r>
                        <a:rPr lang="en-US" sz="2600"/>
                        <a:t>=50), </a:t>
                      </a:r>
                      <a:endParaRPr/>
                    </a:p>
                  </a:txBody>
                  <a:tcPr marT="67050" marB="67050" marR="134100" marL="134100"/>
                </a:tc>
              </a:tr>
              <a:tr h="983550">
                <a:tc>
                  <a:txBody>
                    <a:bodyPr/>
                    <a:lstStyle/>
                    <a:p>
                      <a:pPr indent="0" lvl="0" marL="0" marR="0" rtl="0" algn="l">
                        <a:spcBef>
                          <a:spcPts val="0"/>
                        </a:spcBef>
                        <a:spcAft>
                          <a:spcPts val="0"/>
                        </a:spcAft>
                        <a:buNone/>
                      </a:pPr>
                      <a:r>
                        <a:rPr lang="en-US" sz="2600"/>
                        <a:t>Complexity</a:t>
                      </a:r>
                      <a:endParaRPr/>
                    </a:p>
                  </a:txBody>
                  <a:tcPr marT="67050" marB="67050" marR="134100" marL="134100"/>
                </a:tc>
                <a:tc>
                  <a:txBody>
                    <a:bodyPr/>
                    <a:lstStyle/>
                    <a:p>
                      <a:pPr indent="0" lvl="1" marL="0" marR="0" rtl="0" algn="l">
                        <a:lnSpc>
                          <a:spcPct val="100000"/>
                        </a:lnSpc>
                        <a:spcBef>
                          <a:spcPts val="0"/>
                        </a:spcBef>
                        <a:spcAft>
                          <a:spcPts val="0"/>
                        </a:spcAft>
                        <a:buSzPts val="2900"/>
                        <a:buFont typeface="Calibri"/>
                        <a:buNone/>
                      </a:pPr>
                      <a:r>
                        <a:rPr i="1" lang="en-US" sz="2900" u="none" cap="none" strike="noStrike"/>
                        <a:t>c</a:t>
                      </a:r>
                      <a:r>
                        <a:rPr baseline="-25000" lang="en-US" sz="2900" u="none" cap="none" strike="noStrike"/>
                        <a:t>1</a:t>
                      </a:r>
                      <a:r>
                        <a:rPr i="1" lang="en-US" sz="2900" u="none" cap="none" strike="noStrike"/>
                        <a:t>n</a:t>
                      </a:r>
                      <a:r>
                        <a:rPr baseline="30000" lang="en-US" sz="2900" u="none" cap="none" strike="noStrike"/>
                        <a:t>2</a:t>
                      </a:r>
                      <a:endParaRPr/>
                    </a:p>
                    <a:p>
                      <a:pPr indent="0" lvl="0" marL="0" marR="0" rtl="0" algn="l">
                        <a:spcBef>
                          <a:spcPts val="0"/>
                        </a:spcBef>
                        <a:spcAft>
                          <a:spcPts val="0"/>
                        </a:spcAft>
                        <a:buNone/>
                      </a:pPr>
                      <a:r>
                        <a:t/>
                      </a:r>
                      <a:endParaRPr sz="2600"/>
                    </a:p>
                  </a:txBody>
                  <a:tcPr marT="67050" marB="67050" marR="134100" marL="134100"/>
                </a:tc>
                <a:tc>
                  <a:txBody>
                    <a:bodyPr/>
                    <a:lstStyle/>
                    <a:p>
                      <a:pPr indent="0" lvl="1" marL="0" marR="0" rtl="0" algn="l">
                        <a:lnSpc>
                          <a:spcPct val="100000"/>
                        </a:lnSpc>
                        <a:spcBef>
                          <a:spcPts val="0"/>
                        </a:spcBef>
                        <a:spcAft>
                          <a:spcPts val="0"/>
                        </a:spcAft>
                        <a:buSzPts val="2900"/>
                        <a:buFont typeface="Calibri"/>
                        <a:buNone/>
                      </a:pPr>
                      <a:r>
                        <a:rPr i="1" lang="en-US" sz="2900" u="none" cap="none" strike="noStrike"/>
                        <a:t>c</a:t>
                      </a:r>
                      <a:r>
                        <a:rPr baseline="-25000" lang="en-US" sz="2900" u="none" cap="none" strike="noStrike"/>
                        <a:t>2</a:t>
                      </a:r>
                      <a:r>
                        <a:rPr i="1" lang="en-US" sz="2900" u="none" cap="none" strike="noStrike"/>
                        <a:t>n </a:t>
                      </a:r>
                      <a:r>
                        <a:rPr lang="en-US" sz="2900" u="none" cap="none" strike="noStrike"/>
                        <a:t>(lg</a:t>
                      </a:r>
                      <a:r>
                        <a:rPr i="1" lang="en-US" sz="2900" u="none" cap="none" strike="noStrike"/>
                        <a:t> n</a:t>
                      </a:r>
                      <a:r>
                        <a:rPr lang="en-US" sz="2900" u="none" cap="none" strike="noStrike"/>
                        <a:t>)</a:t>
                      </a:r>
                      <a:endParaRPr/>
                    </a:p>
                    <a:p>
                      <a:pPr indent="0" lvl="0" marL="0" marR="0" rtl="0" algn="l">
                        <a:spcBef>
                          <a:spcPts val="0"/>
                        </a:spcBef>
                        <a:spcAft>
                          <a:spcPts val="0"/>
                        </a:spcAft>
                        <a:buNone/>
                      </a:pPr>
                      <a:r>
                        <a:t/>
                      </a:r>
                      <a:endParaRPr sz="2600"/>
                    </a:p>
                  </a:txBody>
                  <a:tcPr marT="67050" marB="67050" marR="134100" marL="134100"/>
                </a:tc>
              </a:tr>
              <a:tr h="536475">
                <a:tc>
                  <a:txBody>
                    <a:bodyPr/>
                    <a:lstStyle/>
                    <a:p>
                      <a:pPr indent="0" lvl="0" marL="0" marR="0" rtl="0" algn="l">
                        <a:spcBef>
                          <a:spcPts val="0"/>
                        </a:spcBef>
                        <a:spcAft>
                          <a:spcPts val="0"/>
                        </a:spcAft>
                        <a:buNone/>
                      </a:pPr>
                      <a:r>
                        <a:rPr lang="en-US" sz="2600"/>
                        <a:t>Input</a:t>
                      </a:r>
                      <a:r>
                        <a:rPr lang="en-US" sz="2600"/>
                        <a:t> Size</a:t>
                      </a:r>
                      <a:endParaRPr sz="2600"/>
                    </a:p>
                  </a:txBody>
                  <a:tcPr marT="67050" marB="67050" marR="134100" marL="134100"/>
                </a:tc>
                <a:tc>
                  <a:txBody>
                    <a:bodyPr/>
                    <a:lstStyle/>
                    <a:p>
                      <a:pPr indent="0" lvl="0" marL="0" marR="0" rtl="0" algn="l">
                        <a:spcBef>
                          <a:spcPts val="0"/>
                        </a:spcBef>
                        <a:spcAft>
                          <a:spcPts val="0"/>
                        </a:spcAft>
                        <a:buNone/>
                      </a:pPr>
                      <a:r>
                        <a:rPr i="1" lang="en-US" sz="2600"/>
                        <a:t>n</a:t>
                      </a:r>
                      <a:r>
                        <a:rPr lang="en-US" sz="2600"/>
                        <a:t>=10</a:t>
                      </a:r>
                      <a:r>
                        <a:rPr baseline="30000" lang="en-US" sz="2600"/>
                        <a:t>6</a:t>
                      </a:r>
                      <a:r>
                        <a:rPr lang="en-US" sz="2600"/>
                        <a:t> numbers</a:t>
                      </a:r>
                      <a:endParaRPr/>
                    </a:p>
                  </a:txBody>
                  <a:tcPr marT="67050" marB="67050" marR="134100" marL="134100"/>
                </a:tc>
                <a:tc>
                  <a:txBody>
                    <a:bodyPr/>
                    <a:lstStyle/>
                    <a:p>
                      <a:pPr indent="0" lvl="0" marL="0" marR="0" rtl="0" algn="l">
                        <a:spcBef>
                          <a:spcPts val="0"/>
                        </a:spcBef>
                        <a:spcAft>
                          <a:spcPts val="0"/>
                        </a:spcAft>
                        <a:buNone/>
                      </a:pPr>
                      <a:r>
                        <a:rPr i="1" lang="en-US" sz="2600"/>
                        <a:t>n</a:t>
                      </a:r>
                      <a:r>
                        <a:rPr lang="en-US" sz="2600"/>
                        <a:t>=10</a:t>
                      </a:r>
                      <a:r>
                        <a:rPr baseline="30000" lang="en-US" sz="2600"/>
                        <a:t>6</a:t>
                      </a:r>
                      <a:r>
                        <a:rPr lang="en-US" sz="2600"/>
                        <a:t> numbers</a:t>
                      </a:r>
                      <a:endParaRPr/>
                    </a:p>
                  </a:txBody>
                  <a:tcPr marT="67050" marB="67050" marR="134100" marL="134100"/>
                </a:tc>
              </a:tr>
              <a:tr h="536475">
                <a:tc>
                  <a:txBody>
                    <a:bodyPr/>
                    <a:lstStyle/>
                    <a:p>
                      <a:pPr indent="0" lvl="0" marL="0" marR="0" rtl="0" algn="l">
                        <a:spcBef>
                          <a:spcPts val="0"/>
                        </a:spcBef>
                        <a:spcAft>
                          <a:spcPts val="0"/>
                        </a:spcAft>
                        <a:buNone/>
                      </a:pPr>
                      <a:r>
                        <a:rPr lang="en-US" sz="2600"/>
                        <a:t>Input</a:t>
                      </a:r>
                      <a:r>
                        <a:rPr lang="en-US" sz="2600"/>
                        <a:t> Quality</a:t>
                      </a:r>
                      <a:endParaRPr sz="2600"/>
                    </a:p>
                  </a:txBody>
                  <a:tcPr marT="67050" marB="67050" marR="134100" marL="134100"/>
                </a:tc>
                <a:tc>
                  <a:txBody>
                    <a:bodyPr/>
                    <a:lstStyle/>
                    <a:p>
                      <a:pPr indent="0" lvl="0" marL="0" marR="0" rtl="0" algn="l">
                        <a:spcBef>
                          <a:spcPts val="0"/>
                        </a:spcBef>
                        <a:spcAft>
                          <a:spcPts val="0"/>
                        </a:spcAft>
                        <a:buNone/>
                      </a:pPr>
                      <a:r>
                        <a:rPr lang="en-US" sz="2600"/>
                        <a:t>Worst</a:t>
                      </a:r>
                      <a:endParaRPr/>
                    </a:p>
                  </a:txBody>
                  <a:tcPr marT="67050" marB="67050" marR="134100" marL="134100"/>
                </a:tc>
                <a:tc>
                  <a:txBody>
                    <a:bodyPr/>
                    <a:lstStyle/>
                    <a:p>
                      <a:pPr indent="0" lvl="0" marL="0" marR="0" rtl="0" algn="l">
                        <a:spcBef>
                          <a:spcPts val="0"/>
                        </a:spcBef>
                        <a:spcAft>
                          <a:spcPts val="0"/>
                        </a:spcAft>
                        <a:buNone/>
                      </a:pPr>
                      <a:r>
                        <a:rPr lang="en-US" sz="2600"/>
                        <a:t>Worst</a:t>
                      </a:r>
                      <a:endParaRPr/>
                    </a:p>
                  </a:txBody>
                  <a:tcPr marT="67050" marB="67050" marR="134100" marL="134100"/>
                </a:tc>
              </a:tr>
              <a:tr h="1878650">
                <a:tc>
                  <a:txBody>
                    <a:bodyPr/>
                    <a:lstStyle/>
                    <a:p>
                      <a:pPr indent="0" lvl="0" marL="0" marR="0" rtl="0" algn="l">
                        <a:spcBef>
                          <a:spcPts val="0"/>
                        </a:spcBef>
                        <a:spcAft>
                          <a:spcPts val="0"/>
                        </a:spcAft>
                        <a:buNone/>
                      </a:pPr>
                      <a:r>
                        <a:rPr lang="en-US" sz="2600"/>
                        <a:t>Time</a:t>
                      </a:r>
                      <a:r>
                        <a:rPr lang="en-US" sz="2600"/>
                        <a:t> Required</a:t>
                      </a:r>
                      <a:endParaRPr sz="2600"/>
                    </a:p>
                  </a:txBody>
                  <a:tcPr marT="67050" marB="67050" marR="134100" marL="134100"/>
                </a:tc>
                <a:tc>
                  <a:txBody>
                    <a:bodyPr/>
                    <a:lstStyle/>
                    <a:p>
                      <a:pPr indent="0" lvl="1" marL="0" marR="0" rtl="0" algn="l">
                        <a:lnSpc>
                          <a:spcPct val="100000"/>
                        </a:lnSpc>
                        <a:spcBef>
                          <a:spcPts val="0"/>
                        </a:spcBef>
                        <a:spcAft>
                          <a:spcPts val="0"/>
                        </a:spcAft>
                        <a:buSzPts val="2500"/>
                        <a:buFont typeface="Calibri"/>
                        <a:buNone/>
                      </a:pPr>
                      <a:r>
                        <a:t/>
                      </a:r>
                      <a:endParaRPr sz="2500" u="none" cap="none" strike="noStrike"/>
                    </a:p>
                  </a:txBody>
                  <a:tcPr marT="67050" marB="67050" marR="134100" marL="134100"/>
                </a:tc>
                <a:tc>
                  <a:txBody>
                    <a:bodyPr/>
                    <a:lstStyle/>
                    <a:p>
                      <a:pPr indent="0" lvl="1" marL="0" marR="0" rtl="0" algn="l">
                        <a:lnSpc>
                          <a:spcPct val="100000"/>
                        </a:lnSpc>
                        <a:spcBef>
                          <a:spcPts val="0"/>
                        </a:spcBef>
                        <a:spcAft>
                          <a:spcPts val="0"/>
                        </a:spcAft>
                        <a:buSzPts val="2500"/>
                        <a:buFont typeface="Calibri"/>
                        <a:buNone/>
                      </a:pPr>
                      <a:r>
                        <a:t/>
                      </a:r>
                      <a:endParaRPr sz="2500" u="none" cap="none" strike="noStrike"/>
                    </a:p>
                  </a:txBody>
                  <a:tcPr marT="67050" marB="67050" marR="134100" marL="134100"/>
                </a:tc>
              </a:tr>
            </a:tbl>
          </a:graphicData>
        </a:graphic>
      </p:graphicFrame>
      <p:sp>
        <p:nvSpPr>
          <p:cNvPr id="4239" name="Google Shape;4239;p225"/>
          <p:cNvSpPr/>
          <p:nvPr/>
        </p:nvSpPr>
        <p:spPr>
          <a:xfrm>
            <a:off x="1016000" y="1309795"/>
            <a:ext cx="11623040" cy="584775"/>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3200"/>
              <a:buFont typeface="Noto Sans Symbols"/>
              <a:buChar char="❑"/>
            </a:pPr>
            <a:r>
              <a:rPr lang="en-US" sz="3200">
                <a:solidFill>
                  <a:schemeClr val="dk1"/>
                </a:solidFill>
                <a:latin typeface="Cambria"/>
                <a:ea typeface="Cambria"/>
                <a:cs typeface="Cambria"/>
                <a:sym typeface="Cambria"/>
              </a:rPr>
              <a:t>Efficiency comparison of two algorithms</a:t>
            </a:r>
            <a:endParaRPr/>
          </a:p>
        </p:txBody>
      </p:sp>
      <p:sp>
        <p:nvSpPr>
          <p:cNvPr id="4240" name="Google Shape;4240;p225"/>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4" name="Shape 4244"/>
        <p:cNvGrpSpPr/>
        <p:nvPr/>
      </p:nvGrpSpPr>
      <p:grpSpPr>
        <a:xfrm>
          <a:off x="0" y="0"/>
          <a:ext cx="0" cy="0"/>
          <a:chOff x="0" y="0"/>
          <a:chExt cx="0" cy="0"/>
        </a:xfrm>
      </p:grpSpPr>
      <p:graphicFrame>
        <p:nvGraphicFramePr>
          <p:cNvPr id="4245" name="Google Shape;4245;p226"/>
          <p:cNvGraphicFramePr/>
          <p:nvPr/>
        </p:nvGraphicFramePr>
        <p:xfrm>
          <a:off x="2682241" y="2133600"/>
          <a:ext cx="3000000" cy="3000000"/>
        </p:xfrm>
        <a:graphic>
          <a:graphicData uri="http://schemas.openxmlformats.org/drawingml/2006/table">
            <a:tbl>
              <a:tblPr bandRow="1" firstRow="1">
                <a:noFill/>
                <a:tableStyleId>{309F968F-FBB2-4D8B-866C-1F73A23E0D69}</a:tableStyleId>
              </a:tblPr>
              <a:tblGrid>
                <a:gridCol w="4172375"/>
                <a:gridCol w="4172375"/>
                <a:gridCol w="4172375"/>
              </a:tblGrid>
              <a:tr h="536475">
                <a:tc>
                  <a:txBody>
                    <a:bodyPr/>
                    <a:lstStyle/>
                    <a:p>
                      <a:pPr indent="0" lvl="0" marL="0" marR="0" rtl="0" algn="l">
                        <a:spcBef>
                          <a:spcPts val="0"/>
                        </a:spcBef>
                        <a:spcAft>
                          <a:spcPts val="0"/>
                        </a:spcAft>
                        <a:buNone/>
                      </a:pPr>
                      <a:r>
                        <a:t/>
                      </a:r>
                      <a:endParaRPr sz="2600"/>
                    </a:p>
                  </a:txBody>
                  <a:tcPr marT="67050" marB="67050" marR="134100" marL="134100"/>
                </a:tc>
                <a:tc>
                  <a:txBody>
                    <a:bodyPr/>
                    <a:lstStyle/>
                    <a:p>
                      <a:pPr indent="0" lvl="0" marL="0" marR="0" rtl="0" algn="l">
                        <a:spcBef>
                          <a:spcPts val="0"/>
                        </a:spcBef>
                        <a:spcAft>
                          <a:spcPts val="0"/>
                        </a:spcAft>
                        <a:buNone/>
                      </a:pPr>
                      <a:r>
                        <a:rPr lang="en-US" sz="2600"/>
                        <a:t>Insertion</a:t>
                      </a:r>
                      <a:r>
                        <a:rPr lang="en-US" sz="2600"/>
                        <a:t> Sort</a:t>
                      </a:r>
                      <a:endParaRPr sz="2600"/>
                    </a:p>
                  </a:txBody>
                  <a:tcPr marT="67050" marB="67050" marR="134100" marL="134100"/>
                </a:tc>
                <a:tc>
                  <a:txBody>
                    <a:bodyPr/>
                    <a:lstStyle/>
                    <a:p>
                      <a:pPr indent="0" lvl="0" marL="0" marR="0" rtl="0" algn="l">
                        <a:spcBef>
                          <a:spcPts val="0"/>
                        </a:spcBef>
                        <a:spcAft>
                          <a:spcPts val="0"/>
                        </a:spcAft>
                        <a:buNone/>
                      </a:pPr>
                      <a:r>
                        <a:rPr lang="en-US" sz="2600"/>
                        <a:t>Merge Sort</a:t>
                      </a:r>
                      <a:endParaRPr/>
                    </a:p>
                  </a:txBody>
                  <a:tcPr marT="67050" marB="67050" marR="134100" marL="134100"/>
                </a:tc>
              </a:tr>
              <a:tr h="938850">
                <a:tc>
                  <a:txBody>
                    <a:bodyPr/>
                    <a:lstStyle/>
                    <a:p>
                      <a:pPr indent="0" lvl="0" marL="0" marR="0" rtl="0" algn="l">
                        <a:spcBef>
                          <a:spcPts val="0"/>
                        </a:spcBef>
                        <a:spcAft>
                          <a:spcPts val="0"/>
                        </a:spcAft>
                        <a:buNone/>
                      </a:pPr>
                      <a:r>
                        <a:rPr lang="en-US" sz="2600"/>
                        <a:t>Machine</a:t>
                      </a:r>
                      <a:r>
                        <a:rPr lang="en-US" sz="2600"/>
                        <a:t> Architecture</a:t>
                      </a:r>
                      <a:endParaRPr sz="2600"/>
                    </a:p>
                  </a:txBody>
                  <a:tcPr marT="67050" marB="67050" marR="134100" marL="134100"/>
                </a:tc>
                <a:tc>
                  <a:txBody>
                    <a:bodyPr/>
                    <a:lstStyle/>
                    <a:p>
                      <a:pPr indent="0" lvl="0" marL="0" marR="0" rtl="0" algn="l">
                        <a:spcBef>
                          <a:spcPts val="0"/>
                        </a:spcBef>
                        <a:spcAft>
                          <a:spcPts val="0"/>
                        </a:spcAft>
                        <a:buNone/>
                      </a:pPr>
                      <a:r>
                        <a:rPr lang="en-US" sz="2600"/>
                        <a:t>one billion(10</a:t>
                      </a:r>
                      <a:r>
                        <a:rPr baseline="30000" lang="en-US" sz="2600"/>
                        <a:t>9</a:t>
                      </a:r>
                      <a:r>
                        <a:rPr lang="en-US" sz="2600"/>
                        <a:t>)/second(A)</a:t>
                      </a:r>
                      <a:endParaRPr/>
                    </a:p>
                  </a:txBody>
                  <a:tcPr marT="67050" marB="67050" marR="134100" marL="134100"/>
                </a:tc>
                <a:tc>
                  <a:txBody>
                    <a:bodyPr/>
                    <a:lstStyle/>
                    <a:p>
                      <a:pPr indent="0" lvl="0" marL="0" marR="0" rtl="0" algn="l">
                        <a:spcBef>
                          <a:spcPts val="0"/>
                        </a:spcBef>
                        <a:spcAft>
                          <a:spcPts val="0"/>
                        </a:spcAft>
                        <a:buNone/>
                      </a:pPr>
                      <a:r>
                        <a:rPr lang="en-US" sz="2600"/>
                        <a:t>ten million (10</a:t>
                      </a:r>
                      <a:r>
                        <a:rPr baseline="30000" lang="en-US" sz="2600"/>
                        <a:t>7)</a:t>
                      </a:r>
                      <a:r>
                        <a:rPr lang="en-US" sz="2600"/>
                        <a:t>/second (B)</a:t>
                      </a:r>
                      <a:endParaRPr/>
                    </a:p>
                  </a:txBody>
                  <a:tcPr marT="67050" marB="67050" marR="134100" marL="134100"/>
                </a:tc>
              </a:tr>
              <a:tr h="938850">
                <a:tc>
                  <a:txBody>
                    <a:bodyPr/>
                    <a:lstStyle/>
                    <a:p>
                      <a:pPr indent="0" lvl="0" marL="0" marR="0" rtl="0" algn="l">
                        <a:spcBef>
                          <a:spcPts val="0"/>
                        </a:spcBef>
                        <a:spcAft>
                          <a:spcPts val="0"/>
                        </a:spcAft>
                        <a:buNone/>
                      </a:pPr>
                      <a:r>
                        <a:rPr lang="en-US" sz="2600"/>
                        <a:t>Programming</a:t>
                      </a:r>
                      <a:r>
                        <a:rPr lang="en-US" sz="2600"/>
                        <a:t> Skill</a:t>
                      </a:r>
                      <a:endParaRPr sz="2600"/>
                    </a:p>
                  </a:txBody>
                  <a:tcPr marT="67050" marB="67050" marR="134100" marL="134100"/>
                </a:tc>
                <a:tc>
                  <a:txBody>
                    <a:bodyPr/>
                    <a:lstStyle/>
                    <a:p>
                      <a:pPr indent="0" lvl="0" marL="0" marR="0" rtl="0" algn="l">
                        <a:spcBef>
                          <a:spcPts val="0"/>
                        </a:spcBef>
                        <a:spcAft>
                          <a:spcPts val="0"/>
                        </a:spcAft>
                        <a:buNone/>
                      </a:pPr>
                      <a:r>
                        <a:rPr lang="en-US" sz="2600"/>
                        <a:t>Best programmer (</a:t>
                      </a:r>
                      <a:r>
                        <a:rPr i="1" lang="en-US" sz="2600"/>
                        <a:t>c</a:t>
                      </a:r>
                      <a:r>
                        <a:rPr baseline="-25000" lang="en-US" sz="2600"/>
                        <a:t>1</a:t>
                      </a:r>
                      <a:r>
                        <a:rPr lang="en-US" sz="2600"/>
                        <a:t>=2), </a:t>
                      </a:r>
                      <a:endParaRPr/>
                    </a:p>
                  </a:txBody>
                  <a:tcPr marT="67050" marB="67050" marR="134100" marL="134100"/>
                </a:tc>
                <a:tc>
                  <a:txBody>
                    <a:bodyPr/>
                    <a:lstStyle/>
                    <a:p>
                      <a:pPr indent="0" lvl="0" marL="0" marR="0" rtl="0" algn="l">
                        <a:spcBef>
                          <a:spcPts val="0"/>
                        </a:spcBef>
                        <a:spcAft>
                          <a:spcPts val="0"/>
                        </a:spcAft>
                        <a:buNone/>
                      </a:pPr>
                      <a:r>
                        <a:rPr lang="en-US" sz="2600"/>
                        <a:t>Bad programmer (</a:t>
                      </a:r>
                      <a:r>
                        <a:rPr i="1" lang="en-US" sz="2600"/>
                        <a:t>c</a:t>
                      </a:r>
                      <a:r>
                        <a:rPr baseline="-25000" lang="en-US" sz="2600"/>
                        <a:t>2</a:t>
                      </a:r>
                      <a:r>
                        <a:rPr lang="en-US" sz="2600"/>
                        <a:t>=50), </a:t>
                      </a:r>
                      <a:endParaRPr/>
                    </a:p>
                  </a:txBody>
                  <a:tcPr marT="67050" marB="67050" marR="134100" marL="134100"/>
                </a:tc>
              </a:tr>
              <a:tr h="983550">
                <a:tc>
                  <a:txBody>
                    <a:bodyPr/>
                    <a:lstStyle/>
                    <a:p>
                      <a:pPr indent="0" lvl="0" marL="0" marR="0" rtl="0" algn="l">
                        <a:spcBef>
                          <a:spcPts val="0"/>
                        </a:spcBef>
                        <a:spcAft>
                          <a:spcPts val="0"/>
                        </a:spcAft>
                        <a:buNone/>
                      </a:pPr>
                      <a:r>
                        <a:rPr lang="en-US" sz="2600"/>
                        <a:t>Complexity</a:t>
                      </a:r>
                      <a:endParaRPr/>
                    </a:p>
                  </a:txBody>
                  <a:tcPr marT="67050" marB="67050" marR="134100" marL="134100"/>
                </a:tc>
                <a:tc>
                  <a:txBody>
                    <a:bodyPr/>
                    <a:lstStyle/>
                    <a:p>
                      <a:pPr indent="0" lvl="1" marL="0" marR="0" rtl="0" algn="l">
                        <a:lnSpc>
                          <a:spcPct val="100000"/>
                        </a:lnSpc>
                        <a:spcBef>
                          <a:spcPts val="0"/>
                        </a:spcBef>
                        <a:spcAft>
                          <a:spcPts val="0"/>
                        </a:spcAft>
                        <a:buSzPts val="2900"/>
                        <a:buFont typeface="Calibri"/>
                        <a:buNone/>
                      </a:pPr>
                      <a:r>
                        <a:rPr i="1" lang="en-US" sz="2900" u="none" cap="none" strike="noStrike"/>
                        <a:t>c</a:t>
                      </a:r>
                      <a:r>
                        <a:rPr baseline="-25000" lang="en-US" sz="2900" u="none" cap="none" strike="noStrike"/>
                        <a:t>1</a:t>
                      </a:r>
                      <a:r>
                        <a:rPr i="1" lang="en-US" sz="2900" u="none" cap="none" strike="noStrike"/>
                        <a:t>n</a:t>
                      </a:r>
                      <a:r>
                        <a:rPr baseline="30000" lang="en-US" sz="2900" u="none" cap="none" strike="noStrike"/>
                        <a:t>2</a:t>
                      </a:r>
                      <a:endParaRPr/>
                    </a:p>
                    <a:p>
                      <a:pPr indent="0" lvl="0" marL="0" marR="0" rtl="0" algn="l">
                        <a:spcBef>
                          <a:spcPts val="0"/>
                        </a:spcBef>
                        <a:spcAft>
                          <a:spcPts val="0"/>
                        </a:spcAft>
                        <a:buNone/>
                      </a:pPr>
                      <a:r>
                        <a:t/>
                      </a:r>
                      <a:endParaRPr sz="2600"/>
                    </a:p>
                  </a:txBody>
                  <a:tcPr marT="67050" marB="67050" marR="134100" marL="134100"/>
                </a:tc>
                <a:tc>
                  <a:txBody>
                    <a:bodyPr/>
                    <a:lstStyle/>
                    <a:p>
                      <a:pPr indent="0" lvl="1" marL="0" marR="0" rtl="0" algn="l">
                        <a:lnSpc>
                          <a:spcPct val="100000"/>
                        </a:lnSpc>
                        <a:spcBef>
                          <a:spcPts val="0"/>
                        </a:spcBef>
                        <a:spcAft>
                          <a:spcPts val="0"/>
                        </a:spcAft>
                        <a:buSzPts val="2900"/>
                        <a:buFont typeface="Calibri"/>
                        <a:buNone/>
                      </a:pPr>
                      <a:r>
                        <a:rPr i="1" lang="en-US" sz="2900" u="none" cap="none" strike="noStrike"/>
                        <a:t>c</a:t>
                      </a:r>
                      <a:r>
                        <a:rPr baseline="-25000" lang="en-US" sz="2900" u="none" cap="none" strike="noStrike"/>
                        <a:t>2</a:t>
                      </a:r>
                      <a:r>
                        <a:rPr i="1" lang="en-US" sz="2900" u="none" cap="none" strike="noStrike"/>
                        <a:t>n </a:t>
                      </a:r>
                      <a:r>
                        <a:rPr lang="en-US" sz="2900" u="none" cap="none" strike="noStrike"/>
                        <a:t>(lg</a:t>
                      </a:r>
                      <a:r>
                        <a:rPr i="1" lang="en-US" sz="2900" u="none" cap="none" strike="noStrike"/>
                        <a:t> n</a:t>
                      </a:r>
                      <a:r>
                        <a:rPr lang="en-US" sz="2900" u="none" cap="none" strike="noStrike"/>
                        <a:t>)</a:t>
                      </a:r>
                      <a:endParaRPr/>
                    </a:p>
                    <a:p>
                      <a:pPr indent="0" lvl="0" marL="0" marR="0" rtl="0" algn="l">
                        <a:spcBef>
                          <a:spcPts val="0"/>
                        </a:spcBef>
                        <a:spcAft>
                          <a:spcPts val="0"/>
                        </a:spcAft>
                        <a:buNone/>
                      </a:pPr>
                      <a:r>
                        <a:t/>
                      </a:r>
                      <a:endParaRPr sz="2600"/>
                    </a:p>
                  </a:txBody>
                  <a:tcPr marT="67050" marB="67050" marR="134100" marL="134100"/>
                </a:tc>
              </a:tr>
              <a:tr h="536475">
                <a:tc>
                  <a:txBody>
                    <a:bodyPr/>
                    <a:lstStyle/>
                    <a:p>
                      <a:pPr indent="0" lvl="0" marL="0" marR="0" rtl="0" algn="l">
                        <a:spcBef>
                          <a:spcPts val="0"/>
                        </a:spcBef>
                        <a:spcAft>
                          <a:spcPts val="0"/>
                        </a:spcAft>
                        <a:buNone/>
                      </a:pPr>
                      <a:r>
                        <a:rPr lang="en-US" sz="2600"/>
                        <a:t>Input</a:t>
                      </a:r>
                      <a:r>
                        <a:rPr lang="en-US" sz="2600"/>
                        <a:t> Size</a:t>
                      </a:r>
                      <a:endParaRPr sz="2600"/>
                    </a:p>
                  </a:txBody>
                  <a:tcPr marT="67050" marB="67050" marR="134100" marL="134100"/>
                </a:tc>
                <a:tc>
                  <a:txBody>
                    <a:bodyPr/>
                    <a:lstStyle/>
                    <a:p>
                      <a:pPr indent="0" lvl="0" marL="0" marR="0" rtl="0" algn="l">
                        <a:spcBef>
                          <a:spcPts val="0"/>
                        </a:spcBef>
                        <a:spcAft>
                          <a:spcPts val="0"/>
                        </a:spcAft>
                        <a:buNone/>
                      </a:pPr>
                      <a:r>
                        <a:rPr i="1" lang="en-US" sz="2600"/>
                        <a:t>n</a:t>
                      </a:r>
                      <a:r>
                        <a:rPr lang="en-US" sz="2600"/>
                        <a:t>=10</a:t>
                      </a:r>
                      <a:r>
                        <a:rPr baseline="30000" lang="en-US" sz="2600"/>
                        <a:t>6</a:t>
                      </a:r>
                      <a:r>
                        <a:rPr lang="en-US" sz="2600"/>
                        <a:t> numbers</a:t>
                      </a:r>
                      <a:endParaRPr/>
                    </a:p>
                  </a:txBody>
                  <a:tcPr marT="67050" marB="67050" marR="134100" marL="134100"/>
                </a:tc>
                <a:tc>
                  <a:txBody>
                    <a:bodyPr/>
                    <a:lstStyle/>
                    <a:p>
                      <a:pPr indent="0" lvl="0" marL="0" marR="0" rtl="0" algn="l">
                        <a:spcBef>
                          <a:spcPts val="0"/>
                        </a:spcBef>
                        <a:spcAft>
                          <a:spcPts val="0"/>
                        </a:spcAft>
                        <a:buNone/>
                      </a:pPr>
                      <a:r>
                        <a:rPr i="1" lang="en-US" sz="2600"/>
                        <a:t>n</a:t>
                      </a:r>
                      <a:r>
                        <a:rPr lang="en-US" sz="2600"/>
                        <a:t>=10</a:t>
                      </a:r>
                      <a:r>
                        <a:rPr baseline="30000" lang="en-US" sz="2600"/>
                        <a:t>6</a:t>
                      </a:r>
                      <a:r>
                        <a:rPr lang="en-US" sz="2600"/>
                        <a:t> numbers</a:t>
                      </a:r>
                      <a:endParaRPr/>
                    </a:p>
                  </a:txBody>
                  <a:tcPr marT="67050" marB="67050" marR="134100" marL="134100"/>
                </a:tc>
              </a:tr>
              <a:tr h="536475">
                <a:tc>
                  <a:txBody>
                    <a:bodyPr/>
                    <a:lstStyle/>
                    <a:p>
                      <a:pPr indent="0" lvl="0" marL="0" marR="0" rtl="0" algn="l">
                        <a:spcBef>
                          <a:spcPts val="0"/>
                        </a:spcBef>
                        <a:spcAft>
                          <a:spcPts val="0"/>
                        </a:spcAft>
                        <a:buNone/>
                      </a:pPr>
                      <a:r>
                        <a:rPr lang="en-US" sz="2600"/>
                        <a:t>Input</a:t>
                      </a:r>
                      <a:r>
                        <a:rPr lang="en-US" sz="2600"/>
                        <a:t> Quality</a:t>
                      </a:r>
                      <a:endParaRPr sz="2600"/>
                    </a:p>
                  </a:txBody>
                  <a:tcPr marT="67050" marB="67050" marR="134100" marL="134100"/>
                </a:tc>
                <a:tc>
                  <a:txBody>
                    <a:bodyPr/>
                    <a:lstStyle/>
                    <a:p>
                      <a:pPr indent="0" lvl="0" marL="0" marR="0" rtl="0" algn="l">
                        <a:spcBef>
                          <a:spcPts val="0"/>
                        </a:spcBef>
                        <a:spcAft>
                          <a:spcPts val="0"/>
                        </a:spcAft>
                        <a:buNone/>
                      </a:pPr>
                      <a:r>
                        <a:rPr lang="en-US" sz="2600"/>
                        <a:t>Worst</a:t>
                      </a:r>
                      <a:endParaRPr/>
                    </a:p>
                  </a:txBody>
                  <a:tcPr marT="67050" marB="67050" marR="134100" marL="134100"/>
                </a:tc>
                <a:tc>
                  <a:txBody>
                    <a:bodyPr/>
                    <a:lstStyle/>
                    <a:p>
                      <a:pPr indent="0" lvl="0" marL="0" marR="0" rtl="0" algn="l">
                        <a:spcBef>
                          <a:spcPts val="0"/>
                        </a:spcBef>
                        <a:spcAft>
                          <a:spcPts val="0"/>
                        </a:spcAft>
                        <a:buNone/>
                      </a:pPr>
                      <a:r>
                        <a:rPr lang="en-US" sz="2600"/>
                        <a:t>Worst</a:t>
                      </a:r>
                      <a:endParaRPr/>
                    </a:p>
                  </a:txBody>
                  <a:tcPr marT="67050" marB="67050" marR="134100" marL="134100"/>
                </a:tc>
              </a:tr>
              <a:tr h="1878650">
                <a:tc>
                  <a:txBody>
                    <a:bodyPr/>
                    <a:lstStyle/>
                    <a:p>
                      <a:pPr indent="0" lvl="0" marL="0" marR="0" rtl="0" algn="l">
                        <a:spcBef>
                          <a:spcPts val="0"/>
                        </a:spcBef>
                        <a:spcAft>
                          <a:spcPts val="0"/>
                        </a:spcAft>
                        <a:buNone/>
                      </a:pPr>
                      <a:r>
                        <a:rPr lang="en-US" sz="2600"/>
                        <a:t>Time</a:t>
                      </a:r>
                      <a:r>
                        <a:rPr lang="en-US" sz="2600"/>
                        <a:t> Required</a:t>
                      </a:r>
                      <a:endParaRPr sz="2600"/>
                    </a:p>
                  </a:txBody>
                  <a:tcPr marT="67050" marB="67050" marR="134100" marL="134100"/>
                </a:tc>
                <a:tc>
                  <a:txBody>
                    <a:bodyPr/>
                    <a:lstStyle/>
                    <a:p>
                      <a:pPr indent="0" lvl="1" marL="0" marR="0" rtl="0" algn="l">
                        <a:lnSpc>
                          <a:spcPct val="100000"/>
                        </a:lnSpc>
                        <a:spcBef>
                          <a:spcPts val="0"/>
                        </a:spcBef>
                        <a:spcAft>
                          <a:spcPts val="0"/>
                        </a:spcAft>
                        <a:buSzPts val="2500"/>
                        <a:buFont typeface="Calibri"/>
                        <a:buNone/>
                      </a:pPr>
                      <a:r>
                        <a:t/>
                      </a:r>
                      <a:endParaRPr sz="2500" u="none" cap="none" strike="noStrike"/>
                    </a:p>
                  </a:txBody>
                  <a:tcPr marT="67050" marB="67050" marR="134100" marL="134100"/>
                </a:tc>
                <a:tc>
                  <a:txBody>
                    <a:bodyPr/>
                    <a:lstStyle/>
                    <a:p>
                      <a:pPr indent="0" lvl="1" marL="0" marR="0" rtl="0" algn="l">
                        <a:lnSpc>
                          <a:spcPct val="100000"/>
                        </a:lnSpc>
                        <a:spcBef>
                          <a:spcPts val="0"/>
                        </a:spcBef>
                        <a:spcAft>
                          <a:spcPts val="0"/>
                        </a:spcAft>
                        <a:buSzPts val="2500"/>
                        <a:buFont typeface="Calibri"/>
                        <a:buNone/>
                      </a:pPr>
                      <a:r>
                        <a:t/>
                      </a:r>
                      <a:endParaRPr sz="2500" u="none" cap="none" strike="noStrike"/>
                    </a:p>
                  </a:txBody>
                  <a:tcPr marT="67050" marB="67050" marR="134100" marL="134100"/>
                </a:tc>
              </a:tr>
            </a:tbl>
          </a:graphicData>
        </a:graphic>
      </p:graphicFrame>
      <p:sp>
        <p:nvSpPr>
          <p:cNvPr id="4246" name="Google Shape;4246;p226"/>
          <p:cNvSpPr/>
          <p:nvPr/>
        </p:nvSpPr>
        <p:spPr>
          <a:xfrm>
            <a:off x="711200" y="1283048"/>
            <a:ext cx="11623040" cy="584775"/>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3200"/>
              <a:buFont typeface="Noto Sans Symbols"/>
              <a:buChar char="❑"/>
            </a:pPr>
            <a:r>
              <a:rPr lang="en-US" sz="3200">
                <a:solidFill>
                  <a:schemeClr val="dk1"/>
                </a:solidFill>
                <a:latin typeface="Cambria"/>
                <a:ea typeface="Cambria"/>
                <a:cs typeface="Cambria"/>
                <a:sym typeface="Cambria"/>
              </a:rPr>
              <a:t>Efficiency comparison of two algorithms</a:t>
            </a:r>
            <a:endParaRPr/>
          </a:p>
        </p:txBody>
      </p:sp>
      <p:sp>
        <p:nvSpPr>
          <p:cNvPr id="4247" name="Google Shape;4247;p226"/>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1" name="Shape 4251"/>
        <p:cNvGrpSpPr/>
        <p:nvPr/>
      </p:nvGrpSpPr>
      <p:grpSpPr>
        <a:xfrm>
          <a:off x="0" y="0"/>
          <a:ext cx="0" cy="0"/>
          <a:chOff x="0" y="0"/>
          <a:chExt cx="0" cy="0"/>
        </a:xfrm>
      </p:grpSpPr>
      <p:graphicFrame>
        <p:nvGraphicFramePr>
          <p:cNvPr id="4252" name="Google Shape;4252;p227"/>
          <p:cNvGraphicFramePr/>
          <p:nvPr/>
        </p:nvGraphicFramePr>
        <p:xfrm>
          <a:off x="2682240" y="1480821"/>
          <a:ext cx="3000000" cy="3000000"/>
        </p:xfrm>
        <a:graphic>
          <a:graphicData uri="http://schemas.openxmlformats.org/drawingml/2006/table">
            <a:tbl>
              <a:tblPr bandRow="1" firstRow="1">
                <a:noFill/>
                <a:tableStyleId>{309F968F-FBB2-4D8B-866C-1F73A23E0D69}</a:tableStyleId>
              </a:tblPr>
              <a:tblGrid>
                <a:gridCol w="4767950"/>
                <a:gridCol w="4767950"/>
                <a:gridCol w="4767950"/>
              </a:tblGrid>
              <a:tr h="536450">
                <a:tc>
                  <a:txBody>
                    <a:bodyPr/>
                    <a:lstStyle/>
                    <a:p>
                      <a:pPr indent="0" lvl="0" marL="0" marR="0" rtl="0" algn="l">
                        <a:spcBef>
                          <a:spcPts val="0"/>
                        </a:spcBef>
                        <a:spcAft>
                          <a:spcPts val="0"/>
                        </a:spcAft>
                        <a:buNone/>
                      </a:pPr>
                      <a:r>
                        <a:t/>
                      </a:r>
                      <a:endParaRPr sz="2600"/>
                    </a:p>
                  </a:txBody>
                  <a:tcPr marT="67050" marB="67050" marR="134100" marL="134100"/>
                </a:tc>
                <a:tc>
                  <a:txBody>
                    <a:bodyPr/>
                    <a:lstStyle/>
                    <a:p>
                      <a:pPr indent="0" lvl="0" marL="0" marR="0" rtl="0" algn="l">
                        <a:spcBef>
                          <a:spcPts val="0"/>
                        </a:spcBef>
                        <a:spcAft>
                          <a:spcPts val="0"/>
                        </a:spcAft>
                        <a:buNone/>
                      </a:pPr>
                      <a:r>
                        <a:rPr lang="en-US" sz="2600"/>
                        <a:t>Insertion</a:t>
                      </a:r>
                      <a:r>
                        <a:rPr lang="en-US" sz="2600"/>
                        <a:t> Sort</a:t>
                      </a:r>
                      <a:endParaRPr sz="2600"/>
                    </a:p>
                  </a:txBody>
                  <a:tcPr marT="67050" marB="67050" marR="134100" marL="134100"/>
                </a:tc>
                <a:tc>
                  <a:txBody>
                    <a:bodyPr/>
                    <a:lstStyle/>
                    <a:p>
                      <a:pPr indent="0" lvl="0" marL="0" marR="0" rtl="0" algn="l">
                        <a:spcBef>
                          <a:spcPts val="0"/>
                        </a:spcBef>
                        <a:spcAft>
                          <a:spcPts val="0"/>
                        </a:spcAft>
                        <a:buNone/>
                      </a:pPr>
                      <a:r>
                        <a:rPr lang="en-US" sz="2600"/>
                        <a:t>Merge Sort</a:t>
                      </a:r>
                      <a:endParaRPr/>
                    </a:p>
                  </a:txBody>
                  <a:tcPr marT="67050" marB="67050" marR="134100" marL="134100"/>
                </a:tc>
              </a:tr>
              <a:tr h="536450">
                <a:tc>
                  <a:txBody>
                    <a:bodyPr/>
                    <a:lstStyle/>
                    <a:p>
                      <a:pPr indent="0" lvl="0" marL="0" marR="0" rtl="0" algn="l">
                        <a:spcBef>
                          <a:spcPts val="0"/>
                        </a:spcBef>
                        <a:spcAft>
                          <a:spcPts val="0"/>
                        </a:spcAft>
                        <a:buNone/>
                      </a:pPr>
                      <a:r>
                        <a:rPr lang="en-US" sz="2600"/>
                        <a:t>Machine</a:t>
                      </a:r>
                      <a:r>
                        <a:rPr lang="en-US" sz="2600"/>
                        <a:t> Architecture</a:t>
                      </a:r>
                      <a:endParaRPr sz="2600"/>
                    </a:p>
                  </a:txBody>
                  <a:tcPr marT="67050" marB="67050" marR="134100" marL="134100"/>
                </a:tc>
                <a:tc>
                  <a:txBody>
                    <a:bodyPr/>
                    <a:lstStyle/>
                    <a:p>
                      <a:pPr indent="0" lvl="0" marL="0" marR="0" rtl="0" algn="l">
                        <a:spcBef>
                          <a:spcPts val="0"/>
                        </a:spcBef>
                        <a:spcAft>
                          <a:spcPts val="0"/>
                        </a:spcAft>
                        <a:buNone/>
                      </a:pPr>
                      <a:r>
                        <a:rPr lang="en-US" sz="2600"/>
                        <a:t>one billion/second(A)</a:t>
                      </a:r>
                      <a:endParaRPr/>
                    </a:p>
                  </a:txBody>
                  <a:tcPr marT="67050" marB="67050" marR="134100" marL="134100"/>
                </a:tc>
                <a:tc>
                  <a:txBody>
                    <a:bodyPr/>
                    <a:lstStyle/>
                    <a:p>
                      <a:pPr indent="0" lvl="0" marL="0" marR="0" rtl="0" algn="l">
                        <a:spcBef>
                          <a:spcPts val="0"/>
                        </a:spcBef>
                        <a:spcAft>
                          <a:spcPts val="0"/>
                        </a:spcAft>
                        <a:buNone/>
                      </a:pPr>
                      <a:r>
                        <a:rPr lang="en-US" sz="2600"/>
                        <a:t>ten million/second (B)</a:t>
                      </a:r>
                      <a:endParaRPr/>
                    </a:p>
                  </a:txBody>
                  <a:tcPr marT="67050" marB="67050" marR="134100" marL="134100"/>
                </a:tc>
              </a:tr>
              <a:tr h="938775">
                <a:tc>
                  <a:txBody>
                    <a:bodyPr/>
                    <a:lstStyle/>
                    <a:p>
                      <a:pPr indent="0" lvl="0" marL="0" marR="0" rtl="0" algn="l">
                        <a:spcBef>
                          <a:spcPts val="0"/>
                        </a:spcBef>
                        <a:spcAft>
                          <a:spcPts val="0"/>
                        </a:spcAft>
                        <a:buNone/>
                      </a:pPr>
                      <a:r>
                        <a:rPr lang="en-US" sz="2600"/>
                        <a:t>Programming</a:t>
                      </a:r>
                      <a:r>
                        <a:rPr lang="en-US" sz="2600"/>
                        <a:t> Skill</a:t>
                      </a:r>
                      <a:endParaRPr sz="2600"/>
                    </a:p>
                  </a:txBody>
                  <a:tcPr marT="67050" marB="67050" marR="134100" marL="134100"/>
                </a:tc>
                <a:tc>
                  <a:txBody>
                    <a:bodyPr/>
                    <a:lstStyle/>
                    <a:p>
                      <a:pPr indent="0" lvl="0" marL="0" marR="0" rtl="0" algn="l">
                        <a:spcBef>
                          <a:spcPts val="0"/>
                        </a:spcBef>
                        <a:spcAft>
                          <a:spcPts val="0"/>
                        </a:spcAft>
                        <a:buNone/>
                      </a:pPr>
                      <a:r>
                        <a:rPr lang="en-US" sz="2600"/>
                        <a:t>Best programmer (</a:t>
                      </a:r>
                      <a:r>
                        <a:rPr i="1" lang="en-US" sz="2600"/>
                        <a:t>c</a:t>
                      </a:r>
                      <a:r>
                        <a:rPr baseline="-25000" lang="en-US" sz="2600"/>
                        <a:t>1</a:t>
                      </a:r>
                      <a:r>
                        <a:rPr lang="en-US" sz="2600"/>
                        <a:t>=2), </a:t>
                      </a:r>
                      <a:endParaRPr/>
                    </a:p>
                  </a:txBody>
                  <a:tcPr marT="67050" marB="67050" marR="134100" marL="134100"/>
                </a:tc>
                <a:tc>
                  <a:txBody>
                    <a:bodyPr/>
                    <a:lstStyle/>
                    <a:p>
                      <a:pPr indent="0" lvl="0" marL="0" marR="0" rtl="0" algn="l">
                        <a:spcBef>
                          <a:spcPts val="0"/>
                        </a:spcBef>
                        <a:spcAft>
                          <a:spcPts val="0"/>
                        </a:spcAft>
                        <a:buNone/>
                      </a:pPr>
                      <a:r>
                        <a:rPr lang="en-US" sz="2600"/>
                        <a:t>Bad programmer (</a:t>
                      </a:r>
                      <a:r>
                        <a:rPr i="1" lang="en-US" sz="2600"/>
                        <a:t>c</a:t>
                      </a:r>
                      <a:r>
                        <a:rPr baseline="-25000" lang="en-US" sz="2600"/>
                        <a:t>2</a:t>
                      </a:r>
                      <a:r>
                        <a:rPr lang="en-US" sz="2600"/>
                        <a:t>=50), </a:t>
                      </a:r>
                      <a:endParaRPr/>
                    </a:p>
                  </a:txBody>
                  <a:tcPr marT="67050" marB="67050" marR="134100" marL="134100"/>
                </a:tc>
              </a:tr>
              <a:tr h="983500">
                <a:tc>
                  <a:txBody>
                    <a:bodyPr/>
                    <a:lstStyle/>
                    <a:p>
                      <a:pPr indent="0" lvl="0" marL="0" marR="0" rtl="0" algn="l">
                        <a:spcBef>
                          <a:spcPts val="0"/>
                        </a:spcBef>
                        <a:spcAft>
                          <a:spcPts val="0"/>
                        </a:spcAft>
                        <a:buNone/>
                      </a:pPr>
                      <a:r>
                        <a:rPr lang="en-US" sz="2600"/>
                        <a:t>Complexity</a:t>
                      </a:r>
                      <a:endParaRPr/>
                    </a:p>
                  </a:txBody>
                  <a:tcPr marT="67050" marB="67050" marR="134100" marL="134100"/>
                </a:tc>
                <a:tc>
                  <a:txBody>
                    <a:bodyPr/>
                    <a:lstStyle/>
                    <a:p>
                      <a:pPr indent="0" lvl="1" marL="0" marR="0" rtl="0" algn="l">
                        <a:lnSpc>
                          <a:spcPct val="100000"/>
                        </a:lnSpc>
                        <a:spcBef>
                          <a:spcPts val="0"/>
                        </a:spcBef>
                        <a:spcAft>
                          <a:spcPts val="0"/>
                        </a:spcAft>
                        <a:buSzPts val="2900"/>
                        <a:buFont typeface="Calibri"/>
                        <a:buNone/>
                      </a:pPr>
                      <a:r>
                        <a:rPr i="1" lang="en-US" sz="2900" u="none" cap="none" strike="noStrike"/>
                        <a:t>c</a:t>
                      </a:r>
                      <a:r>
                        <a:rPr baseline="-25000" lang="en-US" sz="2900" u="none" cap="none" strike="noStrike"/>
                        <a:t>1</a:t>
                      </a:r>
                      <a:r>
                        <a:rPr i="1" lang="en-US" sz="2900" u="none" cap="none" strike="noStrike"/>
                        <a:t>n</a:t>
                      </a:r>
                      <a:r>
                        <a:rPr baseline="30000" lang="en-US" sz="2900" u="none" cap="none" strike="noStrike"/>
                        <a:t>2</a:t>
                      </a:r>
                      <a:endParaRPr/>
                    </a:p>
                    <a:p>
                      <a:pPr indent="0" lvl="0" marL="0" marR="0" rtl="0" algn="l">
                        <a:spcBef>
                          <a:spcPts val="0"/>
                        </a:spcBef>
                        <a:spcAft>
                          <a:spcPts val="0"/>
                        </a:spcAft>
                        <a:buNone/>
                      </a:pPr>
                      <a:r>
                        <a:t/>
                      </a:r>
                      <a:endParaRPr sz="2600"/>
                    </a:p>
                  </a:txBody>
                  <a:tcPr marT="67050" marB="67050" marR="134100" marL="134100"/>
                </a:tc>
                <a:tc>
                  <a:txBody>
                    <a:bodyPr/>
                    <a:lstStyle/>
                    <a:p>
                      <a:pPr indent="0" lvl="1" marL="0" marR="0" rtl="0" algn="l">
                        <a:lnSpc>
                          <a:spcPct val="100000"/>
                        </a:lnSpc>
                        <a:spcBef>
                          <a:spcPts val="0"/>
                        </a:spcBef>
                        <a:spcAft>
                          <a:spcPts val="0"/>
                        </a:spcAft>
                        <a:buSzPts val="2900"/>
                        <a:buFont typeface="Calibri"/>
                        <a:buNone/>
                      </a:pPr>
                      <a:r>
                        <a:rPr i="1" lang="en-US" sz="2900" u="none" cap="none" strike="noStrike"/>
                        <a:t>c</a:t>
                      </a:r>
                      <a:r>
                        <a:rPr baseline="-25000" lang="en-US" sz="2900" u="none" cap="none" strike="noStrike"/>
                        <a:t>2</a:t>
                      </a:r>
                      <a:r>
                        <a:rPr i="1" lang="en-US" sz="2900" u="none" cap="none" strike="noStrike"/>
                        <a:t>n </a:t>
                      </a:r>
                      <a:r>
                        <a:rPr lang="en-US" sz="2900" u="none" cap="none" strike="noStrike"/>
                        <a:t>(lg</a:t>
                      </a:r>
                      <a:r>
                        <a:rPr i="1" lang="en-US" sz="2900" u="none" cap="none" strike="noStrike"/>
                        <a:t> n</a:t>
                      </a:r>
                      <a:r>
                        <a:rPr lang="en-US" sz="2900" u="none" cap="none" strike="noStrike"/>
                        <a:t>)</a:t>
                      </a:r>
                      <a:endParaRPr/>
                    </a:p>
                    <a:p>
                      <a:pPr indent="0" lvl="0" marL="0" marR="0" rtl="0" algn="l">
                        <a:spcBef>
                          <a:spcPts val="0"/>
                        </a:spcBef>
                        <a:spcAft>
                          <a:spcPts val="0"/>
                        </a:spcAft>
                        <a:buNone/>
                      </a:pPr>
                      <a:r>
                        <a:t/>
                      </a:r>
                      <a:endParaRPr sz="2600"/>
                    </a:p>
                  </a:txBody>
                  <a:tcPr marT="67050" marB="67050" marR="134100" marL="134100"/>
                </a:tc>
              </a:tr>
              <a:tr h="536450">
                <a:tc>
                  <a:txBody>
                    <a:bodyPr/>
                    <a:lstStyle/>
                    <a:p>
                      <a:pPr indent="0" lvl="0" marL="0" marR="0" rtl="0" algn="l">
                        <a:spcBef>
                          <a:spcPts val="0"/>
                        </a:spcBef>
                        <a:spcAft>
                          <a:spcPts val="0"/>
                        </a:spcAft>
                        <a:buNone/>
                      </a:pPr>
                      <a:r>
                        <a:rPr lang="en-US" sz="2600"/>
                        <a:t>Input</a:t>
                      </a:r>
                      <a:r>
                        <a:rPr lang="en-US" sz="2600"/>
                        <a:t> Size</a:t>
                      </a:r>
                      <a:endParaRPr sz="2600"/>
                    </a:p>
                  </a:txBody>
                  <a:tcPr marT="67050" marB="67050" marR="134100" marL="134100"/>
                </a:tc>
                <a:tc>
                  <a:txBody>
                    <a:bodyPr/>
                    <a:lstStyle/>
                    <a:p>
                      <a:pPr indent="0" lvl="0" marL="0" marR="0" rtl="0" algn="l">
                        <a:spcBef>
                          <a:spcPts val="0"/>
                        </a:spcBef>
                        <a:spcAft>
                          <a:spcPts val="0"/>
                        </a:spcAft>
                        <a:buNone/>
                      </a:pPr>
                      <a:r>
                        <a:rPr i="1" lang="en-US" sz="2600"/>
                        <a:t>n</a:t>
                      </a:r>
                      <a:r>
                        <a:rPr lang="en-US" sz="2600"/>
                        <a:t>=10</a:t>
                      </a:r>
                      <a:r>
                        <a:rPr baseline="30000" lang="en-US" sz="2600"/>
                        <a:t>6</a:t>
                      </a:r>
                      <a:r>
                        <a:rPr lang="en-US" sz="2600"/>
                        <a:t> numbers</a:t>
                      </a:r>
                      <a:endParaRPr/>
                    </a:p>
                  </a:txBody>
                  <a:tcPr marT="67050" marB="67050" marR="134100" marL="134100"/>
                </a:tc>
                <a:tc>
                  <a:txBody>
                    <a:bodyPr/>
                    <a:lstStyle/>
                    <a:p>
                      <a:pPr indent="0" lvl="0" marL="0" marR="0" rtl="0" algn="l">
                        <a:spcBef>
                          <a:spcPts val="0"/>
                        </a:spcBef>
                        <a:spcAft>
                          <a:spcPts val="0"/>
                        </a:spcAft>
                        <a:buNone/>
                      </a:pPr>
                      <a:r>
                        <a:rPr i="1" lang="en-US" sz="2600"/>
                        <a:t>n</a:t>
                      </a:r>
                      <a:r>
                        <a:rPr lang="en-US" sz="2600"/>
                        <a:t>=10</a:t>
                      </a:r>
                      <a:r>
                        <a:rPr baseline="30000" lang="en-US" sz="2600"/>
                        <a:t>6</a:t>
                      </a:r>
                      <a:r>
                        <a:rPr lang="en-US" sz="2600"/>
                        <a:t> numbers</a:t>
                      </a:r>
                      <a:endParaRPr/>
                    </a:p>
                  </a:txBody>
                  <a:tcPr marT="67050" marB="67050" marR="134100" marL="134100"/>
                </a:tc>
              </a:tr>
              <a:tr h="536450">
                <a:tc>
                  <a:txBody>
                    <a:bodyPr/>
                    <a:lstStyle/>
                    <a:p>
                      <a:pPr indent="0" lvl="0" marL="0" marR="0" rtl="0" algn="l">
                        <a:spcBef>
                          <a:spcPts val="0"/>
                        </a:spcBef>
                        <a:spcAft>
                          <a:spcPts val="0"/>
                        </a:spcAft>
                        <a:buNone/>
                      </a:pPr>
                      <a:r>
                        <a:rPr lang="en-US" sz="2600"/>
                        <a:t>Input</a:t>
                      </a:r>
                      <a:r>
                        <a:rPr lang="en-US" sz="2600"/>
                        <a:t> Quality</a:t>
                      </a:r>
                      <a:endParaRPr sz="2600"/>
                    </a:p>
                  </a:txBody>
                  <a:tcPr marT="67050" marB="67050" marR="134100" marL="134100"/>
                </a:tc>
                <a:tc>
                  <a:txBody>
                    <a:bodyPr/>
                    <a:lstStyle/>
                    <a:p>
                      <a:pPr indent="0" lvl="0" marL="0" marR="0" rtl="0" algn="l">
                        <a:spcBef>
                          <a:spcPts val="0"/>
                        </a:spcBef>
                        <a:spcAft>
                          <a:spcPts val="0"/>
                        </a:spcAft>
                        <a:buNone/>
                      </a:pPr>
                      <a:r>
                        <a:rPr lang="en-US" sz="2600"/>
                        <a:t>Worst</a:t>
                      </a:r>
                      <a:endParaRPr/>
                    </a:p>
                  </a:txBody>
                  <a:tcPr marT="67050" marB="67050" marR="134100" marL="134100"/>
                </a:tc>
                <a:tc>
                  <a:txBody>
                    <a:bodyPr/>
                    <a:lstStyle/>
                    <a:p>
                      <a:pPr indent="0" lvl="0" marL="0" marR="0" rtl="0" algn="l">
                        <a:spcBef>
                          <a:spcPts val="0"/>
                        </a:spcBef>
                        <a:spcAft>
                          <a:spcPts val="0"/>
                        </a:spcAft>
                        <a:buNone/>
                      </a:pPr>
                      <a:r>
                        <a:rPr lang="en-US" sz="2600"/>
                        <a:t>Worst</a:t>
                      </a:r>
                      <a:endParaRPr/>
                    </a:p>
                  </a:txBody>
                  <a:tcPr marT="67050" marB="67050" marR="134100" marL="134100"/>
                </a:tc>
              </a:tr>
              <a:tr h="1878500">
                <a:tc>
                  <a:txBody>
                    <a:bodyPr/>
                    <a:lstStyle/>
                    <a:p>
                      <a:pPr indent="0" lvl="0" marL="0" marR="0" rtl="0" algn="l">
                        <a:spcBef>
                          <a:spcPts val="0"/>
                        </a:spcBef>
                        <a:spcAft>
                          <a:spcPts val="0"/>
                        </a:spcAft>
                        <a:buNone/>
                      </a:pPr>
                      <a:r>
                        <a:rPr lang="en-US" sz="2600"/>
                        <a:t>Time</a:t>
                      </a:r>
                      <a:r>
                        <a:rPr lang="en-US" sz="2600"/>
                        <a:t> Required</a:t>
                      </a:r>
                      <a:endParaRPr sz="2600"/>
                    </a:p>
                  </a:txBody>
                  <a:tcPr marT="67050" marB="67050" marR="134100" marL="134100"/>
                </a:tc>
                <a:tc>
                  <a:txBody>
                    <a:bodyPr/>
                    <a:lstStyle/>
                    <a:p>
                      <a:pPr indent="0" lvl="1" marL="0" marR="0" rtl="0" algn="l">
                        <a:lnSpc>
                          <a:spcPct val="100000"/>
                        </a:lnSpc>
                        <a:spcBef>
                          <a:spcPts val="0"/>
                        </a:spcBef>
                        <a:spcAft>
                          <a:spcPts val="0"/>
                        </a:spcAft>
                        <a:buSzPts val="2500"/>
                        <a:buFont typeface="Calibri"/>
                        <a:buNone/>
                      </a:pPr>
                      <a:r>
                        <a:rPr lang="en-US" sz="2500" u="none" cap="none" strike="noStrike"/>
                        <a:t>2 (10</a:t>
                      </a:r>
                      <a:r>
                        <a:rPr baseline="30000" lang="en-US" sz="2500" u="none" cap="none" strike="noStrike"/>
                        <a:t>6</a:t>
                      </a:r>
                      <a:r>
                        <a:rPr lang="en-US" sz="2500" u="none" cap="none" strike="noStrike"/>
                        <a:t>)</a:t>
                      </a:r>
                      <a:r>
                        <a:rPr baseline="30000" lang="en-US" sz="2500" u="none" cap="none" strike="noStrike"/>
                        <a:t>2</a:t>
                      </a:r>
                      <a:r>
                        <a:rPr lang="en-US" sz="2500" u="none" cap="none" strike="noStrike"/>
                        <a:t> instructions/10</a:t>
                      </a:r>
                      <a:r>
                        <a:rPr baseline="30000" lang="en-US" sz="2500" u="none" cap="none" strike="noStrike"/>
                        <a:t>9</a:t>
                      </a:r>
                      <a:r>
                        <a:rPr lang="en-US" sz="2500" u="none" cap="none" strike="noStrike"/>
                        <a:t> instructions per second = 2000 seconds.</a:t>
                      </a:r>
                      <a:endParaRPr/>
                    </a:p>
                  </a:txBody>
                  <a:tcPr marT="67050" marB="67050" marR="134100" marL="134100"/>
                </a:tc>
                <a:tc>
                  <a:txBody>
                    <a:bodyPr/>
                    <a:lstStyle/>
                    <a:p>
                      <a:pPr indent="0" lvl="1" marL="0" marR="0" rtl="0" algn="l">
                        <a:lnSpc>
                          <a:spcPct val="100000"/>
                        </a:lnSpc>
                        <a:spcBef>
                          <a:spcPts val="0"/>
                        </a:spcBef>
                        <a:spcAft>
                          <a:spcPts val="0"/>
                        </a:spcAft>
                        <a:buSzPts val="2500"/>
                        <a:buFont typeface="Calibri"/>
                        <a:buNone/>
                      </a:pPr>
                      <a:r>
                        <a:rPr lang="en-US" sz="2500" u="none" cap="none" strike="noStrike"/>
                        <a:t>50 (10</a:t>
                      </a:r>
                      <a:r>
                        <a:rPr baseline="30000" lang="en-US" sz="2500" u="none" cap="none" strike="noStrike"/>
                        <a:t>6</a:t>
                      </a:r>
                      <a:r>
                        <a:rPr lang="en-US" sz="2500" u="none" cap="none" strike="noStrike"/>
                        <a:t> lg 10</a:t>
                      </a:r>
                      <a:r>
                        <a:rPr baseline="30000" lang="en-US" sz="2500" u="none" cap="none" strike="noStrike"/>
                        <a:t>6</a:t>
                      </a:r>
                      <a:r>
                        <a:rPr lang="en-US" sz="2500" u="none" cap="none" strike="noStrike"/>
                        <a:t>) instructions/10</a:t>
                      </a:r>
                      <a:r>
                        <a:rPr baseline="30000" lang="en-US" sz="2500" u="none" cap="none" strike="noStrike"/>
                        <a:t>7</a:t>
                      </a:r>
                      <a:r>
                        <a:rPr lang="en-US" sz="2500" u="none" cap="none" strike="noStrike"/>
                        <a:t> instructions per second ≈ 100 seconds.</a:t>
                      </a:r>
                      <a:endParaRPr/>
                    </a:p>
                  </a:txBody>
                  <a:tcPr marT="67050" marB="67050" marR="134100" marL="134100"/>
                </a:tc>
              </a:tr>
            </a:tbl>
          </a:graphicData>
        </a:graphic>
      </p:graphicFrame>
      <p:sp>
        <p:nvSpPr>
          <p:cNvPr id="4253" name="Google Shape;4253;p227"/>
          <p:cNvSpPr/>
          <p:nvPr/>
        </p:nvSpPr>
        <p:spPr>
          <a:xfrm>
            <a:off x="895507" y="1072765"/>
            <a:ext cx="13282150" cy="584775"/>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3200"/>
              <a:buFont typeface="Noto Sans Symbols"/>
              <a:buChar char="❑"/>
            </a:pPr>
            <a:r>
              <a:rPr lang="en-US" sz="3200">
                <a:solidFill>
                  <a:schemeClr val="dk1"/>
                </a:solidFill>
                <a:latin typeface="Cambria"/>
                <a:ea typeface="Cambria"/>
                <a:cs typeface="Cambria"/>
                <a:sym typeface="Cambria"/>
              </a:rPr>
              <a:t>Efficiency comparison of two algorithms</a:t>
            </a:r>
            <a:endParaRPr/>
          </a:p>
        </p:txBody>
      </p:sp>
      <p:sp>
        <p:nvSpPr>
          <p:cNvPr id="4254" name="Google Shape;4254;p227"/>
          <p:cNvSpPr/>
          <p:nvPr/>
        </p:nvSpPr>
        <p:spPr>
          <a:xfrm>
            <a:off x="406400" y="7711440"/>
            <a:ext cx="16611600" cy="1274195"/>
          </a:xfrm>
          <a:prstGeom prst="rect">
            <a:avLst/>
          </a:prstGeom>
          <a:noFill/>
          <a:ln>
            <a:noFill/>
          </a:ln>
        </p:spPr>
        <p:txBody>
          <a:bodyPr anchorCtr="0" anchor="t" bIns="45700" lIns="91425" spcFirstLastPara="1" rIns="91425" wrap="square" tIns="45700">
            <a:spAutoFit/>
          </a:bodyPr>
          <a:lstStyle/>
          <a:p>
            <a:pPr indent="-457200" lvl="1" marL="914400" marR="0" rtl="0" algn="l">
              <a:lnSpc>
                <a:spcPct val="80000"/>
              </a:lnSpc>
              <a:spcBef>
                <a:spcPts val="0"/>
              </a:spcBef>
              <a:spcAft>
                <a:spcPts val="0"/>
              </a:spcAft>
              <a:buClr>
                <a:schemeClr val="dk1"/>
              </a:buClr>
              <a:buSzPts val="3200"/>
              <a:buFont typeface="Noto Sans Symbols"/>
              <a:buChar char="❑"/>
            </a:pPr>
            <a:r>
              <a:rPr b="0" i="0" lang="en-US" sz="3200" u="none" cap="none" strike="noStrike">
                <a:solidFill>
                  <a:schemeClr val="dk1"/>
                </a:solidFill>
                <a:latin typeface="Cambria"/>
                <a:ea typeface="Cambria"/>
                <a:cs typeface="Cambria"/>
                <a:sym typeface="Cambria"/>
              </a:rPr>
              <a:t>Thus, </a:t>
            </a:r>
            <a:r>
              <a:rPr b="0" i="0" lang="en-US" sz="3200" u="none" cap="none" strike="noStrike">
                <a:solidFill>
                  <a:srgbClr val="FF0000"/>
                </a:solidFill>
                <a:latin typeface="Cambria"/>
                <a:ea typeface="Cambria"/>
                <a:cs typeface="Cambria"/>
                <a:sym typeface="Cambria"/>
              </a:rPr>
              <a:t>merge sort on B is 20 times faster than insertion sort on A!</a:t>
            </a:r>
            <a:endParaRPr/>
          </a:p>
          <a:p>
            <a:pPr indent="0" lvl="1" marL="457200" marR="0" rtl="0" algn="l">
              <a:lnSpc>
                <a:spcPct val="80000"/>
              </a:lnSpc>
              <a:spcBef>
                <a:spcPts val="0"/>
              </a:spcBef>
              <a:spcAft>
                <a:spcPts val="0"/>
              </a:spcAft>
              <a:buNone/>
            </a:pPr>
            <a:r>
              <a:t/>
            </a:r>
            <a:endParaRPr b="0" i="0" sz="3200" u="none" cap="none" strike="noStrike">
              <a:solidFill>
                <a:schemeClr val="dk1"/>
              </a:solidFill>
              <a:latin typeface="Cambria"/>
              <a:ea typeface="Cambria"/>
              <a:cs typeface="Cambria"/>
              <a:sym typeface="Cambria"/>
            </a:endParaRPr>
          </a:p>
          <a:p>
            <a:pPr indent="-457200" lvl="1" marL="914400" marR="0" rtl="0" algn="l">
              <a:lnSpc>
                <a:spcPct val="80000"/>
              </a:lnSpc>
              <a:spcBef>
                <a:spcPts val="0"/>
              </a:spcBef>
              <a:spcAft>
                <a:spcPts val="0"/>
              </a:spcAft>
              <a:buClr>
                <a:schemeClr val="dk1"/>
              </a:buClr>
              <a:buSzPts val="3200"/>
              <a:buFont typeface="Noto Sans Symbols"/>
              <a:buChar char="❑"/>
            </a:pPr>
            <a:r>
              <a:rPr b="0" i="0" lang="en-US" sz="3200" u="none" cap="none" strike="noStrike">
                <a:solidFill>
                  <a:schemeClr val="dk1"/>
                </a:solidFill>
                <a:latin typeface="Cambria"/>
                <a:ea typeface="Cambria"/>
                <a:cs typeface="Cambria"/>
                <a:sym typeface="Cambria"/>
              </a:rPr>
              <a:t>If sorting ten million numbers, 2.3 days VS. 20 minutes.</a:t>
            </a:r>
            <a:endParaRPr/>
          </a:p>
        </p:txBody>
      </p:sp>
      <p:sp>
        <p:nvSpPr>
          <p:cNvPr id="4255" name="Google Shape;4255;p227"/>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9" name="Shape 4259"/>
        <p:cNvGrpSpPr/>
        <p:nvPr/>
      </p:nvGrpSpPr>
      <p:grpSpPr>
        <a:xfrm>
          <a:off x="0" y="0"/>
          <a:ext cx="0" cy="0"/>
          <a:chOff x="0" y="0"/>
          <a:chExt cx="0" cy="0"/>
        </a:xfrm>
      </p:grpSpPr>
      <p:pic>
        <p:nvPicPr>
          <p:cNvPr descr="https://cdn.kastatic.org/ka-perseus-images/db9d172fc33b90e905c1213b8cce660c228bb99c.png" id="4260" name="Google Shape;4260;p228"/>
          <p:cNvPicPr preferRelativeResize="0"/>
          <p:nvPr/>
        </p:nvPicPr>
        <p:blipFill rotWithShape="1">
          <a:blip r:embed="rId3">
            <a:alphaModFix/>
          </a:blip>
          <a:srcRect b="0" l="0" r="0" t="0"/>
          <a:stretch/>
        </p:blipFill>
        <p:spPr>
          <a:xfrm>
            <a:off x="2540000" y="1066800"/>
            <a:ext cx="11723371" cy="7757583"/>
          </a:xfrm>
          <a:prstGeom prst="rect">
            <a:avLst/>
          </a:prstGeom>
          <a:noFill/>
          <a:ln>
            <a:noFill/>
          </a:ln>
        </p:spPr>
      </p:pic>
      <p:sp>
        <p:nvSpPr>
          <p:cNvPr id="4261" name="Google Shape;4261;p228"/>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pic>
        <p:nvPicPr>
          <p:cNvPr id="505" name="Google Shape;505;g231654da561_0_13"/>
          <p:cNvPicPr preferRelativeResize="0"/>
          <p:nvPr/>
        </p:nvPicPr>
        <p:blipFill rotWithShape="1">
          <a:blip r:embed="rId3">
            <a:alphaModFix/>
          </a:blip>
          <a:srcRect b="0" l="0" r="0" t="0"/>
          <a:stretch/>
        </p:blipFill>
        <p:spPr>
          <a:xfrm>
            <a:off x="482600" y="2133600"/>
            <a:ext cx="13106400" cy="3352800"/>
          </a:xfrm>
          <a:prstGeom prst="rect">
            <a:avLst/>
          </a:prstGeom>
          <a:noFill/>
          <a:ln>
            <a:noFill/>
          </a:ln>
        </p:spPr>
      </p:pic>
      <p:pic>
        <p:nvPicPr>
          <p:cNvPr id="506" name="Google Shape;506;g231654da561_0_13"/>
          <p:cNvPicPr preferRelativeResize="0"/>
          <p:nvPr/>
        </p:nvPicPr>
        <p:blipFill rotWithShape="1">
          <a:blip r:embed="rId4">
            <a:alphaModFix/>
          </a:blip>
          <a:srcRect b="0" l="0" r="0" t="0"/>
          <a:stretch/>
        </p:blipFill>
        <p:spPr>
          <a:xfrm>
            <a:off x="1473200" y="7040881"/>
            <a:ext cx="12678411" cy="1504103"/>
          </a:xfrm>
          <a:prstGeom prst="rect">
            <a:avLst/>
          </a:prstGeom>
          <a:noFill/>
          <a:ln>
            <a:noFill/>
          </a:ln>
        </p:spPr>
      </p:pic>
      <p:sp>
        <p:nvSpPr>
          <p:cNvPr id="507" name="Google Shape;507;g231654da561_0_13"/>
          <p:cNvSpPr txBox="1"/>
          <p:nvPr>
            <p:ph type="title"/>
          </p:nvPr>
        </p:nvSpPr>
        <p:spPr>
          <a:xfrm>
            <a:off x="482600" y="906042"/>
            <a:ext cx="14793000" cy="1504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Analysis of Divide and Conquer</a:t>
            </a:r>
            <a:endParaRPr/>
          </a:p>
        </p:txBody>
      </p:sp>
      <p:sp>
        <p:nvSpPr>
          <p:cNvPr id="508" name="Google Shape;508;g231654da561_0_13"/>
          <p:cNvSpPr txBox="1"/>
          <p:nvPr>
            <p:ph idx="12" type="sldNum"/>
          </p:nvPr>
        </p:nvSpPr>
        <p:spPr>
          <a:xfrm>
            <a:off x="12874625" y="9353550"/>
            <a:ext cx="4111500" cy="2772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500"/>
                                        <p:tgtEl>
                                          <p:spTgt spid="5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5" name="Shape 4265"/>
        <p:cNvGrpSpPr/>
        <p:nvPr/>
      </p:nvGrpSpPr>
      <p:grpSpPr>
        <a:xfrm>
          <a:off x="0" y="0"/>
          <a:ext cx="0" cy="0"/>
          <a:chOff x="0" y="0"/>
          <a:chExt cx="0" cy="0"/>
        </a:xfrm>
      </p:grpSpPr>
      <p:sp>
        <p:nvSpPr>
          <p:cNvPr id="4266" name="Google Shape;4266;p229"/>
          <p:cNvSpPr txBox="1"/>
          <p:nvPr>
            <p:ph type="title"/>
          </p:nvPr>
        </p:nvSpPr>
        <p:spPr>
          <a:xfrm>
            <a:off x="711200" y="1149828"/>
            <a:ext cx="12517120" cy="2769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Quicksort Algorithm</a:t>
            </a:r>
            <a:endParaRPr/>
          </a:p>
        </p:txBody>
      </p:sp>
      <p:sp>
        <p:nvSpPr>
          <p:cNvPr id="4267" name="Google Shape;4267;p229"/>
          <p:cNvSpPr txBox="1"/>
          <p:nvPr>
            <p:ph idx="1" type="body"/>
          </p:nvPr>
        </p:nvSpPr>
        <p:spPr>
          <a:xfrm>
            <a:off x="748890" y="2667000"/>
            <a:ext cx="26132367" cy="521989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3200"/>
              <a:buFont typeface="Noto Sans Symbols"/>
              <a:buNone/>
            </a:pPr>
            <a:r>
              <a:rPr lang="en-US" sz="3200">
                <a:latin typeface="Cambria"/>
                <a:ea typeface="Cambria"/>
                <a:cs typeface="Cambria"/>
                <a:sym typeface="Cambria"/>
              </a:rPr>
              <a:t>Given an array of </a:t>
            </a:r>
            <a:r>
              <a:rPr i="1" lang="en-US" sz="3200">
                <a:latin typeface="Cambria"/>
                <a:ea typeface="Cambria"/>
                <a:cs typeface="Cambria"/>
                <a:sym typeface="Cambria"/>
              </a:rPr>
              <a:t>n</a:t>
            </a:r>
            <a:r>
              <a:rPr lang="en-US" sz="3200">
                <a:latin typeface="Cambria"/>
                <a:ea typeface="Cambria"/>
                <a:cs typeface="Cambria"/>
                <a:sym typeface="Cambria"/>
              </a:rPr>
              <a:t> elements (e.g., integers):</a:t>
            </a:r>
            <a:endParaRPr/>
          </a:p>
          <a:p>
            <a:pPr indent="-457200" lvl="0" marL="457200" rtl="0" algn="l">
              <a:spcBef>
                <a:spcPts val="640"/>
              </a:spcBef>
              <a:spcAft>
                <a:spcPts val="0"/>
              </a:spcAft>
              <a:buClr>
                <a:schemeClr val="dk1"/>
              </a:buClr>
              <a:buSzPts val="3200"/>
              <a:buFont typeface="Noto Sans Symbols"/>
              <a:buChar char="❑"/>
            </a:pPr>
            <a:r>
              <a:rPr lang="en-US" sz="3200">
                <a:latin typeface="Cambria"/>
                <a:ea typeface="Cambria"/>
                <a:cs typeface="Cambria"/>
                <a:sym typeface="Cambria"/>
              </a:rPr>
              <a:t>If array only contains one element, return</a:t>
            </a:r>
            <a:endParaRPr/>
          </a:p>
          <a:p>
            <a:pPr indent="-457200" lvl="0" marL="457200" rtl="0" algn="l">
              <a:spcBef>
                <a:spcPts val="640"/>
              </a:spcBef>
              <a:spcAft>
                <a:spcPts val="0"/>
              </a:spcAft>
              <a:buClr>
                <a:schemeClr val="dk1"/>
              </a:buClr>
              <a:buSzPts val="3200"/>
              <a:buFont typeface="Noto Sans Symbols"/>
              <a:buChar char="❑"/>
            </a:pPr>
            <a:r>
              <a:rPr lang="en-US" sz="3200">
                <a:latin typeface="Cambria"/>
                <a:ea typeface="Cambria"/>
                <a:cs typeface="Cambria"/>
                <a:sym typeface="Cambria"/>
              </a:rPr>
              <a:t>Else</a:t>
            </a:r>
            <a:endParaRPr/>
          </a:p>
          <a:p>
            <a:pPr indent="-457200" lvl="1" marL="914400" rtl="0" algn="l">
              <a:spcBef>
                <a:spcPts val="640"/>
              </a:spcBef>
              <a:spcAft>
                <a:spcPts val="0"/>
              </a:spcAft>
              <a:buClr>
                <a:schemeClr val="dk1"/>
              </a:buClr>
              <a:buSzPts val="3200"/>
              <a:buFont typeface="Noto Sans Symbols"/>
              <a:buChar char="▪"/>
            </a:pPr>
            <a:r>
              <a:rPr lang="en-US" sz="3200">
                <a:latin typeface="Cambria"/>
                <a:ea typeface="Cambria"/>
                <a:cs typeface="Cambria"/>
                <a:sym typeface="Cambria"/>
              </a:rPr>
              <a:t>pick one element to use as </a:t>
            </a:r>
            <a:r>
              <a:rPr i="1" lang="en-US" sz="3200">
                <a:latin typeface="Cambria"/>
                <a:ea typeface="Cambria"/>
                <a:cs typeface="Cambria"/>
                <a:sym typeface="Cambria"/>
              </a:rPr>
              <a:t>pivot.</a:t>
            </a:r>
            <a:endParaRPr/>
          </a:p>
          <a:p>
            <a:pPr indent="-457200" lvl="1" marL="914400" rtl="0" algn="l">
              <a:spcBef>
                <a:spcPts val="640"/>
              </a:spcBef>
              <a:spcAft>
                <a:spcPts val="0"/>
              </a:spcAft>
              <a:buClr>
                <a:schemeClr val="dk1"/>
              </a:buClr>
              <a:buSzPts val="3200"/>
              <a:buFont typeface="Noto Sans Symbols"/>
              <a:buChar char="▪"/>
            </a:pPr>
            <a:r>
              <a:rPr lang="en-US" sz="3200">
                <a:latin typeface="Cambria"/>
                <a:ea typeface="Cambria"/>
                <a:cs typeface="Cambria"/>
                <a:sym typeface="Cambria"/>
              </a:rPr>
              <a:t>Partition elements into two sub-arrays:</a:t>
            </a:r>
            <a:endParaRPr/>
          </a:p>
          <a:p>
            <a:pPr indent="-457200" lvl="2" marL="1371600" rtl="0" algn="l">
              <a:spcBef>
                <a:spcPts val="640"/>
              </a:spcBef>
              <a:spcAft>
                <a:spcPts val="0"/>
              </a:spcAft>
              <a:buClr>
                <a:schemeClr val="dk1"/>
              </a:buClr>
              <a:buSzPts val="3200"/>
              <a:buFont typeface="Noto Sans Symbols"/>
              <a:buChar char="❑"/>
            </a:pPr>
            <a:r>
              <a:rPr lang="en-US" sz="3200">
                <a:latin typeface="Cambria"/>
                <a:ea typeface="Cambria"/>
                <a:cs typeface="Cambria"/>
                <a:sym typeface="Cambria"/>
              </a:rPr>
              <a:t>Elements less than or equal to pivot</a:t>
            </a:r>
            <a:endParaRPr/>
          </a:p>
          <a:p>
            <a:pPr indent="-457200" lvl="2" marL="1371600" rtl="0" algn="l">
              <a:spcBef>
                <a:spcPts val="640"/>
              </a:spcBef>
              <a:spcAft>
                <a:spcPts val="0"/>
              </a:spcAft>
              <a:buClr>
                <a:schemeClr val="dk1"/>
              </a:buClr>
              <a:buSzPts val="3200"/>
              <a:buFont typeface="Noto Sans Symbols"/>
              <a:buChar char="❑"/>
            </a:pPr>
            <a:r>
              <a:rPr lang="en-US" sz="3200">
                <a:latin typeface="Cambria"/>
                <a:ea typeface="Cambria"/>
                <a:cs typeface="Cambria"/>
                <a:sym typeface="Cambria"/>
              </a:rPr>
              <a:t>Elements greater than pivot</a:t>
            </a:r>
            <a:endParaRPr/>
          </a:p>
          <a:p>
            <a:pPr indent="-457200" lvl="1" marL="914400" rtl="0" algn="l">
              <a:spcBef>
                <a:spcPts val="640"/>
              </a:spcBef>
              <a:spcAft>
                <a:spcPts val="0"/>
              </a:spcAft>
              <a:buClr>
                <a:schemeClr val="dk1"/>
              </a:buClr>
              <a:buSzPts val="3200"/>
              <a:buFont typeface="Noto Sans Symbols"/>
              <a:buChar char="▪"/>
            </a:pPr>
            <a:r>
              <a:rPr lang="en-US" sz="3200">
                <a:latin typeface="Cambria"/>
                <a:ea typeface="Cambria"/>
                <a:cs typeface="Cambria"/>
                <a:sym typeface="Cambria"/>
              </a:rPr>
              <a:t>Quicksort two sub-arrays</a:t>
            </a:r>
            <a:endParaRPr/>
          </a:p>
          <a:p>
            <a:pPr indent="-457200" lvl="1" marL="914400" rtl="0" algn="l">
              <a:spcBef>
                <a:spcPts val="640"/>
              </a:spcBef>
              <a:spcAft>
                <a:spcPts val="0"/>
              </a:spcAft>
              <a:buClr>
                <a:schemeClr val="dk1"/>
              </a:buClr>
              <a:buSzPts val="3200"/>
              <a:buFont typeface="Noto Sans Symbols"/>
              <a:buChar char="▪"/>
            </a:pPr>
            <a:r>
              <a:rPr lang="en-US" sz="3200">
                <a:latin typeface="Cambria"/>
                <a:ea typeface="Cambria"/>
                <a:cs typeface="Cambria"/>
                <a:sym typeface="Cambria"/>
              </a:rPr>
              <a:t>Return results</a:t>
            </a:r>
            <a:endParaRPr/>
          </a:p>
        </p:txBody>
      </p:sp>
      <p:sp>
        <p:nvSpPr>
          <p:cNvPr id="4268" name="Google Shape;4268;p229"/>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2" name="Shape 4272"/>
        <p:cNvGrpSpPr/>
        <p:nvPr/>
      </p:nvGrpSpPr>
      <p:grpSpPr>
        <a:xfrm>
          <a:off x="0" y="0"/>
          <a:ext cx="0" cy="0"/>
          <a:chOff x="0" y="0"/>
          <a:chExt cx="0" cy="0"/>
        </a:xfrm>
      </p:grpSpPr>
      <p:sp>
        <p:nvSpPr>
          <p:cNvPr id="4273" name="Google Shape;4273;p230"/>
          <p:cNvSpPr txBox="1"/>
          <p:nvPr>
            <p:ph type="title"/>
          </p:nvPr>
        </p:nvSpPr>
        <p:spPr>
          <a:xfrm>
            <a:off x="894080" y="990600"/>
            <a:ext cx="11399520" cy="76745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Example(</a:t>
            </a:r>
            <a:r>
              <a:rPr b="1" lang="en-US" sz="4800" u="sng">
                <a:solidFill>
                  <a:srgbClr val="E36C09"/>
                </a:solidFill>
                <a:latin typeface="Cambria"/>
                <a:ea typeface="Cambria"/>
                <a:cs typeface="Cambria"/>
                <a:sym typeface="Cambria"/>
                <a:hlinkClick action="ppaction://hlinksldjump" r:id="rId3">
                  <a:extLst>
                    <a:ext uri="{A12FA001-AC4F-418D-AE19-62706E023703}">
                      <ahyp:hlinkClr val="tx"/>
                    </a:ext>
                  </a:extLst>
                </a:hlinkClick>
              </a:rPr>
              <a:t>Skip</a:t>
            </a:r>
            <a:r>
              <a:rPr b="1" lang="en-US" sz="4800">
                <a:solidFill>
                  <a:srgbClr val="E36C09"/>
                </a:solidFill>
                <a:latin typeface="Cambria"/>
                <a:ea typeface="Cambria"/>
                <a:cs typeface="Cambria"/>
                <a:sym typeface="Cambria"/>
              </a:rPr>
              <a:t>)</a:t>
            </a:r>
            <a:endParaRPr/>
          </a:p>
        </p:txBody>
      </p:sp>
      <p:sp>
        <p:nvSpPr>
          <p:cNvPr id="4274" name="Google Shape;4274;p230"/>
          <p:cNvSpPr txBox="1"/>
          <p:nvPr>
            <p:ph idx="1" type="body"/>
          </p:nvPr>
        </p:nvSpPr>
        <p:spPr>
          <a:xfrm>
            <a:off x="1005840" y="2207922"/>
            <a:ext cx="11399520" cy="492443"/>
          </a:xfrm>
          <a:prstGeom prst="rect">
            <a:avLst/>
          </a:prstGeom>
          <a:noFill/>
          <a:ln>
            <a:noFill/>
          </a:ln>
        </p:spPr>
        <p:txBody>
          <a:bodyPr anchorCtr="0" anchor="t" bIns="0" lIns="0" spcFirstLastPara="1" rIns="0" wrap="square" tIns="0">
            <a:spAutoFit/>
          </a:bodyPr>
          <a:lstStyle/>
          <a:p>
            <a:pPr indent="-457200" lvl="0" marL="457200" rtl="0" algn="l">
              <a:spcBef>
                <a:spcPts val="0"/>
              </a:spcBef>
              <a:spcAft>
                <a:spcPts val="0"/>
              </a:spcAft>
              <a:buClr>
                <a:schemeClr val="dk1"/>
              </a:buClr>
              <a:buSzPts val="3200"/>
              <a:buFont typeface="Noto Sans Symbols"/>
              <a:buChar char="❑"/>
            </a:pPr>
            <a:r>
              <a:rPr lang="en-US" sz="3200">
                <a:latin typeface="Cambria"/>
                <a:ea typeface="Cambria"/>
                <a:cs typeface="Cambria"/>
                <a:sym typeface="Cambria"/>
              </a:rPr>
              <a:t>We are given array of n integers to sort:</a:t>
            </a:r>
            <a:endParaRPr/>
          </a:p>
        </p:txBody>
      </p:sp>
      <p:sp>
        <p:nvSpPr>
          <p:cNvPr id="4275" name="Google Shape;4275;p230"/>
          <p:cNvSpPr/>
          <p:nvPr/>
        </p:nvSpPr>
        <p:spPr>
          <a:xfrm>
            <a:off x="4358640" y="413512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520">
                <a:solidFill>
                  <a:srgbClr val="FFFF00"/>
                </a:solidFill>
                <a:latin typeface="Times New Roman"/>
                <a:ea typeface="Times New Roman"/>
                <a:cs typeface="Times New Roman"/>
                <a:sym typeface="Times New Roman"/>
              </a:rPr>
              <a:t>40</a:t>
            </a:r>
            <a:endParaRPr/>
          </a:p>
        </p:txBody>
      </p:sp>
      <p:sp>
        <p:nvSpPr>
          <p:cNvPr id="4276" name="Google Shape;4276;p230"/>
          <p:cNvSpPr/>
          <p:nvPr/>
        </p:nvSpPr>
        <p:spPr>
          <a:xfrm>
            <a:off x="5252720" y="413512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520">
                <a:solidFill>
                  <a:srgbClr val="FFFF00"/>
                </a:solidFill>
                <a:latin typeface="Times New Roman"/>
                <a:ea typeface="Times New Roman"/>
                <a:cs typeface="Times New Roman"/>
                <a:sym typeface="Times New Roman"/>
              </a:rPr>
              <a:t>20</a:t>
            </a:r>
            <a:endParaRPr/>
          </a:p>
        </p:txBody>
      </p:sp>
      <p:sp>
        <p:nvSpPr>
          <p:cNvPr id="4277" name="Google Shape;4277;p230"/>
          <p:cNvSpPr/>
          <p:nvPr/>
        </p:nvSpPr>
        <p:spPr>
          <a:xfrm>
            <a:off x="6146800" y="413512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520">
                <a:solidFill>
                  <a:srgbClr val="FFFF00"/>
                </a:solidFill>
                <a:latin typeface="Times New Roman"/>
                <a:ea typeface="Times New Roman"/>
                <a:cs typeface="Times New Roman"/>
                <a:sym typeface="Times New Roman"/>
              </a:rPr>
              <a:t>10</a:t>
            </a:r>
            <a:endParaRPr/>
          </a:p>
        </p:txBody>
      </p:sp>
      <p:sp>
        <p:nvSpPr>
          <p:cNvPr id="4278" name="Google Shape;4278;p230"/>
          <p:cNvSpPr/>
          <p:nvPr/>
        </p:nvSpPr>
        <p:spPr>
          <a:xfrm>
            <a:off x="7040880" y="413512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520">
                <a:solidFill>
                  <a:srgbClr val="FFFF00"/>
                </a:solidFill>
                <a:latin typeface="Times New Roman"/>
                <a:ea typeface="Times New Roman"/>
                <a:cs typeface="Times New Roman"/>
                <a:sym typeface="Times New Roman"/>
              </a:rPr>
              <a:t>80</a:t>
            </a:r>
            <a:endParaRPr/>
          </a:p>
        </p:txBody>
      </p:sp>
      <p:sp>
        <p:nvSpPr>
          <p:cNvPr id="4279" name="Google Shape;4279;p230"/>
          <p:cNvSpPr/>
          <p:nvPr/>
        </p:nvSpPr>
        <p:spPr>
          <a:xfrm>
            <a:off x="7934960" y="413512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520">
                <a:solidFill>
                  <a:srgbClr val="FFFF00"/>
                </a:solidFill>
                <a:latin typeface="Times New Roman"/>
                <a:ea typeface="Times New Roman"/>
                <a:cs typeface="Times New Roman"/>
                <a:sym typeface="Times New Roman"/>
              </a:rPr>
              <a:t>60</a:t>
            </a:r>
            <a:endParaRPr/>
          </a:p>
        </p:txBody>
      </p:sp>
      <p:sp>
        <p:nvSpPr>
          <p:cNvPr id="4280" name="Google Shape;4280;p230"/>
          <p:cNvSpPr/>
          <p:nvPr/>
        </p:nvSpPr>
        <p:spPr>
          <a:xfrm>
            <a:off x="8829040" y="413512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520">
                <a:solidFill>
                  <a:srgbClr val="FFFF00"/>
                </a:solidFill>
                <a:latin typeface="Times New Roman"/>
                <a:ea typeface="Times New Roman"/>
                <a:cs typeface="Times New Roman"/>
                <a:sym typeface="Times New Roman"/>
              </a:rPr>
              <a:t>50</a:t>
            </a:r>
            <a:endParaRPr/>
          </a:p>
        </p:txBody>
      </p:sp>
      <p:sp>
        <p:nvSpPr>
          <p:cNvPr id="4281" name="Google Shape;4281;p230"/>
          <p:cNvSpPr/>
          <p:nvPr/>
        </p:nvSpPr>
        <p:spPr>
          <a:xfrm>
            <a:off x="9723120" y="413512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520">
                <a:solidFill>
                  <a:srgbClr val="FFFF00"/>
                </a:solidFill>
                <a:latin typeface="Times New Roman"/>
                <a:ea typeface="Times New Roman"/>
                <a:cs typeface="Times New Roman"/>
                <a:sym typeface="Times New Roman"/>
              </a:rPr>
              <a:t>7</a:t>
            </a:r>
            <a:endParaRPr/>
          </a:p>
        </p:txBody>
      </p:sp>
      <p:sp>
        <p:nvSpPr>
          <p:cNvPr id="4282" name="Google Shape;4282;p230"/>
          <p:cNvSpPr/>
          <p:nvPr/>
        </p:nvSpPr>
        <p:spPr>
          <a:xfrm>
            <a:off x="10617200" y="413512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520">
                <a:solidFill>
                  <a:srgbClr val="FFFF00"/>
                </a:solidFill>
                <a:latin typeface="Times New Roman"/>
                <a:ea typeface="Times New Roman"/>
                <a:cs typeface="Times New Roman"/>
                <a:sym typeface="Times New Roman"/>
              </a:rPr>
              <a:t>30</a:t>
            </a:r>
            <a:endParaRPr/>
          </a:p>
        </p:txBody>
      </p:sp>
      <p:sp>
        <p:nvSpPr>
          <p:cNvPr id="4283" name="Google Shape;4283;p230"/>
          <p:cNvSpPr/>
          <p:nvPr/>
        </p:nvSpPr>
        <p:spPr>
          <a:xfrm>
            <a:off x="11511280" y="413512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520">
                <a:solidFill>
                  <a:srgbClr val="FFFF00"/>
                </a:solidFill>
                <a:latin typeface="Times New Roman"/>
                <a:ea typeface="Times New Roman"/>
                <a:cs typeface="Times New Roman"/>
                <a:sym typeface="Times New Roman"/>
              </a:rPr>
              <a:t>100</a:t>
            </a:r>
            <a:endParaRPr/>
          </a:p>
        </p:txBody>
      </p:sp>
      <p:sp>
        <p:nvSpPr>
          <p:cNvPr id="4284" name="Google Shape;4284;p230"/>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g231654da561_0_20"/>
          <p:cNvSpPr txBox="1"/>
          <p:nvPr>
            <p:ph type="title"/>
          </p:nvPr>
        </p:nvSpPr>
        <p:spPr>
          <a:xfrm>
            <a:off x="406400" y="770680"/>
            <a:ext cx="13397700" cy="1639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Master Method, Example 6</a:t>
            </a:r>
            <a:endParaRPr/>
          </a:p>
        </p:txBody>
      </p:sp>
      <p:sp>
        <p:nvSpPr>
          <p:cNvPr id="514" name="Google Shape;514;g231654da561_0_20"/>
          <p:cNvSpPr txBox="1"/>
          <p:nvPr>
            <p:ph idx="1" type="body"/>
          </p:nvPr>
        </p:nvSpPr>
        <p:spPr>
          <a:xfrm>
            <a:off x="711200" y="2346960"/>
            <a:ext cx="14376300" cy="6124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3200"/>
              <a:buFont typeface="Noto Sans Symbols"/>
              <a:buNone/>
            </a:pPr>
            <a:r>
              <a:rPr i="1" lang="en-US" sz="3200">
                <a:latin typeface="Cambria"/>
                <a:ea typeface="Cambria"/>
                <a:cs typeface="Cambria"/>
                <a:sym typeface="Cambria"/>
              </a:rPr>
              <a:t>T</a:t>
            </a:r>
            <a:r>
              <a:rPr lang="en-US" sz="3200">
                <a:latin typeface="Cambria"/>
                <a:ea typeface="Cambria"/>
                <a:cs typeface="Cambria"/>
                <a:sym typeface="Cambria"/>
              </a:rPr>
              <a:t>(</a:t>
            </a:r>
            <a:r>
              <a:rPr i="1" lang="en-US" sz="3200">
                <a:latin typeface="Cambria"/>
                <a:ea typeface="Cambria"/>
                <a:cs typeface="Cambria"/>
                <a:sym typeface="Cambria"/>
              </a:rPr>
              <a:t>n</a:t>
            </a:r>
            <a:r>
              <a:rPr lang="en-US" sz="3200">
                <a:latin typeface="Cambria"/>
                <a:ea typeface="Cambria"/>
                <a:cs typeface="Cambria"/>
                <a:sym typeface="Cambria"/>
              </a:rPr>
              <a:t>) = </a:t>
            </a:r>
            <a:r>
              <a:rPr i="1" lang="en-US" sz="3200">
                <a:latin typeface="Cambria"/>
                <a:ea typeface="Cambria"/>
                <a:cs typeface="Cambria"/>
                <a:sym typeface="Cambria"/>
              </a:rPr>
              <a:t>aT</a:t>
            </a:r>
            <a:r>
              <a:rPr lang="en-US" sz="3200">
                <a:latin typeface="Cambria"/>
                <a:ea typeface="Cambria"/>
                <a:cs typeface="Cambria"/>
                <a:sym typeface="Cambria"/>
              </a:rPr>
              <a:t>(</a:t>
            </a:r>
            <a:r>
              <a:rPr i="1" lang="en-US" sz="3200">
                <a:latin typeface="Cambria"/>
                <a:ea typeface="Cambria"/>
                <a:cs typeface="Cambria"/>
                <a:sym typeface="Cambria"/>
              </a:rPr>
              <a:t>n/b</a:t>
            </a:r>
            <a:r>
              <a:rPr lang="en-US" sz="3200">
                <a:latin typeface="Cambria"/>
                <a:ea typeface="Cambria"/>
                <a:cs typeface="Cambria"/>
                <a:sym typeface="Cambria"/>
              </a:rPr>
              <a:t>) + </a:t>
            </a:r>
            <a:r>
              <a:rPr i="1" lang="en-US" sz="3200">
                <a:latin typeface="Cambria"/>
                <a:ea typeface="Cambria"/>
                <a:cs typeface="Cambria"/>
                <a:sym typeface="Cambria"/>
              </a:rPr>
              <a:t>f </a:t>
            </a:r>
            <a:r>
              <a:rPr lang="en-US" sz="3200">
                <a:latin typeface="Cambria"/>
                <a:ea typeface="Cambria"/>
                <a:cs typeface="Cambria"/>
                <a:sym typeface="Cambria"/>
              </a:rPr>
              <a:t>(</a:t>
            </a:r>
            <a:r>
              <a:rPr i="1" lang="en-US" sz="3200">
                <a:latin typeface="Cambria"/>
                <a:ea typeface="Cambria"/>
                <a:cs typeface="Cambria"/>
                <a:sym typeface="Cambria"/>
              </a:rPr>
              <a:t>n</a:t>
            </a:r>
            <a:r>
              <a:rPr lang="en-US" sz="3200">
                <a:latin typeface="Cambria"/>
                <a:ea typeface="Cambria"/>
                <a:cs typeface="Cambria"/>
                <a:sym typeface="Cambria"/>
              </a:rPr>
              <a:t>)</a:t>
            </a:r>
            <a:r>
              <a:rPr i="1" lang="en-US" sz="3200">
                <a:latin typeface="Cambria"/>
                <a:ea typeface="Cambria"/>
                <a:cs typeface="Cambria"/>
                <a:sym typeface="Cambria"/>
              </a:rPr>
              <a:t>   </a:t>
            </a:r>
            <a:r>
              <a:rPr lang="en-US" sz="3200">
                <a:latin typeface="Cambria"/>
                <a:ea typeface="Cambria"/>
                <a:cs typeface="Cambria"/>
                <a:sym typeface="Cambria"/>
              </a:rPr>
              <a:t>where </a:t>
            </a:r>
            <a:r>
              <a:rPr i="1" lang="en-US" sz="3200">
                <a:latin typeface="Cambria"/>
                <a:ea typeface="Cambria"/>
                <a:cs typeface="Cambria"/>
                <a:sym typeface="Cambria"/>
              </a:rPr>
              <a:t>f</a:t>
            </a:r>
            <a:r>
              <a:rPr lang="en-US" sz="3200">
                <a:latin typeface="Cambria"/>
                <a:ea typeface="Cambria"/>
                <a:cs typeface="Cambria"/>
                <a:sym typeface="Cambria"/>
              </a:rPr>
              <a:t>(</a:t>
            </a:r>
            <a:r>
              <a:rPr i="1" lang="en-US" sz="3200">
                <a:latin typeface="Cambria"/>
                <a:ea typeface="Cambria"/>
                <a:cs typeface="Cambria"/>
                <a:sym typeface="Cambria"/>
              </a:rPr>
              <a:t>n</a:t>
            </a:r>
            <a:r>
              <a:rPr lang="en-US" sz="3200">
                <a:latin typeface="Cambria"/>
                <a:ea typeface="Cambria"/>
                <a:cs typeface="Cambria"/>
                <a:sym typeface="Cambria"/>
              </a:rPr>
              <a:t>)</a:t>
            </a:r>
            <a:r>
              <a:rPr i="1" lang="en-US" sz="3200">
                <a:latin typeface="Cambria"/>
                <a:ea typeface="Cambria"/>
                <a:cs typeface="Cambria"/>
                <a:sym typeface="Cambria"/>
              </a:rPr>
              <a:t> </a:t>
            </a:r>
            <a:r>
              <a:rPr lang="en-US" sz="3200">
                <a:latin typeface="Cambria"/>
                <a:ea typeface="Cambria"/>
                <a:cs typeface="Cambria"/>
                <a:sym typeface="Cambria"/>
              </a:rPr>
              <a:t>∈</a:t>
            </a:r>
            <a:r>
              <a:rPr i="1" lang="en-US" sz="3200">
                <a:latin typeface="Cambria"/>
                <a:ea typeface="Cambria"/>
                <a:cs typeface="Cambria"/>
                <a:sym typeface="Cambria"/>
              </a:rPr>
              <a:t> </a:t>
            </a:r>
            <a:r>
              <a:rPr lang="en-US" sz="3200">
                <a:latin typeface="Cambria"/>
                <a:ea typeface="Cambria"/>
                <a:cs typeface="Cambria"/>
                <a:sym typeface="Cambria"/>
              </a:rPr>
              <a:t>Θ(</a:t>
            </a:r>
            <a:r>
              <a:rPr i="1" lang="en-US" sz="3200">
                <a:latin typeface="Cambria"/>
                <a:ea typeface="Cambria"/>
                <a:cs typeface="Cambria"/>
                <a:sym typeface="Cambria"/>
              </a:rPr>
              <a:t>n</a:t>
            </a:r>
            <a:r>
              <a:rPr baseline="30000" i="1" lang="en-US" sz="3200">
                <a:latin typeface="Cambria"/>
                <a:ea typeface="Cambria"/>
                <a:cs typeface="Cambria"/>
                <a:sym typeface="Cambria"/>
              </a:rPr>
              <a:t>d</a:t>
            </a:r>
            <a:r>
              <a:rPr lang="en-US" sz="3200">
                <a:latin typeface="Cambria"/>
                <a:ea typeface="Cambria"/>
                <a:cs typeface="Cambria"/>
                <a:sym typeface="Cambria"/>
              </a:rPr>
              <a:t>),</a:t>
            </a:r>
            <a:r>
              <a:rPr i="1" lang="en-US" sz="3200">
                <a:latin typeface="Cambria"/>
                <a:ea typeface="Cambria"/>
                <a:cs typeface="Cambria"/>
                <a:sym typeface="Cambria"/>
              </a:rPr>
              <a:t>   d ≥ </a:t>
            </a:r>
            <a:r>
              <a:rPr lang="en-US" sz="3200">
                <a:latin typeface="Cambria"/>
                <a:ea typeface="Cambria"/>
                <a:cs typeface="Cambria"/>
                <a:sym typeface="Cambria"/>
              </a:rPr>
              <a:t>0</a:t>
            </a:r>
            <a:endParaRPr i="1" sz="3200">
              <a:latin typeface="Cambria"/>
              <a:ea typeface="Cambria"/>
              <a:cs typeface="Cambria"/>
              <a:sym typeface="Cambria"/>
            </a:endParaRPr>
          </a:p>
          <a:p>
            <a:pPr indent="0" lvl="0" marL="0" rtl="0" algn="l">
              <a:spcBef>
                <a:spcPts val="640"/>
              </a:spcBef>
              <a:spcAft>
                <a:spcPts val="0"/>
              </a:spcAft>
              <a:buClr>
                <a:schemeClr val="dk1"/>
              </a:buClr>
              <a:buSzPts val="3200"/>
              <a:buFont typeface="Noto Sans Symbols"/>
              <a:buNone/>
            </a:pPr>
            <a:r>
              <a:t/>
            </a:r>
            <a:endParaRPr i="1" sz="3200">
              <a:latin typeface="Cambria"/>
              <a:ea typeface="Cambria"/>
              <a:cs typeface="Cambria"/>
              <a:sym typeface="Cambria"/>
            </a:endParaRPr>
          </a:p>
          <a:p>
            <a:pPr indent="0" lvl="0" marL="0" rtl="0" algn="l">
              <a:spcBef>
                <a:spcPts val="640"/>
              </a:spcBef>
              <a:spcAft>
                <a:spcPts val="0"/>
              </a:spcAft>
              <a:buClr>
                <a:schemeClr val="dk1"/>
              </a:buClr>
              <a:buSzPts val="3200"/>
              <a:buFont typeface="Noto Sans Symbols"/>
              <a:buNone/>
            </a:pPr>
            <a:r>
              <a:rPr lang="en-US" sz="3200" u="sng">
                <a:latin typeface="Cambria"/>
                <a:ea typeface="Cambria"/>
                <a:cs typeface="Cambria"/>
                <a:sym typeface="Cambria"/>
              </a:rPr>
              <a:t>Master Theorem</a:t>
            </a:r>
            <a:r>
              <a:rPr lang="en-US" sz="3200">
                <a:latin typeface="Cambria"/>
                <a:ea typeface="Cambria"/>
                <a:cs typeface="Cambria"/>
                <a:sym typeface="Cambria"/>
              </a:rPr>
              <a:t>:    If </a:t>
            </a:r>
            <a:r>
              <a:rPr i="1" lang="en-US" sz="3200">
                <a:latin typeface="Cambria"/>
                <a:ea typeface="Cambria"/>
                <a:cs typeface="Cambria"/>
                <a:sym typeface="Cambria"/>
              </a:rPr>
              <a:t>a &lt; b</a:t>
            </a:r>
            <a:r>
              <a:rPr baseline="30000" i="1" lang="en-US" sz="3200">
                <a:latin typeface="Cambria"/>
                <a:ea typeface="Cambria"/>
                <a:cs typeface="Cambria"/>
                <a:sym typeface="Cambria"/>
              </a:rPr>
              <a:t>d</a:t>
            </a:r>
            <a:r>
              <a:rPr lang="en-US" sz="3200">
                <a:latin typeface="Cambria"/>
                <a:ea typeface="Cambria"/>
                <a:cs typeface="Cambria"/>
                <a:sym typeface="Cambria"/>
              </a:rPr>
              <a:t>,</a:t>
            </a:r>
            <a:r>
              <a:rPr i="1" lang="en-US" sz="3200">
                <a:latin typeface="Cambria"/>
                <a:ea typeface="Cambria"/>
                <a:cs typeface="Cambria"/>
                <a:sym typeface="Cambria"/>
              </a:rPr>
              <a:t>    T</a:t>
            </a:r>
            <a:r>
              <a:rPr lang="en-US" sz="3200">
                <a:latin typeface="Cambria"/>
                <a:ea typeface="Cambria"/>
                <a:cs typeface="Cambria"/>
                <a:sym typeface="Cambria"/>
              </a:rPr>
              <a:t>(</a:t>
            </a:r>
            <a:r>
              <a:rPr i="1" lang="en-US" sz="3200">
                <a:latin typeface="Cambria"/>
                <a:ea typeface="Cambria"/>
                <a:cs typeface="Cambria"/>
                <a:sym typeface="Cambria"/>
              </a:rPr>
              <a:t>n</a:t>
            </a:r>
            <a:r>
              <a:rPr lang="en-US" sz="3200">
                <a:latin typeface="Cambria"/>
                <a:ea typeface="Cambria"/>
                <a:cs typeface="Cambria"/>
                <a:sym typeface="Cambria"/>
              </a:rPr>
              <a:t>) ∈ Θ(</a:t>
            </a:r>
            <a:r>
              <a:rPr i="1" lang="en-US" sz="3200">
                <a:latin typeface="Cambria"/>
                <a:ea typeface="Cambria"/>
                <a:cs typeface="Cambria"/>
                <a:sym typeface="Cambria"/>
              </a:rPr>
              <a:t>n</a:t>
            </a:r>
            <a:r>
              <a:rPr baseline="30000" i="1" lang="en-US" sz="3200">
                <a:latin typeface="Cambria"/>
                <a:ea typeface="Cambria"/>
                <a:cs typeface="Cambria"/>
                <a:sym typeface="Cambria"/>
              </a:rPr>
              <a:t>d</a:t>
            </a:r>
            <a:r>
              <a:rPr lang="en-US" sz="3200">
                <a:latin typeface="Cambria"/>
                <a:ea typeface="Cambria"/>
                <a:cs typeface="Cambria"/>
                <a:sym typeface="Cambria"/>
              </a:rPr>
              <a:t>)</a:t>
            </a:r>
            <a:r>
              <a:rPr i="1" lang="en-US" sz="3200">
                <a:latin typeface="Cambria"/>
                <a:ea typeface="Cambria"/>
                <a:cs typeface="Cambria"/>
                <a:sym typeface="Cambria"/>
              </a:rPr>
              <a:t> </a:t>
            </a:r>
            <a:endParaRPr sz="3200">
              <a:latin typeface="Cambria"/>
              <a:ea typeface="Cambria"/>
              <a:cs typeface="Cambria"/>
              <a:sym typeface="Cambria"/>
            </a:endParaRPr>
          </a:p>
          <a:p>
            <a:pPr indent="0" lvl="0" marL="0" rtl="0" algn="l">
              <a:spcBef>
                <a:spcPts val="640"/>
              </a:spcBef>
              <a:spcAft>
                <a:spcPts val="0"/>
              </a:spcAft>
              <a:buClr>
                <a:schemeClr val="dk1"/>
              </a:buClr>
              <a:buSzPts val="3200"/>
              <a:buFont typeface="Noto Sans Symbols"/>
              <a:buNone/>
            </a:pPr>
            <a:r>
              <a:rPr lang="en-US" sz="3200">
                <a:latin typeface="Cambria"/>
                <a:ea typeface="Cambria"/>
                <a:cs typeface="Cambria"/>
                <a:sym typeface="Cambria"/>
              </a:rPr>
              <a:t>                                      If </a:t>
            </a:r>
            <a:r>
              <a:rPr i="1" lang="en-US" sz="3200">
                <a:latin typeface="Cambria"/>
                <a:ea typeface="Cambria"/>
                <a:cs typeface="Cambria"/>
                <a:sym typeface="Cambria"/>
              </a:rPr>
              <a:t>a = b</a:t>
            </a:r>
            <a:r>
              <a:rPr baseline="30000" i="1" lang="en-US" sz="3200">
                <a:latin typeface="Cambria"/>
                <a:ea typeface="Cambria"/>
                <a:cs typeface="Cambria"/>
                <a:sym typeface="Cambria"/>
              </a:rPr>
              <a:t>d</a:t>
            </a:r>
            <a:r>
              <a:rPr lang="en-US" sz="3200">
                <a:latin typeface="Cambria"/>
                <a:ea typeface="Cambria"/>
                <a:cs typeface="Cambria"/>
                <a:sym typeface="Cambria"/>
              </a:rPr>
              <a:t>,</a:t>
            </a:r>
            <a:r>
              <a:rPr i="1" lang="en-US" sz="3200">
                <a:latin typeface="Cambria"/>
                <a:ea typeface="Cambria"/>
                <a:cs typeface="Cambria"/>
                <a:sym typeface="Cambria"/>
              </a:rPr>
              <a:t>    T</a:t>
            </a:r>
            <a:r>
              <a:rPr lang="en-US" sz="3200">
                <a:latin typeface="Cambria"/>
                <a:ea typeface="Cambria"/>
                <a:cs typeface="Cambria"/>
                <a:sym typeface="Cambria"/>
              </a:rPr>
              <a:t>(</a:t>
            </a:r>
            <a:r>
              <a:rPr i="1" lang="en-US" sz="3200">
                <a:latin typeface="Cambria"/>
                <a:ea typeface="Cambria"/>
                <a:cs typeface="Cambria"/>
                <a:sym typeface="Cambria"/>
              </a:rPr>
              <a:t>n</a:t>
            </a:r>
            <a:r>
              <a:rPr lang="en-US" sz="3200">
                <a:latin typeface="Cambria"/>
                <a:ea typeface="Cambria"/>
                <a:cs typeface="Cambria"/>
                <a:sym typeface="Cambria"/>
              </a:rPr>
              <a:t>) ∈ Θ(</a:t>
            </a:r>
            <a:r>
              <a:rPr i="1" lang="en-US" sz="3200">
                <a:latin typeface="Cambria"/>
                <a:ea typeface="Cambria"/>
                <a:cs typeface="Cambria"/>
                <a:sym typeface="Cambria"/>
              </a:rPr>
              <a:t>n</a:t>
            </a:r>
            <a:r>
              <a:rPr baseline="30000" i="1" lang="en-US" sz="3200">
                <a:latin typeface="Cambria"/>
                <a:ea typeface="Cambria"/>
                <a:cs typeface="Cambria"/>
                <a:sym typeface="Cambria"/>
              </a:rPr>
              <a:t>d </a:t>
            </a:r>
            <a:r>
              <a:rPr lang="en-US" sz="3200">
                <a:latin typeface="Cambria"/>
                <a:ea typeface="Cambria"/>
                <a:cs typeface="Cambria"/>
                <a:sym typeface="Cambria"/>
              </a:rPr>
              <a:t>log </a:t>
            </a:r>
            <a:r>
              <a:rPr i="1" lang="en-US" sz="3200">
                <a:latin typeface="Cambria"/>
                <a:ea typeface="Cambria"/>
                <a:cs typeface="Cambria"/>
                <a:sym typeface="Cambria"/>
              </a:rPr>
              <a:t>n</a:t>
            </a:r>
            <a:r>
              <a:rPr lang="en-US" sz="3200">
                <a:latin typeface="Cambria"/>
                <a:ea typeface="Cambria"/>
                <a:cs typeface="Cambria"/>
                <a:sym typeface="Cambria"/>
              </a:rPr>
              <a:t>)</a:t>
            </a:r>
            <a:r>
              <a:rPr i="1" lang="en-US" sz="3200">
                <a:latin typeface="Cambria"/>
                <a:ea typeface="Cambria"/>
                <a:cs typeface="Cambria"/>
                <a:sym typeface="Cambria"/>
              </a:rPr>
              <a:t> </a:t>
            </a:r>
            <a:endParaRPr/>
          </a:p>
          <a:p>
            <a:pPr indent="0" lvl="0" marL="0" rtl="0" algn="l">
              <a:spcBef>
                <a:spcPts val="640"/>
              </a:spcBef>
              <a:spcAft>
                <a:spcPts val="0"/>
              </a:spcAft>
              <a:buClr>
                <a:schemeClr val="dk1"/>
              </a:buClr>
              <a:buSzPts val="3200"/>
              <a:buFont typeface="Noto Sans Symbols"/>
              <a:buNone/>
            </a:pPr>
            <a:r>
              <a:rPr lang="en-US" sz="3200">
                <a:latin typeface="Cambria"/>
                <a:ea typeface="Cambria"/>
                <a:cs typeface="Cambria"/>
                <a:sym typeface="Cambria"/>
              </a:rPr>
              <a:t>                                      If </a:t>
            </a:r>
            <a:r>
              <a:rPr i="1" lang="en-US" sz="3200">
                <a:latin typeface="Cambria"/>
                <a:ea typeface="Cambria"/>
                <a:cs typeface="Cambria"/>
                <a:sym typeface="Cambria"/>
              </a:rPr>
              <a:t>a &gt; b</a:t>
            </a:r>
            <a:r>
              <a:rPr baseline="30000" i="1" lang="en-US" sz="3200">
                <a:latin typeface="Cambria"/>
                <a:ea typeface="Cambria"/>
                <a:cs typeface="Cambria"/>
                <a:sym typeface="Cambria"/>
              </a:rPr>
              <a:t>d</a:t>
            </a:r>
            <a:r>
              <a:rPr lang="en-US" sz="3200">
                <a:latin typeface="Cambria"/>
                <a:ea typeface="Cambria"/>
                <a:cs typeface="Cambria"/>
                <a:sym typeface="Cambria"/>
              </a:rPr>
              <a:t>,</a:t>
            </a:r>
            <a:r>
              <a:rPr i="1" lang="en-US" sz="3200">
                <a:latin typeface="Cambria"/>
                <a:ea typeface="Cambria"/>
                <a:cs typeface="Cambria"/>
                <a:sym typeface="Cambria"/>
              </a:rPr>
              <a:t>    T</a:t>
            </a:r>
            <a:r>
              <a:rPr lang="en-US" sz="3200">
                <a:latin typeface="Cambria"/>
                <a:ea typeface="Cambria"/>
                <a:cs typeface="Cambria"/>
                <a:sym typeface="Cambria"/>
              </a:rPr>
              <a:t>(</a:t>
            </a:r>
            <a:r>
              <a:rPr i="1" lang="en-US" sz="3200">
                <a:latin typeface="Cambria"/>
                <a:ea typeface="Cambria"/>
                <a:cs typeface="Cambria"/>
                <a:sym typeface="Cambria"/>
              </a:rPr>
              <a:t>n</a:t>
            </a:r>
            <a:r>
              <a:rPr lang="en-US" sz="3200">
                <a:latin typeface="Cambria"/>
                <a:ea typeface="Cambria"/>
                <a:cs typeface="Cambria"/>
                <a:sym typeface="Cambria"/>
              </a:rPr>
              <a:t>) ∈ Θ(</a:t>
            </a:r>
            <a:r>
              <a:rPr i="1" lang="en-US" sz="3200">
                <a:latin typeface="Cambria"/>
                <a:ea typeface="Cambria"/>
                <a:cs typeface="Cambria"/>
                <a:sym typeface="Cambria"/>
              </a:rPr>
              <a:t>n</a:t>
            </a:r>
            <a:r>
              <a:rPr baseline="30000" lang="en-US" sz="3200">
                <a:latin typeface="Cambria"/>
                <a:ea typeface="Cambria"/>
                <a:cs typeface="Cambria"/>
                <a:sym typeface="Cambria"/>
              </a:rPr>
              <a:t>log </a:t>
            </a:r>
            <a:r>
              <a:rPr baseline="30000" i="1" lang="en-US" sz="3200">
                <a:latin typeface="Cambria"/>
                <a:ea typeface="Cambria"/>
                <a:cs typeface="Cambria"/>
                <a:sym typeface="Cambria"/>
              </a:rPr>
              <a:t>b a </a:t>
            </a:r>
            <a:r>
              <a:rPr lang="en-US" sz="3200">
                <a:latin typeface="Cambria"/>
                <a:ea typeface="Cambria"/>
                <a:cs typeface="Cambria"/>
                <a:sym typeface="Cambria"/>
              </a:rPr>
              <a:t>)</a:t>
            </a:r>
            <a:endParaRPr/>
          </a:p>
          <a:p>
            <a:pPr indent="0" lvl="0" marL="0" rtl="0" algn="l">
              <a:lnSpc>
                <a:spcPct val="80000"/>
              </a:lnSpc>
              <a:spcBef>
                <a:spcPts val="640"/>
              </a:spcBef>
              <a:spcAft>
                <a:spcPts val="0"/>
              </a:spcAft>
              <a:buClr>
                <a:schemeClr val="dk1"/>
              </a:buClr>
              <a:buSzPts val="3200"/>
              <a:buFont typeface="Noto Sans Symbols"/>
              <a:buNone/>
            </a:pPr>
            <a:r>
              <a:t/>
            </a:r>
            <a:endParaRPr sz="3200">
              <a:latin typeface="Cambria"/>
              <a:ea typeface="Cambria"/>
              <a:cs typeface="Cambria"/>
              <a:sym typeface="Cambria"/>
            </a:endParaRPr>
          </a:p>
          <a:p>
            <a:pPr indent="0" lvl="0" marL="0" rtl="0" algn="l">
              <a:lnSpc>
                <a:spcPct val="80000"/>
              </a:lnSpc>
              <a:spcBef>
                <a:spcPts val="640"/>
              </a:spcBef>
              <a:spcAft>
                <a:spcPts val="0"/>
              </a:spcAft>
              <a:buNone/>
            </a:pPr>
            <a:r>
              <a:t/>
            </a:r>
            <a:endParaRPr sz="3200">
              <a:latin typeface="Cambria"/>
              <a:ea typeface="Cambria"/>
              <a:cs typeface="Cambria"/>
              <a:sym typeface="Cambria"/>
            </a:endParaRPr>
          </a:p>
          <a:p>
            <a:pPr indent="0" lvl="0" marL="0" rtl="0" algn="l">
              <a:lnSpc>
                <a:spcPct val="80000"/>
              </a:lnSpc>
              <a:spcBef>
                <a:spcPts val="640"/>
              </a:spcBef>
              <a:spcAft>
                <a:spcPts val="0"/>
              </a:spcAft>
              <a:buNone/>
            </a:pPr>
            <a:r>
              <a:rPr lang="en-US" sz="3200">
                <a:latin typeface="Cambria"/>
                <a:ea typeface="Cambria"/>
                <a:cs typeface="Cambria"/>
                <a:sym typeface="Cambria"/>
              </a:rPr>
              <a:t>Example:</a:t>
            </a:r>
            <a:endParaRPr/>
          </a:p>
          <a:p>
            <a:pPr indent="0" lvl="0" marL="0" rtl="0" algn="l">
              <a:lnSpc>
                <a:spcPct val="80000"/>
              </a:lnSpc>
              <a:spcBef>
                <a:spcPts val="640"/>
              </a:spcBef>
              <a:spcAft>
                <a:spcPts val="0"/>
              </a:spcAft>
              <a:buNone/>
            </a:pPr>
            <a:r>
              <a:t/>
            </a:r>
            <a:endParaRPr sz="3200">
              <a:latin typeface="Cambria"/>
              <a:ea typeface="Cambria"/>
              <a:cs typeface="Cambria"/>
              <a:sym typeface="Cambria"/>
            </a:endParaRPr>
          </a:p>
          <a:p>
            <a:pPr indent="0" lvl="1" marL="457200" rtl="0" algn="l">
              <a:lnSpc>
                <a:spcPct val="80000"/>
              </a:lnSpc>
              <a:spcBef>
                <a:spcPts val="640"/>
              </a:spcBef>
              <a:spcAft>
                <a:spcPts val="0"/>
              </a:spcAft>
              <a:buNone/>
            </a:pPr>
            <a:r>
              <a:t/>
            </a:r>
            <a:endParaRPr sz="3200">
              <a:latin typeface="Cambria"/>
              <a:ea typeface="Cambria"/>
              <a:cs typeface="Cambria"/>
              <a:sym typeface="Cambria"/>
            </a:endParaRPr>
          </a:p>
          <a:p>
            <a:pPr indent="0" lvl="0" marL="0" rtl="0" algn="l">
              <a:lnSpc>
                <a:spcPct val="80000"/>
              </a:lnSpc>
              <a:spcBef>
                <a:spcPts val="640"/>
              </a:spcBef>
              <a:spcAft>
                <a:spcPts val="0"/>
              </a:spcAft>
              <a:buNone/>
            </a:pPr>
            <a:r>
              <a:t/>
            </a:r>
            <a:endParaRPr sz="3200">
              <a:latin typeface="Cambria"/>
              <a:ea typeface="Cambria"/>
              <a:cs typeface="Cambria"/>
              <a:sym typeface="Cambria"/>
            </a:endParaRPr>
          </a:p>
          <a:p>
            <a:pPr indent="0" lvl="0" marL="0" rtl="0" algn="l">
              <a:lnSpc>
                <a:spcPct val="80000"/>
              </a:lnSpc>
              <a:spcBef>
                <a:spcPts val="640"/>
              </a:spcBef>
              <a:spcAft>
                <a:spcPts val="0"/>
              </a:spcAft>
              <a:buNone/>
            </a:pPr>
            <a:r>
              <a:t/>
            </a:r>
            <a:endParaRPr sz="3200">
              <a:latin typeface="Cambria"/>
              <a:ea typeface="Cambria"/>
              <a:cs typeface="Cambria"/>
              <a:sym typeface="Cambria"/>
            </a:endParaRPr>
          </a:p>
        </p:txBody>
      </p:sp>
      <p:pic>
        <p:nvPicPr>
          <p:cNvPr id="515" name="Google Shape;515;g231654da561_0_20"/>
          <p:cNvPicPr preferRelativeResize="0"/>
          <p:nvPr/>
        </p:nvPicPr>
        <p:blipFill rotWithShape="1">
          <a:blip r:embed="rId3">
            <a:alphaModFix/>
          </a:blip>
          <a:srcRect b="0" l="0" r="0" t="0"/>
          <a:stretch/>
        </p:blipFill>
        <p:spPr>
          <a:xfrm>
            <a:off x="3751725" y="6727720"/>
            <a:ext cx="4610101" cy="838200"/>
          </a:xfrm>
          <a:prstGeom prst="rect">
            <a:avLst/>
          </a:prstGeom>
          <a:noFill/>
          <a:ln>
            <a:noFill/>
          </a:ln>
        </p:spPr>
      </p:pic>
      <p:sp>
        <p:nvSpPr>
          <p:cNvPr id="516" name="Google Shape;516;g231654da561_0_20"/>
          <p:cNvSpPr txBox="1"/>
          <p:nvPr/>
        </p:nvSpPr>
        <p:spPr>
          <a:xfrm>
            <a:off x="3751725" y="7873692"/>
            <a:ext cx="5328000" cy="634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520">
                <a:solidFill>
                  <a:schemeClr val="dk1"/>
                </a:solidFill>
                <a:latin typeface="Tahoma"/>
                <a:ea typeface="Tahoma"/>
                <a:cs typeface="Tahoma"/>
                <a:sym typeface="Tahoma"/>
              </a:rPr>
              <a:t>Solution: T(n) is O(log n).</a:t>
            </a:r>
            <a:endParaRPr/>
          </a:p>
        </p:txBody>
      </p:sp>
      <p:sp>
        <p:nvSpPr>
          <p:cNvPr id="517" name="Google Shape;517;g231654da561_0_20"/>
          <p:cNvSpPr txBox="1"/>
          <p:nvPr/>
        </p:nvSpPr>
        <p:spPr>
          <a:xfrm>
            <a:off x="8666625" y="6727720"/>
            <a:ext cx="3196200" cy="634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520">
                <a:solidFill>
                  <a:schemeClr val="dk1"/>
                </a:solidFill>
                <a:latin typeface="Tahoma"/>
                <a:ea typeface="Tahoma"/>
                <a:cs typeface="Tahoma"/>
                <a:sym typeface="Tahoma"/>
              </a:rPr>
              <a:t>(binary search)</a:t>
            </a:r>
            <a:endParaRPr/>
          </a:p>
        </p:txBody>
      </p:sp>
      <p:sp>
        <p:nvSpPr>
          <p:cNvPr id="518" name="Google Shape;518;g231654da561_0_20"/>
          <p:cNvSpPr txBox="1"/>
          <p:nvPr>
            <p:ph idx="12" type="sldNum"/>
          </p:nvPr>
        </p:nvSpPr>
        <p:spPr>
          <a:xfrm>
            <a:off x="12874625" y="9353550"/>
            <a:ext cx="4111500" cy="2772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16">
                                            <p:txEl>
                                              <p:pRg end="0" st="0"/>
                                            </p:txEl>
                                          </p:spTgt>
                                        </p:tgtEl>
                                        <p:attrNameLst>
                                          <p:attrName>style.visibility</p:attrName>
                                        </p:attrNameLst>
                                      </p:cBhvr>
                                      <p:to>
                                        <p:strVal val="visible"/>
                                      </p:to>
                                    </p:set>
                                    <p:anim calcmode="lin" valueType="num">
                                      <p:cBhvr additive="base">
                                        <p:cTn dur="500"/>
                                        <p:tgtEl>
                                          <p:spTgt spid="516">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g231654da561_0_29"/>
          <p:cNvSpPr txBox="1"/>
          <p:nvPr>
            <p:ph type="title"/>
          </p:nvPr>
        </p:nvSpPr>
        <p:spPr>
          <a:xfrm>
            <a:off x="434204" y="911532"/>
            <a:ext cx="12559500" cy="1305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Master Method, Example 1</a:t>
            </a:r>
            <a:endParaRPr/>
          </a:p>
        </p:txBody>
      </p:sp>
      <p:sp>
        <p:nvSpPr>
          <p:cNvPr id="524" name="Google Shape;524;g231654da561_0_29"/>
          <p:cNvSpPr txBox="1"/>
          <p:nvPr>
            <p:ph idx="1" type="body"/>
          </p:nvPr>
        </p:nvSpPr>
        <p:spPr>
          <a:xfrm>
            <a:off x="790650" y="2222277"/>
            <a:ext cx="13179300" cy="54675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3200"/>
              <a:buFont typeface="Noto Sans Symbols"/>
              <a:buNone/>
            </a:pPr>
            <a:r>
              <a:rPr i="1" lang="en-US" sz="3200">
                <a:latin typeface="Cambria"/>
                <a:ea typeface="Cambria"/>
                <a:cs typeface="Cambria"/>
                <a:sym typeface="Cambria"/>
              </a:rPr>
              <a:t>T</a:t>
            </a:r>
            <a:r>
              <a:rPr lang="en-US" sz="3200">
                <a:latin typeface="Cambria"/>
                <a:ea typeface="Cambria"/>
                <a:cs typeface="Cambria"/>
                <a:sym typeface="Cambria"/>
              </a:rPr>
              <a:t>(</a:t>
            </a:r>
            <a:r>
              <a:rPr i="1" lang="en-US" sz="3200">
                <a:latin typeface="Cambria"/>
                <a:ea typeface="Cambria"/>
                <a:cs typeface="Cambria"/>
                <a:sym typeface="Cambria"/>
              </a:rPr>
              <a:t>n</a:t>
            </a:r>
            <a:r>
              <a:rPr lang="en-US" sz="3200">
                <a:latin typeface="Cambria"/>
                <a:ea typeface="Cambria"/>
                <a:cs typeface="Cambria"/>
                <a:sym typeface="Cambria"/>
              </a:rPr>
              <a:t>) = </a:t>
            </a:r>
            <a:r>
              <a:rPr i="1" lang="en-US" sz="3200">
                <a:latin typeface="Cambria"/>
                <a:ea typeface="Cambria"/>
                <a:cs typeface="Cambria"/>
                <a:sym typeface="Cambria"/>
              </a:rPr>
              <a:t>aT</a:t>
            </a:r>
            <a:r>
              <a:rPr lang="en-US" sz="3200">
                <a:latin typeface="Cambria"/>
                <a:ea typeface="Cambria"/>
                <a:cs typeface="Cambria"/>
                <a:sym typeface="Cambria"/>
              </a:rPr>
              <a:t>(</a:t>
            </a:r>
            <a:r>
              <a:rPr i="1" lang="en-US" sz="3200">
                <a:latin typeface="Cambria"/>
                <a:ea typeface="Cambria"/>
                <a:cs typeface="Cambria"/>
                <a:sym typeface="Cambria"/>
              </a:rPr>
              <a:t>n/b</a:t>
            </a:r>
            <a:r>
              <a:rPr lang="en-US" sz="3200">
                <a:latin typeface="Cambria"/>
                <a:ea typeface="Cambria"/>
                <a:cs typeface="Cambria"/>
                <a:sym typeface="Cambria"/>
              </a:rPr>
              <a:t>) + </a:t>
            </a:r>
            <a:r>
              <a:rPr i="1" lang="en-US" sz="3200">
                <a:latin typeface="Cambria"/>
                <a:ea typeface="Cambria"/>
                <a:cs typeface="Cambria"/>
                <a:sym typeface="Cambria"/>
              </a:rPr>
              <a:t>f </a:t>
            </a:r>
            <a:r>
              <a:rPr lang="en-US" sz="3200">
                <a:latin typeface="Cambria"/>
                <a:ea typeface="Cambria"/>
                <a:cs typeface="Cambria"/>
                <a:sym typeface="Cambria"/>
              </a:rPr>
              <a:t>(</a:t>
            </a:r>
            <a:r>
              <a:rPr i="1" lang="en-US" sz="3200">
                <a:latin typeface="Cambria"/>
                <a:ea typeface="Cambria"/>
                <a:cs typeface="Cambria"/>
                <a:sym typeface="Cambria"/>
              </a:rPr>
              <a:t>n</a:t>
            </a:r>
            <a:r>
              <a:rPr lang="en-US" sz="3200">
                <a:latin typeface="Cambria"/>
                <a:ea typeface="Cambria"/>
                <a:cs typeface="Cambria"/>
                <a:sym typeface="Cambria"/>
              </a:rPr>
              <a:t>)</a:t>
            </a:r>
            <a:r>
              <a:rPr i="1" lang="en-US" sz="3200">
                <a:latin typeface="Cambria"/>
                <a:ea typeface="Cambria"/>
                <a:cs typeface="Cambria"/>
                <a:sym typeface="Cambria"/>
              </a:rPr>
              <a:t>   </a:t>
            </a:r>
            <a:r>
              <a:rPr lang="en-US" sz="3200">
                <a:latin typeface="Cambria"/>
                <a:ea typeface="Cambria"/>
                <a:cs typeface="Cambria"/>
                <a:sym typeface="Cambria"/>
              </a:rPr>
              <a:t>where </a:t>
            </a:r>
            <a:r>
              <a:rPr i="1" lang="en-US" sz="3200">
                <a:latin typeface="Cambria"/>
                <a:ea typeface="Cambria"/>
                <a:cs typeface="Cambria"/>
                <a:sym typeface="Cambria"/>
              </a:rPr>
              <a:t>f</a:t>
            </a:r>
            <a:r>
              <a:rPr lang="en-US" sz="3200">
                <a:latin typeface="Cambria"/>
                <a:ea typeface="Cambria"/>
                <a:cs typeface="Cambria"/>
                <a:sym typeface="Cambria"/>
              </a:rPr>
              <a:t>(</a:t>
            </a:r>
            <a:r>
              <a:rPr i="1" lang="en-US" sz="3200">
                <a:latin typeface="Cambria"/>
                <a:ea typeface="Cambria"/>
                <a:cs typeface="Cambria"/>
                <a:sym typeface="Cambria"/>
              </a:rPr>
              <a:t>n</a:t>
            </a:r>
            <a:r>
              <a:rPr lang="en-US" sz="3200">
                <a:latin typeface="Cambria"/>
                <a:ea typeface="Cambria"/>
                <a:cs typeface="Cambria"/>
                <a:sym typeface="Cambria"/>
              </a:rPr>
              <a:t>)</a:t>
            </a:r>
            <a:r>
              <a:rPr i="1" lang="en-US" sz="3200">
                <a:latin typeface="Cambria"/>
                <a:ea typeface="Cambria"/>
                <a:cs typeface="Cambria"/>
                <a:sym typeface="Cambria"/>
              </a:rPr>
              <a:t> </a:t>
            </a:r>
            <a:r>
              <a:rPr lang="en-US" sz="3200">
                <a:latin typeface="Cambria"/>
                <a:ea typeface="Cambria"/>
                <a:cs typeface="Cambria"/>
                <a:sym typeface="Cambria"/>
              </a:rPr>
              <a:t>∈</a:t>
            </a:r>
            <a:r>
              <a:rPr i="1" lang="en-US" sz="3200">
                <a:latin typeface="Cambria"/>
                <a:ea typeface="Cambria"/>
                <a:cs typeface="Cambria"/>
                <a:sym typeface="Cambria"/>
              </a:rPr>
              <a:t> </a:t>
            </a:r>
            <a:r>
              <a:rPr lang="en-US" sz="3200">
                <a:latin typeface="Cambria"/>
                <a:ea typeface="Cambria"/>
                <a:cs typeface="Cambria"/>
                <a:sym typeface="Cambria"/>
              </a:rPr>
              <a:t>Θ(</a:t>
            </a:r>
            <a:r>
              <a:rPr i="1" lang="en-US" sz="3200">
                <a:latin typeface="Cambria"/>
                <a:ea typeface="Cambria"/>
                <a:cs typeface="Cambria"/>
                <a:sym typeface="Cambria"/>
              </a:rPr>
              <a:t>n</a:t>
            </a:r>
            <a:r>
              <a:rPr baseline="30000" i="1" lang="en-US" sz="3200">
                <a:latin typeface="Cambria"/>
                <a:ea typeface="Cambria"/>
                <a:cs typeface="Cambria"/>
                <a:sym typeface="Cambria"/>
              </a:rPr>
              <a:t>d</a:t>
            </a:r>
            <a:r>
              <a:rPr lang="en-US" sz="3200">
                <a:latin typeface="Cambria"/>
                <a:ea typeface="Cambria"/>
                <a:cs typeface="Cambria"/>
                <a:sym typeface="Cambria"/>
              </a:rPr>
              <a:t>),</a:t>
            </a:r>
            <a:r>
              <a:rPr i="1" lang="en-US" sz="3200">
                <a:latin typeface="Cambria"/>
                <a:ea typeface="Cambria"/>
                <a:cs typeface="Cambria"/>
                <a:sym typeface="Cambria"/>
              </a:rPr>
              <a:t>   d ≥ </a:t>
            </a:r>
            <a:r>
              <a:rPr lang="en-US" sz="3200">
                <a:latin typeface="Cambria"/>
                <a:ea typeface="Cambria"/>
                <a:cs typeface="Cambria"/>
                <a:sym typeface="Cambria"/>
              </a:rPr>
              <a:t>0</a:t>
            </a:r>
            <a:endParaRPr i="1" sz="3200">
              <a:latin typeface="Cambria"/>
              <a:ea typeface="Cambria"/>
              <a:cs typeface="Cambria"/>
              <a:sym typeface="Cambria"/>
            </a:endParaRPr>
          </a:p>
          <a:p>
            <a:pPr indent="0" lvl="0" marL="0" rtl="0" algn="l">
              <a:spcBef>
                <a:spcPts val="640"/>
              </a:spcBef>
              <a:spcAft>
                <a:spcPts val="0"/>
              </a:spcAft>
              <a:buClr>
                <a:schemeClr val="dk1"/>
              </a:buClr>
              <a:buSzPts val="3200"/>
              <a:buFont typeface="Noto Sans Symbols"/>
              <a:buNone/>
            </a:pPr>
            <a:r>
              <a:t/>
            </a:r>
            <a:endParaRPr i="1" sz="3200">
              <a:latin typeface="Cambria"/>
              <a:ea typeface="Cambria"/>
              <a:cs typeface="Cambria"/>
              <a:sym typeface="Cambria"/>
            </a:endParaRPr>
          </a:p>
          <a:p>
            <a:pPr indent="0" lvl="0" marL="0" rtl="0" algn="l">
              <a:spcBef>
                <a:spcPts val="640"/>
              </a:spcBef>
              <a:spcAft>
                <a:spcPts val="0"/>
              </a:spcAft>
              <a:buClr>
                <a:schemeClr val="dk1"/>
              </a:buClr>
              <a:buSzPts val="3200"/>
              <a:buFont typeface="Noto Sans Symbols"/>
              <a:buNone/>
            </a:pPr>
            <a:r>
              <a:rPr lang="en-US" sz="3200" u="sng">
                <a:latin typeface="Cambria"/>
                <a:ea typeface="Cambria"/>
                <a:cs typeface="Cambria"/>
                <a:sym typeface="Cambria"/>
              </a:rPr>
              <a:t>Master Theorem</a:t>
            </a:r>
            <a:r>
              <a:rPr lang="en-US" sz="3200">
                <a:latin typeface="Cambria"/>
                <a:ea typeface="Cambria"/>
                <a:cs typeface="Cambria"/>
                <a:sym typeface="Cambria"/>
              </a:rPr>
              <a:t>:    If </a:t>
            </a:r>
            <a:r>
              <a:rPr i="1" lang="en-US" sz="3200">
                <a:latin typeface="Cambria"/>
                <a:ea typeface="Cambria"/>
                <a:cs typeface="Cambria"/>
                <a:sym typeface="Cambria"/>
              </a:rPr>
              <a:t>a &lt; b</a:t>
            </a:r>
            <a:r>
              <a:rPr baseline="30000" i="1" lang="en-US" sz="3200">
                <a:latin typeface="Cambria"/>
                <a:ea typeface="Cambria"/>
                <a:cs typeface="Cambria"/>
                <a:sym typeface="Cambria"/>
              </a:rPr>
              <a:t>d</a:t>
            </a:r>
            <a:r>
              <a:rPr lang="en-US" sz="3200">
                <a:latin typeface="Cambria"/>
                <a:ea typeface="Cambria"/>
                <a:cs typeface="Cambria"/>
                <a:sym typeface="Cambria"/>
              </a:rPr>
              <a:t>,</a:t>
            </a:r>
            <a:r>
              <a:rPr i="1" lang="en-US" sz="3200">
                <a:latin typeface="Cambria"/>
                <a:ea typeface="Cambria"/>
                <a:cs typeface="Cambria"/>
                <a:sym typeface="Cambria"/>
              </a:rPr>
              <a:t>    T</a:t>
            </a:r>
            <a:r>
              <a:rPr lang="en-US" sz="3200">
                <a:latin typeface="Cambria"/>
                <a:ea typeface="Cambria"/>
                <a:cs typeface="Cambria"/>
                <a:sym typeface="Cambria"/>
              </a:rPr>
              <a:t>(</a:t>
            </a:r>
            <a:r>
              <a:rPr i="1" lang="en-US" sz="3200">
                <a:latin typeface="Cambria"/>
                <a:ea typeface="Cambria"/>
                <a:cs typeface="Cambria"/>
                <a:sym typeface="Cambria"/>
              </a:rPr>
              <a:t>n</a:t>
            </a:r>
            <a:r>
              <a:rPr lang="en-US" sz="3200">
                <a:latin typeface="Cambria"/>
                <a:ea typeface="Cambria"/>
                <a:cs typeface="Cambria"/>
                <a:sym typeface="Cambria"/>
              </a:rPr>
              <a:t>) ∈ Θ(</a:t>
            </a:r>
            <a:r>
              <a:rPr i="1" lang="en-US" sz="3200">
                <a:latin typeface="Cambria"/>
                <a:ea typeface="Cambria"/>
                <a:cs typeface="Cambria"/>
                <a:sym typeface="Cambria"/>
              </a:rPr>
              <a:t>n</a:t>
            </a:r>
            <a:r>
              <a:rPr baseline="30000" i="1" lang="en-US" sz="3200">
                <a:latin typeface="Cambria"/>
                <a:ea typeface="Cambria"/>
                <a:cs typeface="Cambria"/>
                <a:sym typeface="Cambria"/>
              </a:rPr>
              <a:t>d</a:t>
            </a:r>
            <a:r>
              <a:rPr lang="en-US" sz="3200">
                <a:latin typeface="Cambria"/>
                <a:ea typeface="Cambria"/>
                <a:cs typeface="Cambria"/>
                <a:sym typeface="Cambria"/>
              </a:rPr>
              <a:t>)</a:t>
            </a:r>
            <a:r>
              <a:rPr i="1" lang="en-US" sz="3200">
                <a:latin typeface="Cambria"/>
                <a:ea typeface="Cambria"/>
                <a:cs typeface="Cambria"/>
                <a:sym typeface="Cambria"/>
              </a:rPr>
              <a:t> </a:t>
            </a:r>
            <a:endParaRPr sz="3200">
              <a:latin typeface="Cambria"/>
              <a:ea typeface="Cambria"/>
              <a:cs typeface="Cambria"/>
              <a:sym typeface="Cambria"/>
            </a:endParaRPr>
          </a:p>
          <a:p>
            <a:pPr indent="0" lvl="0" marL="0" rtl="0" algn="l">
              <a:spcBef>
                <a:spcPts val="640"/>
              </a:spcBef>
              <a:spcAft>
                <a:spcPts val="0"/>
              </a:spcAft>
              <a:buClr>
                <a:schemeClr val="dk1"/>
              </a:buClr>
              <a:buSzPts val="3200"/>
              <a:buFont typeface="Noto Sans Symbols"/>
              <a:buNone/>
            </a:pPr>
            <a:r>
              <a:rPr lang="en-US" sz="3200">
                <a:latin typeface="Cambria"/>
                <a:ea typeface="Cambria"/>
                <a:cs typeface="Cambria"/>
                <a:sym typeface="Cambria"/>
              </a:rPr>
              <a:t>                                     If </a:t>
            </a:r>
            <a:r>
              <a:rPr i="1" lang="en-US" sz="3200">
                <a:latin typeface="Cambria"/>
                <a:ea typeface="Cambria"/>
                <a:cs typeface="Cambria"/>
                <a:sym typeface="Cambria"/>
              </a:rPr>
              <a:t>a = b</a:t>
            </a:r>
            <a:r>
              <a:rPr baseline="30000" i="1" lang="en-US" sz="3200">
                <a:latin typeface="Cambria"/>
                <a:ea typeface="Cambria"/>
                <a:cs typeface="Cambria"/>
                <a:sym typeface="Cambria"/>
              </a:rPr>
              <a:t>d</a:t>
            </a:r>
            <a:r>
              <a:rPr lang="en-US" sz="3200">
                <a:latin typeface="Cambria"/>
                <a:ea typeface="Cambria"/>
                <a:cs typeface="Cambria"/>
                <a:sym typeface="Cambria"/>
              </a:rPr>
              <a:t>,</a:t>
            </a:r>
            <a:r>
              <a:rPr i="1" lang="en-US" sz="3200">
                <a:latin typeface="Cambria"/>
                <a:ea typeface="Cambria"/>
                <a:cs typeface="Cambria"/>
                <a:sym typeface="Cambria"/>
              </a:rPr>
              <a:t>    T</a:t>
            </a:r>
            <a:r>
              <a:rPr lang="en-US" sz="3200">
                <a:latin typeface="Cambria"/>
                <a:ea typeface="Cambria"/>
                <a:cs typeface="Cambria"/>
                <a:sym typeface="Cambria"/>
              </a:rPr>
              <a:t>(</a:t>
            </a:r>
            <a:r>
              <a:rPr i="1" lang="en-US" sz="3200">
                <a:latin typeface="Cambria"/>
                <a:ea typeface="Cambria"/>
                <a:cs typeface="Cambria"/>
                <a:sym typeface="Cambria"/>
              </a:rPr>
              <a:t>n</a:t>
            </a:r>
            <a:r>
              <a:rPr lang="en-US" sz="3200">
                <a:latin typeface="Cambria"/>
                <a:ea typeface="Cambria"/>
                <a:cs typeface="Cambria"/>
                <a:sym typeface="Cambria"/>
              </a:rPr>
              <a:t>) ∈ Θ(</a:t>
            </a:r>
            <a:r>
              <a:rPr i="1" lang="en-US" sz="3200">
                <a:latin typeface="Cambria"/>
                <a:ea typeface="Cambria"/>
                <a:cs typeface="Cambria"/>
                <a:sym typeface="Cambria"/>
              </a:rPr>
              <a:t>n</a:t>
            </a:r>
            <a:r>
              <a:rPr baseline="30000" i="1" lang="en-US" sz="3200">
                <a:latin typeface="Cambria"/>
                <a:ea typeface="Cambria"/>
                <a:cs typeface="Cambria"/>
                <a:sym typeface="Cambria"/>
              </a:rPr>
              <a:t>d </a:t>
            </a:r>
            <a:r>
              <a:rPr lang="en-US" sz="3200">
                <a:latin typeface="Cambria"/>
                <a:ea typeface="Cambria"/>
                <a:cs typeface="Cambria"/>
                <a:sym typeface="Cambria"/>
              </a:rPr>
              <a:t>log </a:t>
            </a:r>
            <a:r>
              <a:rPr i="1" lang="en-US" sz="3200">
                <a:latin typeface="Cambria"/>
                <a:ea typeface="Cambria"/>
                <a:cs typeface="Cambria"/>
                <a:sym typeface="Cambria"/>
              </a:rPr>
              <a:t>n</a:t>
            </a:r>
            <a:r>
              <a:rPr lang="en-US" sz="3200">
                <a:latin typeface="Cambria"/>
                <a:ea typeface="Cambria"/>
                <a:cs typeface="Cambria"/>
                <a:sym typeface="Cambria"/>
              </a:rPr>
              <a:t>)</a:t>
            </a:r>
            <a:r>
              <a:rPr i="1" lang="en-US" sz="3200">
                <a:latin typeface="Cambria"/>
                <a:ea typeface="Cambria"/>
                <a:cs typeface="Cambria"/>
                <a:sym typeface="Cambria"/>
              </a:rPr>
              <a:t> </a:t>
            </a:r>
            <a:endParaRPr/>
          </a:p>
          <a:p>
            <a:pPr indent="0" lvl="0" marL="0" rtl="0" algn="l">
              <a:spcBef>
                <a:spcPts val="640"/>
              </a:spcBef>
              <a:spcAft>
                <a:spcPts val="0"/>
              </a:spcAft>
              <a:buClr>
                <a:schemeClr val="dk1"/>
              </a:buClr>
              <a:buSzPts val="3200"/>
              <a:buFont typeface="Noto Sans Symbols"/>
              <a:buNone/>
            </a:pPr>
            <a:r>
              <a:rPr lang="en-US" sz="3200">
                <a:latin typeface="Cambria"/>
                <a:ea typeface="Cambria"/>
                <a:cs typeface="Cambria"/>
                <a:sym typeface="Cambria"/>
              </a:rPr>
              <a:t>                                     If </a:t>
            </a:r>
            <a:r>
              <a:rPr i="1" lang="en-US" sz="3200">
                <a:latin typeface="Cambria"/>
                <a:ea typeface="Cambria"/>
                <a:cs typeface="Cambria"/>
                <a:sym typeface="Cambria"/>
              </a:rPr>
              <a:t>a &gt; b</a:t>
            </a:r>
            <a:r>
              <a:rPr baseline="30000" i="1" lang="en-US" sz="3200">
                <a:latin typeface="Cambria"/>
                <a:ea typeface="Cambria"/>
                <a:cs typeface="Cambria"/>
                <a:sym typeface="Cambria"/>
              </a:rPr>
              <a:t>d</a:t>
            </a:r>
            <a:r>
              <a:rPr lang="en-US" sz="3200">
                <a:latin typeface="Cambria"/>
                <a:ea typeface="Cambria"/>
                <a:cs typeface="Cambria"/>
                <a:sym typeface="Cambria"/>
              </a:rPr>
              <a:t>,</a:t>
            </a:r>
            <a:r>
              <a:rPr i="1" lang="en-US" sz="3200">
                <a:latin typeface="Cambria"/>
                <a:ea typeface="Cambria"/>
                <a:cs typeface="Cambria"/>
                <a:sym typeface="Cambria"/>
              </a:rPr>
              <a:t>    T</a:t>
            </a:r>
            <a:r>
              <a:rPr lang="en-US" sz="3200">
                <a:latin typeface="Cambria"/>
                <a:ea typeface="Cambria"/>
                <a:cs typeface="Cambria"/>
                <a:sym typeface="Cambria"/>
              </a:rPr>
              <a:t>(</a:t>
            </a:r>
            <a:r>
              <a:rPr i="1" lang="en-US" sz="3200">
                <a:latin typeface="Cambria"/>
                <a:ea typeface="Cambria"/>
                <a:cs typeface="Cambria"/>
                <a:sym typeface="Cambria"/>
              </a:rPr>
              <a:t>n</a:t>
            </a:r>
            <a:r>
              <a:rPr lang="en-US" sz="3200">
                <a:latin typeface="Cambria"/>
                <a:ea typeface="Cambria"/>
                <a:cs typeface="Cambria"/>
                <a:sym typeface="Cambria"/>
              </a:rPr>
              <a:t>) ∈ Θ(</a:t>
            </a:r>
            <a:r>
              <a:rPr i="1" lang="en-US" sz="3200">
                <a:latin typeface="Cambria"/>
                <a:ea typeface="Cambria"/>
                <a:cs typeface="Cambria"/>
                <a:sym typeface="Cambria"/>
              </a:rPr>
              <a:t>n</a:t>
            </a:r>
            <a:r>
              <a:rPr baseline="30000" lang="en-US" sz="3200">
                <a:latin typeface="Cambria"/>
                <a:ea typeface="Cambria"/>
                <a:cs typeface="Cambria"/>
                <a:sym typeface="Cambria"/>
              </a:rPr>
              <a:t>log </a:t>
            </a:r>
            <a:r>
              <a:rPr baseline="30000" i="1" lang="en-US" sz="3200">
                <a:latin typeface="Cambria"/>
                <a:ea typeface="Cambria"/>
                <a:cs typeface="Cambria"/>
                <a:sym typeface="Cambria"/>
              </a:rPr>
              <a:t>b a </a:t>
            </a:r>
            <a:r>
              <a:rPr lang="en-US" sz="3200">
                <a:latin typeface="Cambria"/>
                <a:ea typeface="Cambria"/>
                <a:cs typeface="Cambria"/>
                <a:sym typeface="Cambria"/>
              </a:rPr>
              <a:t>)</a:t>
            </a:r>
            <a:r>
              <a:rPr i="1" lang="en-US" sz="3200">
                <a:latin typeface="Cambria"/>
                <a:ea typeface="Cambria"/>
                <a:cs typeface="Cambria"/>
                <a:sym typeface="Cambria"/>
              </a:rPr>
              <a:t> </a:t>
            </a:r>
            <a:endParaRPr/>
          </a:p>
          <a:p>
            <a:pPr indent="0" lvl="0" marL="0" rtl="0" algn="l">
              <a:spcBef>
                <a:spcPts val="640"/>
              </a:spcBef>
              <a:spcAft>
                <a:spcPts val="0"/>
              </a:spcAft>
              <a:buNone/>
            </a:pPr>
            <a:r>
              <a:t/>
            </a:r>
            <a:endParaRPr sz="3200">
              <a:latin typeface="Cambria"/>
              <a:ea typeface="Cambria"/>
              <a:cs typeface="Cambria"/>
              <a:sym typeface="Cambria"/>
            </a:endParaRPr>
          </a:p>
          <a:p>
            <a:pPr indent="0" lvl="0" marL="0" rtl="0" algn="l">
              <a:lnSpc>
                <a:spcPct val="90000"/>
              </a:lnSpc>
              <a:spcBef>
                <a:spcPts val="640"/>
              </a:spcBef>
              <a:spcAft>
                <a:spcPts val="0"/>
              </a:spcAft>
              <a:buNone/>
            </a:pPr>
            <a:r>
              <a:t/>
            </a:r>
            <a:endParaRPr sz="3200">
              <a:latin typeface="Cambria"/>
              <a:ea typeface="Cambria"/>
              <a:cs typeface="Cambria"/>
              <a:sym typeface="Cambria"/>
            </a:endParaRPr>
          </a:p>
          <a:p>
            <a:pPr indent="0" lvl="1" marL="457200" rtl="0" algn="l">
              <a:lnSpc>
                <a:spcPct val="90000"/>
              </a:lnSpc>
              <a:spcBef>
                <a:spcPts val="640"/>
              </a:spcBef>
              <a:spcAft>
                <a:spcPts val="0"/>
              </a:spcAft>
              <a:buNone/>
            </a:pPr>
            <a:r>
              <a:t/>
            </a:r>
            <a:endParaRPr sz="3200">
              <a:latin typeface="Cambria"/>
              <a:ea typeface="Cambria"/>
              <a:cs typeface="Cambria"/>
              <a:sym typeface="Cambria"/>
            </a:endParaRPr>
          </a:p>
          <a:p>
            <a:pPr indent="0" lvl="0" marL="0" rtl="0" algn="l">
              <a:lnSpc>
                <a:spcPct val="90000"/>
              </a:lnSpc>
              <a:spcBef>
                <a:spcPts val="640"/>
              </a:spcBef>
              <a:spcAft>
                <a:spcPts val="0"/>
              </a:spcAft>
              <a:buNone/>
            </a:pPr>
            <a:r>
              <a:t/>
            </a:r>
            <a:endParaRPr sz="3200">
              <a:latin typeface="Cambria"/>
              <a:ea typeface="Cambria"/>
              <a:cs typeface="Cambria"/>
              <a:sym typeface="Cambria"/>
            </a:endParaRPr>
          </a:p>
          <a:p>
            <a:pPr indent="0" lvl="0" marL="0" rtl="0" algn="l">
              <a:lnSpc>
                <a:spcPct val="90000"/>
              </a:lnSpc>
              <a:spcBef>
                <a:spcPts val="640"/>
              </a:spcBef>
              <a:spcAft>
                <a:spcPts val="0"/>
              </a:spcAft>
              <a:buNone/>
            </a:pPr>
            <a:r>
              <a:t/>
            </a:r>
            <a:endParaRPr sz="3200">
              <a:latin typeface="Cambria"/>
              <a:ea typeface="Cambria"/>
              <a:cs typeface="Cambria"/>
              <a:sym typeface="Cambria"/>
            </a:endParaRPr>
          </a:p>
        </p:txBody>
      </p:sp>
      <p:pic>
        <p:nvPicPr>
          <p:cNvPr id="525" name="Google Shape;525;g231654da561_0_29"/>
          <p:cNvPicPr preferRelativeResize="0"/>
          <p:nvPr/>
        </p:nvPicPr>
        <p:blipFill rotWithShape="1">
          <a:blip r:embed="rId3">
            <a:alphaModFix/>
          </a:blip>
          <a:srcRect b="0" l="0" r="0" t="0"/>
          <a:stretch/>
        </p:blipFill>
        <p:spPr>
          <a:xfrm>
            <a:off x="3280622" y="5811520"/>
            <a:ext cx="5029199" cy="838200"/>
          </a:xfrm>
          <a:prstGeom prst="rect">
            <a:avLst/>
          </a:prstGeom>
          <a:noFill/>
          <a:ln>
            <a:noFill/>
          </a:ln>
        </p:spPr>
      </p:pic>
      <p:sp>
        <p:nvSpPr>
          <p:cNvPr id="526" name="Google Shape;526;g231654da561_0_29"/>
          <p:cNvSpPr txBox="1"/>
          <p:nvPr>
            <p:ph idx="12" type="sldNum"/>
          </p:nvPr>
        </p:nvSpPr>
        <p:spPr>
          <a:xfrm>
            <a:off x="12874625" y="9353550"/>
            <a:ext cx="4111500" cy="2772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25"/>
          <p:cNvSpPr txBox="1"/>
          <p:nvPr>
            <p:ph type="title"/>
          </p:nvPr>
        </p:nvSpPr>
        <p:spPr>
          <a:xfrm>
            <a:off x="330200" y="1164104"/>
            <a:ext cx="14716760" cy="19389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Divide-and-Conquer Examples</a:t>
            </a:r>
            <a:endParaRPr/>
          </a:p>
        </p:txBody>
      </p:sp>
      <p:sp>
        <p:nvSpPr>
          <p:cNvPr id="532" name="Google Shape;532;p25"/>
          <p:cNvSpPr txBox="1"/>
          <p:nvPr>
            <p:ph idx="1" type="body"/>
          </p:nvPr>
        </p:nvSpPr>
        <p:spPr>
          <a:xfrm>
            <a:off x="635000" y="2133600"/>
            <a:ext cx="12852400" cy="3447098"/>
          </a:xfrm>
          <a:prstGeom prst="rect">
            <a:avLst/>
          </a:prstGeom>
          <a:noFill/>
          <a:ln>
            <a:noFill/>
          </a:ln>
        </p:spPr>
        <p:txBody>
          <a:bodyPr anchorCtr="0" anchor="t" bIns="0" lIns="0" spcFirstLastPara="1" rIns="0" wrap="square" tIns="0">
            <a:spAutoFit/>
          </a:bodyPr>
          <a:lstStyle/>
          <a:p>
            <a:pPr indent="-670575" lvl="0" marL="670575" rtl="0" algn="l">
              <a:spcBef>
                <a:spcPts val="0"/>
              </a:spcBef>
              <a:spcAft>
                <a:spcPts val="0"/>
              </a:spcAft>
              <a:buNone/>
            </a:pPr>
            <a:r>
              <a:rPr b="1" lang="en-US" sz="3200">
                <a:latin typeface="Cambria"/>
                <a:ea typeface="Cambria"/>
                <a:cs typeface="Cambria"/>
                <a:sym typeface="Cambria"/>
              </a:rPr>
              <a:t>Sorting:</a:t>
            </a:r>
            <a:r>
              <a:rPr lang="en-US" sz="3200">
                <a:latin typeface="Cambria"/>
                <a:ea typeface="Cambria"/>
                <a:cs typeface="Cambria"/>
                <a:sym typeface="Cambria"/>
              </a:rPr>
              <a:t> </a:t>
            </a:r>
            <a:endParaRPr/>
          </a:p>
          <a:p>
            <a:pPr indent="-670575" lvl="0" marL="670575" rtl="0" algn="l">
              <a:spcBef>
                <a:spcPts val="640"/>
              </a:spcBef>
              <a:spcAft>
                <a:spcPts val="0"/>
              </a:spcAft>
              <a:buClr>
                <a:schemeClr val="dk1"/>
              </a:buClr>
              <a:buSzPts val="3200"/>
              <a:buFont typeface="Noto Sans Symbols"/>
              <a:buChar char="❑"/>
            </a:pPr>
            <a:r>
              <a:rPr lang="en-US" sz="3200">
                <a:latin typeface="Cambria"/>
                <a:ea typeface="Cambria"/>
                <a:cs typeface="Cambria"/>
                <a:sym typeface="Cambria"/>
              </a:rPr>
              <a:t>Binary Search</a:t>
            </a:r>
            <a:endParaRPr/>
          </a:p>
          <a:p>
            <a:pPr indent="-670575" lvl="0" marL="670575" rtl="0" algn="l">
              <a:spcBef>
                <a:spcPts val="640"/>
              </a:spcBef>
              <a:spcAft>
                <a:spcPts val="0"/>
              </a:spcAft>
              <a:buClr>
                <a:schemeClr val="dk1"/>
              </a:buClr>
              <a:buSzPts val="3200"/>
              <a:buFont typeface="Noto Sans Symbols"/>
              <a:buChar char="❑"/>
            </a:pPr>
            <a:r>
              <a:rPr lang="en-US" sz="3200">
                <a:latin typeface="Cambria"/>
                <a:ea typeface="Cambria"/>
                <a:cs typeface="Cambria"/>
                <a:sym typeface="Cambria"/>
              </a:rPr>
              <a:t>Merge Sort</a:t>
            </a:r>
            <a:endParaRPr/>
          </a:p>
          <a:p>
            <a:pPr indent="-670575" lvl="0" marL="670575" rtl="0" algn="l">
              <a:spcBef>
                <a:spcPts val="640"/>
              </a:spcBef>
              <a:spcAft>
                <a:spcPts val="0"/>
              </a:spcAft>
              <a:buClr>
                <a:schemeClr val="dk1"/>
              </a:buClr>
              <a:buSzPts val="3200"/>
              <a:buFont typeface="Noto Sans Symbols"/>
              <a:buChar char="❑"/>
            </a:pPr>
            <a:r>
              <a:rPr lang="en-US" sz="3200">
                <a:latin typeface="Cambria"/>
                <a:ea typeface="Cambria"/>
                <a:cs typeface="Cambria"/>
                <a:sym typeface="Cambria"/>
              </a:rPr>
              <a:t>Quick Sort</a:t>
            </a:r>
            <a:endParaRPr/>
          </a:p>
          <a:p>
            <a:pPr indent="-254000" lvl="0" marL="457200" rtl="0" algn="l">
              <a:spcBef>
                <a:spcPts val="640"/>
              </a:spcBef>
              <a:spcAft>
                <a:spcPts val="0"/>
              </a:spcAft>
              <a:buClr>
                <a:schemeClr val="dk1"/>
              </a:buClr>
              <a:buSzPts val="3200"/>
              <a:buFont typeface="Noto Sans Symbols"/>
              <a:buNone/>
            </a:pPr>
            <a:r>
              <a:t/>
            </a:r>
            <a:endParaRPr sz="3200">
              <a:latin typeface="Cambria"/>
              <a:ea typeface="Cambria"/>
              <a:cs typeface="Cambria"/>
              <a:sym typeface="Cambria"/>
            </a:endParaRPr>
          </a:p>
          <a:p>
            <a:pPr indent="-670575" lvl="0" marL="670575" rtl="0" algn="l">
              <a:spcBef>
                <a:spcPts val="640"/>
              </a:spcBef>
              <a:spcAft>
                <a:spcPts val="0"/>
              </a:spcAft>
              <a:buNone/>
            </a:pPr>
            <a:r>
              <a:t/>
            </a:r>
            <a:endParaRPr sz="3200">
              <a:latin typeface="Cambria"/>
              <a:ea typeface="Cambria"/>
              <a:cs typeface="Cambria"/>
              <a:sym typeface="Cambria"/>
            </a:endParaRPr>
          </a:p>
        </p:txBody>
      </p:sp>
      <p:sp>
        <p:nvSpPr>
          <p:cNvPr id="533" name="Google Shape;533;p25"/>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26"/>
          <p:cNvSpPr txBox="1"/>
          <p:nvPr>
            <p:ph type="title"/>
          </p:nvPr>
        </p:nvSpPr>
        <p:spPr>
          <a:xfrm>
            <a:off x="406400" y="1143000"/>
            <a:ext cx="14792960" cy="1828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Sequential Search</a:t>
            </a:r>
            <a:endParaRPr/>
          </a:p>
        </p:txBody>
      </p:sp>
      <p:sp>
        <p:nvSpPr>
          <p:cNvPr id="539" name="Google Shape;539;p26"/>
          <p:cNvSpPr txBox="1"/>
          <p:nvPr>
            <p:ph idx="1" type="body"/>
          </p:nvPr>
        </p:nvSpPr>
        <p:spPr>
          <a:xfrm>
            <a:off x="635000" y="2286000"/>
            <a:ext cx="23599987" cy="6401753"/>
          </a:xfrm>
          <a:prstGeom prst="rect">
            <a:avLst/>
          </a:prstGeom>
          <a:noFill/>
          <a:ln>
            <a:noFill/>
          </a:ln>
        </p:spPr>
        <p:txBody>
          <a:bodyPr anchorCtr="0" anchor="t" bIns="0" lIns="0" spcFirstLastPara="1" rIns="0" wrap="square" tIns="0">
            <a:spAutoFit/>
          </a:bodyPr>
          <a:lstStyle/>
          <a:p>
            <a:pPr indent="-457200" lvl="0" marL="457200" rtl="0" algn="l">
              <a:lnSpc>
                <a:spcPct val="90000"/>
              </a:lnSpc>
              <a:spcBef>
                <a:spcPts val="0"/>
              </a:spcBef>
              <a:spcAft>
                <a:spcPts val="0"/>
              </a:spcAft>
              <a:buClr>
                <a:schemeClr val="dk1"/>
              </a:buClr>
              <a:buSzPts val="3200"/>
              <a:buFont typeface="Noto Sans Symbols"/>
              <a:buChar char="❑"/>
            </a:pPr>
            <a:r>
              <a:rPr lang="en-US" sz="3200">
                <a:latin typeface="Cambria"/>
                <a:ea typeface="Cambria"/>
                <a:cs typeface="Cambria"/>
                <a:sym typeface="Cambria"/>
              </a:rPr>
              <a:t>T[] is a sequence in non decreasing order </a:t>
            </a:r>
            <a:endParaRPr/>
          </a:p>
          <a:p>
            <a:pPr indent="-457200" lvl="0" marL="457200" rtl="0" algn="l">
              <a:lnSpc>
                <a:spcPct val="90000"/>
              </a:lnSpc>
              <a:spcBef>
                <a:spcPts val="640"/>
              </a:spcBef>
              <a:spcAft>
                <a:spcPts val="0"/>
              </a:spcAft>
              <a:buClr>
                <a:schemeClr val="dk1"/>
              </a:buClr>
              <a:buSzPts val="3200"/>
              <a:buFont typeface="Noto Sans Symbols"/>
              <a:buChar char="❑"/>
            </a:pPr>
            <a:r>
              <a:rPr lang="en-US" sz="3200">
                <a:latin typeface="Cambria"/>
                <a:ea typeface="Cambria"/>
                <a:cs typeface="Cambria"/>
                <a:sym typeface="Cambria"/>
              </a:rPr>
              <a:t>Find an element in T[] </a:t>
            </a:r>
            <a:endParaRPr/>
          </a:p>
          <a:p>
            <a:pPr indent="-457200" lvl="0" marL="457200" rtl="0" algn="l">
              <a:lnSpc>
                <a:spcPct val="90000"/>
              </a:lnSpc>
              <a:spcBef>
                <a:spcPts val="640"/>
              </a:spcBef>
              <a:spcAft>
                <a:spcPts val="0"/>
              </a:spcAft>
              <a:buClr>
                <a:schemeClr val="dk1"/>
              </a:buClr>
              <a:buSzPts val="3200"/>
              <a:buFont typeface="Noto Sans Symbols"/>
              <a:buChar char="❑"/>
            </a:pPr>
            <a:r>
              <a:rPr lang="en-US" sz="3200">
                <a:latin typeface="Cambria"/>
                <a:ea typeface="Cambria"/>
                <a:cs typeface="Cambria"/>
                <a:sym typeface="Cambria"/>
              </a:rPr>
              <a:t>sequentialSearch(T[], x)</a:t>
            </a:r>
            <a:endParaRPr/>
          </a:p>
          <a:p>
            <a:pPr indent="0" lvl="0" marL="0" rtl="0" algn="l">
              <a:lnSpc>
                <a:spcPct val="90000"/>
              </a:lnSpc>
              <a:spcBef>
                <a:spcPts val="640"/>
              </a:spcBef>
              <a:spcAft>
                <a:spcPts val="0"/>
              </a:spcAft>
              <a:buClr>
                <a:schemeClr val="dk1"/>
              </a:buClr>
              <a:buSzPts val="3200"/>
              <a:buFont typeface="Noto Sans Symbols"/>
              <a:buNone/>
            </a:pPr>
            <a:r>
              <a:rPr lang="en-US" sz="3200">
                <a:latin typeface="Cambria"/>
                <a:ea typeface="Cambria"/>
                <a:cs typeface="Cambria"/>
                <a:sym typeface="Cambria"/>
              </a:rPr>
              <a:t>	{</a:t>
            </a:r>
            <a:endParaRPr/>
          </a:p>
          <a:p>
            <a:pPr indent="0" lvl="0" marL="0" rtl="0" algn="l">
              <a:lnSpc>
                <a:spcPct val="90000"/>
              </a:lnSpc>
              <a:spcBef>
                <a:spcPts val="640"/>
              </a:spcBef>
              <a:spcAft>
                <a:spcPts val="0"/>
              </a:spcAft>
              <a:buClr>
                <a:schemeClr val="dk1"/>
              </a:buClr>
              <a:buSzPts val="3200"/>
              <a:buFont typeface="Noto Sans Symbols"/>
              <a:buNone/>
            </a:pPr>
            <a:r>
              <a:rPr lang="en-US" sz="3200">
                <a:latin typeface="Cambria"/>
                <a:ea typeface="Cambria"/>
                <a:cs typeface="Cambria"/>
                <a:sym typeface="Cambria"/>
              </a:rPr>
              <a:t>		for (i=0; i&lt;n; i++) </a:t>
            </a:r>
            <a:endParaRPr/>
          </a:p>
          <a:p>
            <a:pPr indent="0" lvl="0" marL="0" rtl="0" algn="l">
              <a:lnSpc>
                <a:spcPct val="90000"/>
              </a:lnSpc>
              <a:spcBef>
                <a:spcPts val="640"/>
              </a:spcBef>
              <a:spcAft>
                <a:spcPts val="0"/>
              </a:spcAft>
              <a:buClr>
                <a:schemeClr val="dk1"/>
              </a:buClr>
              <a:buSzPts val="3200"/>
              <a:buFont typeface="Noto Sans Symbols"/>
              <a:buNone/>
            </a:pPr>
            <a:r>
              <a:rPr lang="en-US" sz="3200">
                <a:latin typeface="Cambria"/>
                <a:ea typeface="Cambria"/>
                <a:cs typeface="Cambria"/>
                <a:sym typeface="Cambria"/>
              </a:rPr>
              <a:t>		{</a:t>
            </a:r>
            <a:endParaRPr/>
          </a:p>
          <a:p>
            <a:pPr indent="0" lvl="0" marL="0" rtl="0" algn="l">
              <a:lnSpc>
                <a:spcPct val="90000"/>
              </a:lnSpc>
              <a:spcBef>
                <a:spcPts val="640"/>
              </a:spcBef>
              <a:spcAft>
                <a:spcPts val="0"/>
              </a:spcAft>
              <a:buClr>
                <a:schemeClr val="dk1"/>
              </a:buClr>
              <a:buSzPts val="3200"/>
              <a:buFont typeface="Noto Sans Symbols"/>
              <a:buNone/>
            </a:pPr>
            <a:r>
              <a:rPr lang="en-US" sz="3200">
                <a:latin typeface="Cambria"/>
                <a:ea typeface="Cambria"/>
                <a:cs typeface="Cambria"/>
                <a:sym typeface="Cambria"/>
              </a:rPr>
              <a:t>		if (T[i] == x)</a:t>
            </a:r>
            <a:endParaRPr/>
          </a:p>
          <a:p>
            <a:pPr indent="0" lvl="0" marL="0" rtl="0" algn="l">
              <a:lnSpc>
                <a:spcPct val="90000"/>
              </a:lnSpc>
              <a:spcBef>
                <a:spcPts val="640"/>
              </a:spcBef>
              <a:spcAft>
                <a:spcPts val="0"/>
              </a:spcAft>
              <a:buClr>
                <a:schemeClr val="dk1"/>
              </a:buClr>
              <a:buSzPts val="3200"/>
              <a:buFont typeface="Noto Sans Symbols"/>
              <a:buNone/>
            </a:pPr>
            <a:r>
              <a:rPr lang="en-US" sz="3200">
                <a:latin typeface="Cambria"/>
                <a:ea typeface="Cambria"/>
                <a:cs typeface="Cambria"/>
                <a:sym typeface="Cambria"/>
              </a:rPr>
              <a:t>		return i;</a:t>
            </a:r>
            <a:endParaRPr/>
          </a:p>
          <a:p>
            <a:pPr indent="0" lvl="0" marL="0" rtl="0" algn="l">
              <a:lnSpc>
                <a:spcPct val="90000"/>
              </a:lnSpc>
              <a:spcBef>
                <a:spcPts val="640"/>
              </a:spcBef>
              <a:spcAft>
                <a:spcPts val="0"/>
              </a:spcAft>
              <a:buClr>
                <a:schemeClr val="dk1"/>
              </a:buClr>
              <a:buSzPts val="3200"/>
              <a:buFont typeface="Noto Sans Symbols"/>
              <a:buNone/>
            </a:pPr>
            <a:r>
              <a:rPr lang="en-US" sz="3200">
                <a:latin typeface="Cambria"/>
                <a:ea typeface="Cambria"/>
                <a:cs typeface="Cambria"/>
                <a:sym typeface="Cambria"/>
              </a:rPr>
              <a:t>		}</a:t>
            </a:r>
            <a:endParaRPr/>
          </a:p>
          <a:p>
            <a:pPr indent="0" lvl="0" marL="0" rtl="0" algn="l">
              <a:lnSpc>
                <a:spcPct val="90000"/>
              </a:lnSpc>
              <a:spcBef>
                <a:spcPts val="640"/>
              </a:spcBef>
              <a:spcAft>
                <a:spcPts val="0"/>
              </a:spcAft>
              <a:buClr>
                <a:schemeClr val="dk1"/>
              </a:buClr>
              <a:buSzPts val="3200"/>
              <a:buFont typeface="Noto Sans Symbols"/>
              <a:buNone/>
            </a:pPr>
            <a:r>
              <a:rPr lang="en-US" sz="3200">
                <a:latin typeface="Cambria"/>
                <a:ea typeface="Cambria"/>
                <a:cs typeface="Cambria"/>
                <a:sym typeface="Cambria"/>
              </a:rPr>
              <a:t>	}</a:t>
            </a:r>
            <a:endParaRPr/>
          </a:p>
          <a:p>
            <a:pPr indent="-457200" lvl="0" marL="457200" rtl="0" algn="l">
              <a:lnSpc>
                <a:spcPct val="90000"/>
              </a:lnSpc>
              <a:spcBef>
                <a:spcPts val="640"/>
              </a:spcBef>
              <a:spcAft>
                <a:spcPts val="0"/>
              </a:spcAft>
              <a:buClr>
                <a:schemeClr val="dk1"/>
              </a:buClr>
              <a:buSzPts val="3200"/>
              <a:buFont typeface="Noto Sans Symbols"/>
              <a:buChar char="❑"/>
            </a:pPr>
            <a:r>
              <a:rPr lang="en-US" sz="3200">
                <a:latin typeface="Cambria"/>
                <a:ea typeface="Cambria"/>
                <a:cs typeface="Cambria"/>
                <a:sym typeface="Cambria"/>
              </a:rPr>
              <a:t>Cost: best, worst, average?</a:t>
            </a:r>
            <a:endParaRPr/>
          </a:p>
          <a:p>
            <a:pPr indent="0" lvl="0" marL="0" rtl="0" algn="l">
              <a:lnSpc>
                <a:spcPct val="90000"/>
              </a:lnSpc>
              <a:spcBef>
                <a:spcPts val="640"/>
              </a:spcBef>
              <a:spcAft>
                <a:spcPts val="0"/>
              </a:spcAft>
              <a:buNone/>
            </a:pPr>
            <a:r>
              <a:t/>
            </a:r>
            <a:endParaRPr sz="3200">
              <a:latin typeface="Cambria"/>
              <a:ea typeface="Cambria"/>
              <a:cs typeface="Cambria"/>
              <a:sym typeface="Cambria"/>
            </a:endParaRPr>
          </a:p>
        </p:txBody>
      </p:sp>
      <p:sp>
        <p:nvSpPr>
          <p:cNvPr id="540" name="Google Shape;540;p26"/>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3"/>
          <p:cNvSpPr txBox="1"/>
          <p:nvPr>
            <p:ph type="title"/>
          </p:nvPr>
        </p:nvSpPr>
        <p:spPr>
          <a:xfrm>
            <a:off x="330200" y="1257406"/>
            <a:ext cx="16090900" cy="2762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Example </a:t>
            </a:r>
            <a:endParaRPr/>
          </a:p>
        </p:txBody>
      </p:sp>
      <p:pic>
        <p:nvPicPr>
          <p:cNvPr descr="Introduction To Dynamic Programming - Fibonacci Series | TutorialHorizon" id="75" name="Google Shape;75;p3"/>
          <p:cNvPicPr preferRelativeResize="0"/>
          <p:nvPr/>
        </p:nvPicPr>
        <p:blipFill rotWithShape="1">
          <a:blip r:embed="rId3">
            <a:alphaModFix/>
          </a:blip>
          <a:srcRect b="0" l="0" r="0" t="0"/>
          <a:stretch/>
        </p:blipFill>
        <p:spPr>
          <a:xfrm>
            <a:off x="3225800" y="1257406"/>
            <a:ext cx="13411200" cy="7684669"/>
          </a:xfrm>
          <a:prstGeom prst="rect">
            <a:avLst/>
          </a:prstGeom>
          <a:noFill/>
          <a:ln>
            <a:noFill/>
          </a:ln>
        </p:spPr>
      </p:pic>
      <p:sp>
        <p:nvSpPr>
          <p:cNvPr id="76" name="Google Shape;76;p3"/>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27"/>
          <p:cNvSpPr txBox="1"/>
          <p:nvPr>
            <p:ph type="title"/>
          </p:nvPr>
        </p:nvSpPr>
        <p:spPr>
          <a:xfrm>
            <a:off x="482600" y="838200"/>
            <a:ext cx="13954760" cy="122935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Binary Search </a:t>
            </a:r>
            <a:endParaRPr/>
          </a:p>
        </p:txBody>
      </p:sp>
      <p:sp>
        <p:nvSpPr>
          <p:cNvPr id="546" name="Google Shape;546;p27"/>
          <p:cNvSpPr txBox="1"/>
          <p:nvPr>
            <p:ph idx="1" type="body"/>
          </p:nvPr>
        </p:nvSpPr>
        <p:spPr>
          <a:xfrm>
            <a:off x="895350" y="2312988"/>
            <a:ext cx="16090900" cy="4038029"/>
          </a:xfrm>
          <a:prstGeom prst="rect">
            <a:avLst/>
          </a:prstGeom>
          <a:noFill/>
          <a:ln>
            <a:noFill/>
          </a:ln>
        </p:spPr>
        <p:txBody>
          <a:bodyPr anchorCtr="0" anchor="t" bIns="0" lIns="0" spcFirstLastPara="1" rIns="0" wrap="square" tIns="0">
            <a:spAutoFit/>
          </a:bodyPr>
          <a:lstStyle/>
          <a:p>
            <a:pPr indent="-457200" lvl="0" marL="457200" rtl="0" algn="l">
              <a:spcBef>
                <a:spcPts val="0"/>
              </a:spcBef>
              <a:spcAft>
                <a:spcPts val="0"/>
              </a:spcAft>
              <a:buClr>
                <a:schemeClr val="dk1"/>
              </a:buClr>
              <a:buSzPts val="3200"/>
              <a:buFont typeface="Noto Sans Symbols"/>
              <a:buChar char="❑"/>
            </a:pPr>
            <a:r>
              <a:rPr b="1" lang="en-US" sz="3200">
                <a:latin typeface="Cambria"/>
                <a:ea typeface="Cambria"/>
                <a:cs typeface="Cambria"/>
                <a:sym typeface="Cambria"/>
              </a:rPr>
              <a:t>Divide :</a:t>
            </a:r>
            <a:r>
              <a:rPr lang="en-US" sz="3200">
                <a:latin typeface="Cambria"/>
                <a:ea typeface="Cambria"/>
                <a:cs typeface="Cambria"/>
                <a:sym typeface="Cambria"/>
              </a:rPr>
              <a:t> </a:t>
            </a:r>
            <a:endParaRPr/>
          </a:p>
          <a:p>
            <a:pPr indent="-457200" lvl="1" marL="914400" rtl="0" algn="l">
              <a:spcBef>
                <a:spcPts val="640"/>
              </a:spcBef>
              <a:spcAft>
                <a:spcPts val="0"/>
              </a:spcAft>
              <a:buClr>
                <a:schemeClr val="dk1"/>
              </a:buClr>
              <a:buSzPts val="3200"/>
              <a:buFont typeface="Noto Sans Symbols"/>
              <a:buChar char="▪"/>
            </a:pPr>
            <a:r>
              <a:rPr lang="en-US" sz="3200">
                <a:latin typeface="Cambria"/>
                <a:ea typeface="Cambria"/>
                <a:cs typeface="Cambria"/>
                <a:sym typeface="Cambria"/>
              </a:rPr>
              <a:t>check middle element </a:t>
            </a:r>
            <a:endParaRPr/>
          </a:p>
          <a:p>
            <a:pPr indent="-457200" lvl="0" marL="457200" rtl="0" algn="l">
              <a:spcBef>
                <a:spcPts val="640"/>
              </a:spcBef>
              <a:spcAft>
                <a:spcPts val="0"/>
              </a:spcAft>
              <a:buClr>
                <a:schemeClr val="dk1"/>
              </a:buClr>
              <a:buSzPts val="3200"/>
              <a:buFont typeface="Noto Sans Symbols"/>
              <a:buChar char="❑"/>
            </a:pPr>
            <a:r>
              <a:rPr b="1" lang="en-US" sz="3200">
                <a:latin typeface="Cambria"/>
                <a:ea typeface="Cambria"/>
                <a:cs typeface="Cambria"/>
                <a:sym typeface="Cambria"/>
              </a:rPr>
              <a:t>Conquer</a:t>
            </a:r>
            <a:r>
              <a:rPr lang="en-US" sz="3200">
                <a:latin typeface="Cambria"/>
                <a:ea typeface="Cambria"/>
                <a:cs typeface="Cambria"/>
                <a:sym typeface="Cambria"/>
              </a:rPr>
              <a:t>: </a:t>
            </a:r>
            <a:endParaRPr/>
          </a:p>
          <a:p>
            <a:pPr indent="-457200" lvl="1" marL="914400" rtl="0" algn="l">
              <a:spcBef>
                <a:spcPts val="640"/>
              </a:spcBef>
              <a:spcAft>
                <a:spcPts val="0"/>
              </a:spcAft>
              <a:buClr>
                <a:schemeClr val="dk1"/>
              </a:buClr>
              <a:buSzPts val="3200"/>
              <a:buFont typeface="Noto Sans Symbols"/>
              <a:buChar char="▪"/>
            </a:pPr>
            <a:r>
              <a:rPr lang="en-US" sz="3200">
                <a:latin typeface="Cambria"/>
                <a:ea typeface="Cambria"/>
                <a:cs typeface="Cambria"/>
                <a:sym typeface="Cambria"/>
              </a:rPr>
              <a:t>recursively search 1 subarray</a:t>
            </a:r>
            <a:endParaRPr/>
          </a:p>
          <a:p>
            <a:pPr indent="-457200" lvl="0" marL="457200" rtl="0" algn="l">
              <a:spcBef>
                <a:spcPts val="640"/>
              </a:spcBef>
              <a:spcAft>
                <a:spcPts val="0"/>
              </a:spcAft>
              <a:buClr>
                <a:schemeClr val="dk1"/>
              </a:buClr>
              <a:buSzPts val="3200"/>
              <a:buFont typeface="Noto Sans Symbols"/>
              <a:buChar char="❑"/>
            </a:pPr>
            <a:r>
              <a:rPr b="1" lang="en-US" sz="3200">
                <a:latin typeface="Cambria"/>
                <a:ea typeface="Cambria"/>
                <a:cs typeface="Cambria"/>
                <a:sym typeface="Cambria"/>
              </a:rPr>
              <a:t>Combine</a:t>
            </a:r>
            <a:r>
              <a:rPr lang="en-US" sz="3200">
                <a:latin typeface="Cambria"/>
                <a:ea typeface="Cambria"/>
                <a:cs typeface="Cambria"/>
                <a:sym typeface="Cambria"/>
              </a:rPr>
              <a:t>: </a:t>
            </a:r>
            <a:endParaRPr/>
          </a:p>
          <a:p>
            <a:pPr indent="-457200" lvl="1" marL="914400" rtl="0" algn="l">
              <a:spcBef>
                <a:spcPts val="640"/>
              </a:spcBef>
              <a:spcAft>
                <a:spcPts val="0"/>
              </a:spcAft>
              <a:buClr>
                <a:schemeClr val="dk1"/>
              </a:buClr>
              <a:buSzPts val="3200"/>
              <a:buFont typeface="Noto Sans Symbols"/>
              <a:buChar char="▪"/>
            </a:pPr>
            <a:r>
              <a:rPr lang="en-US" sz="3200">
                <a:latin typeface="Cambria"/>
                <a:ea typeface="Cambria"/>
                <a:cs typeface="Cambria"/>
                <a:sym typeface="Cambria"/>
              </a:rPr>
              <a:t>trivial</a:t>
            </a:r>
            <a:endParaRPr/>
          </a:p>
          <a:p>
            <a:pPr indent="0" lvl="0" marL="0" rtl="0" algn="l">
              <a:spcBef>
                <a:spcPts val="640"/>
              </a:spcBef>
              <a:spcAft>
                <a:spcPts val="0"/>
              </a:spcAft>
              <a:buNone/>
            </a:pPr>
            <a:r>
              <a:t/>
            </a:r>
            <a:endParaRPr sz="3200">
              <a:latin typeface="Cambria"/>
              <a:ea typeface="Cambria"/>
              <a:cs typeface="Cambria"/>
              <a:sym typeface="Cambria"/>
            </a:endParaRPr>
          </a:p>
        </p:txBody>
      </p:sp>
      <p:sp>
        <p:nvSpPr>
          <p:cNvPr id="547" name="Google Shape;547;p27"/>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28"/>
          <p:cNvSpPr txBox="1"/>
          <p:nvPr>
            <p:ph type="title"/>
          </p:nvPr>
        </p:nvSpPr>
        <p:spPr>
          <a:xfrm>
            <a:off x="254000" y="987445"/>
            <a:ext cx="12517120" cy="2769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Recursive Algorithm</a:t>
            </a:r>
            <a:endParaRPr/>
          </a:p>
        </p:txBody>
      </p:sp>
      <p:pic>
        <p:nvPicPr>
          <p:cNvPr id="553" name="Google Shape;553;p28"/>
          <p:cNvPicPr preferRelativeResize="0"/>
          <p:nvPr/>
        </p:nvPicPr>
        <p:blipFill rotWithShape="1">
          <a:blip r:embed="rId3">
            <a:alphaModFix/>
          </a:blip>
          <a:srcRect b="0" l="0" r="0" t="0"/>
          <a:stretch/>
        </p:blipFill>
        <p:spPr>
          <a:xfrm>
            <a:off x="2235200" y="1774722"/>
            <a:ext cx="12818957" cy="7310283"/>
          </a:xfrm>
          <a:prstGeom prst="rect">
            <a:avLst/>
          </a:prstGeom>
          <a:noFill/>
          <a:ln>
            <a:noFill/>
          </a:ln>
        </p:spPr>
      </p:pic>
      <p:sp>
        <p:nvSpPr>
          <p:cNvPr id="554" name="Google Shape;554;p28"/>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500"/>
                                        <p:tgtEl>
                                          <p:spTgt spid="5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8" name="Shape 558"/>
        <p:cNvGrpSpPr/>
        <p:nvPr/>
      </p:nvGrpSpPr>
      <p:grpSpPr>
        <a:xfrm>
          <a:off x="0" y="0"/>
          <a:ext cx="0" cy="0"/>
          <a:chOff x="0" y="0"/>
          <a:chExt cx="0" cy="0"/>
        </a:xfrm>
      </p:grpSpPr>
      <p:sp>
        <p:nvSpPr>
          <p:cNvPr id="559" name="Google Shape;559;p29"/>
          <p:cNvSpPr txBox="1"/>
          <p:nvPr>
            <p:ph type="title"/>
          </p:nvPr>
        </p:nvSpPr>
        <p:spPr>
          <a:xfrm>
            <a:off x="254000" y="838200"/>
            <a:ext cx="14345920" cy="153924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Binary Search Algorithm</a:t>
            </a:r>
            <a:endParaRPr/>
          </a:p>
        </p:txBody>
      </p:sp>
      <p:sp>
        <p:nvSpPr>
          <p:cNvPr id="560" name="Google Shape;560;p29"/>
          <p:cNvSpPr txBox="1"/>
          <p:nvPr>
            <p:ph idx="1" type="body"/>
          </p:nvPr>
        </p:nvSpPr>
        <p:spPr>
          <a:xfrm>
            <a:off x="434258" y="1066800"/>
            <a:ext cx="17447342" cy="8666988"/>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sz="3200">
              <a:latin typeface="Cambria"/>
              <a:ea typeface="Cambria"/>
              <a:cs typeface="Cambria"/>
              <a:sym typeface="Cambria"/>
            </a:endParaRPr>
          </a:p>
          <a:p>
            <a:pPr indent="0" lvl="0" marL="0" rtl="0" algn="l">
              <a:spcBef>
                <a:spcPts val="640"/>
              </a:spcBef>
              <a:spcAft>
                <a:spcPts val="0"/>
              </a:spcAft>
              <a:buNone/>
            </a:pPr>
            <a:r>
              <a:rPr lang="en-US" sz="3200">
                <a:latin typeface="Cambria"/>
                <a:ea typeface="Cambria"/>
                <a:cs typeface="Cambria"/>
                <a:sym typeface="Cambria"/>
              </a:rPr>
              <a:t>The algorithm searches for an element </a:t>
            </a:r>
            <a:r>
              <a:rPr b="1" lang="en-US" sz="3200">
                <a:solidFill>
                  <a:srgbClr val="009900"/>
                </a:solidFill>
                <a:latin typeface="Cambria"/>
                <a:ea typeface="Cambria"/>
                <a:cs typeface="Cambria"/>
                <a:sym typeface="Cambria"/>
              </a:rPr>
              <a:t>x</a:t>
            </a:r>
            <a:r>
              <a:rPr lang="en-US" sz="3200">
                <a:latin typeface="Cambria"/>
                <a:ea typeface="Cambria"/>
                <a:cs typeface="Cambria"/>
                <a:sym typeface="Cambria"/>
              </a:rPr>
              <a:t>  in an ascending array of elements </a:t>
            </a:r>
            <a:r>
              <a:rPr b="1" lang="en-US" sz="3200">
                <a:solidFill>
                  <a:srgbClr val="009900"/>
                </a:solidFill>
                <a:latin typeface="Cambria"/>
                <a:ea typeface="Cambria"/>
                <a:cs typeface="Cambria"/>
                <a:sym typeface="Cambria"/>
              </a:rPr>
              <a:t>a[1],…,a[n] </a:t>
            </a:r>
            <a:r>
              <a:rPr b="1" lang="en-US" sz="3200">
                <a:latin typeface="Cambria"/>
                <a:ea typeface="Cambria"/>
                <a:cs typeface="Cambria"/>
                <a:sym typeface="Cambria"/>
              </a:rPr>
              <a:t>.</a:t>
            </a:r>
            <a:endParaRPr/>
          </a:p>
          <a:p>
            <a:pPr indent="0" lvl="0" marL="0" rtl="0" algn="l">
              <a:spcBef>
                <a:spcPts val="640"/>
              </a:spcBef>
              <a:spcAft>
                <a:spcPts val="0"/>
              </a:spcAft>
              <a:buNone/>
            </a:pPr>
            <a:r>
              <a:rPr b="1" lang="en-US" sz="3200">
                <a:latin typeface="Cambria"/>
                <a:ea typeface="Cambria"/>
                <a:cs typeface="Cambria"/>
                <a:sym typeface="Cambria"/>
              </a:rPr>
              <a:t>Algorithm body:</a:t>
            </a:r>
            <a:endParaRPr/>
          </a:p>
          <a:p>
            <a:pPr indent="0" lvl="0" marL="0" rtl="0" algn="l">
              <a:spcBef>
                <a:spcPts val="640"/>
              </a:spcBef>
              <a:spcAft>
                <a:spcPts val="0"/>
              </a:spcAft>
              <a:buClr>
                <a:schemeClr val="dk1"/>
              </a:buClr>
              <a:buSzPts val="3200"/>
              <a:buFont typeface="Noto Sans Symbols"/>
              <a:buNone/>
            </a:pPr>
            <a:r>
              <a:rPr lang="en-US" sz="3200">
                <a:latin typeface="Cambria"/>
                <a:ea typeface="Cambria"/>
                <a:cs typeface="Cambria"/>
                <a:sym typeface="Cambria"/>
              </a:rPr>
              <a:t>		</a:t>
            </a:r>
            <a:r>
              <a:rPr lang="en-US" sz="3200">
                <a:solidFill>
                  <a:schemeClr val="accent2"/>
                </a:solidFill>
                <a:latin typeface="Cambria"/>
                <a:ea typeface="Cambria"/>
                <a:cs typeface="Cambria"/>
                <a:sym typeface="Cambria"/>
              </a:rPr>
              <a:t>index</a:t>
            </a:r>
            <a:r>
              <a:rPr lang="en-US" sz="3200">
                <a:latin typeface="Cambria"/>
                <a:ea typeface="Cambria"/>
                <a:cs typeface="Cambria"/>
                <a:sym typeface="Cambria"/>
              </a:rPr>
              <a:t>:=0, </a:t>
            </a:r>
            <a:r>
              <a:rPr lang="en-US" sz="3200">
                <a:solidFill>
                  <a:schemeClr val="accent2"/>
                </a:solidFill>
                <a:latin typeface="Cambria"/>
                <a:ea typeface="Cambria"/>
                <a:cs typeface="Cambria"/>
                <a:sym typeface="Cambria"/>
              </a:rPr>
              <a:t>bot</a:t>
            </a:r>
            <a:r>
              <a:rPr lang="en-US" sz="3200">
                <a:latin typeface="Cambria"/>
                <a:ea typeface="Cambria"/>
                <a:cs typeface="Cambria"/>
                <a:sym typeface="Cambria"/>
              </a:rPr>
              <a:t>:=1, </a:t>
            </a:r>
            <a:r>
              <a:rPr lang="en-US" sz="3200">
                <a:solidFill>
                  <a:schemeClr val="accent2"/>
                </a:solidFill>
                <a:latin typeface="Cambria"/>
                <a:ea typeface="Cambria"/>
                <a:cs typeface="Cambria"/>
                <a:sym typeface="Cambria"/>
              </a:rPr>
              <a:t>top</a:t>
            </a:r>
            <a:r>
              <a:rPr lang="en-US" sz="3200">
                <a:latin typeface="Cambria"/>
                <a:ea typeface="Cambria"/>
                <a:cs typeface="Cambria"/>
                <a:sym typeface="Cambria"/>
              </a:rPr>
              <a:t>:=n</a:t>
            </a:r>
            <a:endParaRPr/>
          </a:p>
          <a:p>
            <a:pPr indent="0" lvl="0" marL="0" rtl="0" algn="l">
              <a:spcBef>
                <a:spcPts val="640"/>
              </a:spcBef>
              <a:spcAft>
                <a:spcPts val="0"/>
              </a:spcAft>
              <a:buClr>
                <a:schemeClr val="dk1"/>
              </a:buClr>
              <a:buSzPts val="3200"/>
              <a:buFont typeface="Noto Sans Symbols"/>
              <a:buNone/>
            </a:pPr>
            <a:r>
              <a:rPr lang="en-US" sz="3200">
                <a:latin typeface="Cambria"/>
                <a:ea typeface="Cambria"/>
                <a:cs typeface="Cambria"/>
                <a:sym typeface="Cambria"/>
              </a:rPr>
              <a:t>		</a:t>
            </a:r>
            <a:r>
              <a:rPr b="1" lang="en-US" sz="3200">
                <a:latin typeface="Cambria"/>
                <a:ea typeface="Cambria"/>
                <a:cs typeface="Cambria"/>
                <a:sym typeface="Cambria"/>
              </a:rPr>
              <a:t>while</a:t>
            </a:r>
            <a:r>
              <a:rPr lang="en-US" sz="3200">
                <a:latin typeface="Cambria"/>
                <a:ea typeface="Cambria"/>
                <a:cs typeface="Cambria"/>
                <a:sym typeface="Cambria"/>
              </a:rPr>
              <a:t> (</a:t>
            </a:r>
            <a:r>
              <a:rPr lang="en-US" sz="3200">
                <a:solidFill>
                  <a:schemeClr val="accent2"/>
                </a:solidFill>
                <a:latin typeface="Cambria"/>
                <a:ea typeface="Cambria"/>
                <a:cs typeface="Cambria"/>
                <a:sym typeface="Cambria"/>
              </a:rPr>
              <a:t>top </a:t>
            </a:r>
            <a:r>
              <a:rPr lang="en-US" sz="3200">
                <a:latin typeface="Cambria"/>
                <a:ea typeface="Cambria"/>
                <a:cs typeface="Cambria"/>
                <a:sym typeface="Cambria"/>
              </a:rPr>
              <a:t>≥ </a:t>
            </a:r>
            <a:r>
              <a:rPr lang="en-US" sz="3200">
                <a:solidFill>
                  <a:schemeClr val="accent2"/>
                </a:solidFill>
                <a:latin typeface="Cambria"/>
                <a:ea typeface="Cambria"/>
                <a:cs typeface="Cambria"/>
                <a:sym typeface="Cambria"/>
              </a:rPr>
              <a:t>bot</a:t>
            </a:r>
            <a:r>
              <a:rPr lang="en-US" sz="3200">
                <a:latin typeface="Cambria"/>
                <a:ea typeface="Cambria"/>
                <a:cs typeface="Cambria"/>
                <a:sym typeface="Cambria"/>
              </a:rPr>
              <a:t>   </a:t>
            </a:r>
            <a:r>
              <a:rPr i="1" lang="en-US" sz="3200">
                <a:latin typeface="Cambria"/>
                <a:ea typeface="Cambria"/>
                <a:cs typeface="Cambria"/>
                <a:sym typeface="Cambria"/>
              </a:rPr>
              <a:t>and</a:t>
            </a:r>
            <a:r>
              <a:rPr lang="en-US" sz="3200">
                <a:latin typeface="Cambria"/>
                <a:ea typeface="Cambria"/>
                <a:cs typeface="Cambria"/>
                <a:sym typeface="Cambria"/>
              </a:rPr>
              <a:t>   </a:t>
            </a:r>
            <a:r>
              <a:rPr lang="en-US" sz="3200">
                <a:solidFill>
                  <a:schemeClr val="accent2"/>
                </a:solidFill>
                <a:latin typeface="Cambria"/>
                <a:ea typeface="Cambria"/>
                <a:cs typeface="Cambria"/>
                <a:sym typeface="Cambria"/>
              </a:rPr>
              <a:t>index</a:t>
            </a:r>
            <a:r>
              <a:rPr lang="en-US" sz="3200">
                <a:latin typeface="Cambria"/>
                <a:ea typeface="Cambria"/>
                <a:cs typeface="Cambria"/>
                <a:sym typeface="Cambria"/>
              </a:rPr>
              <a:t>=0)</a:t>
            </a:r>
            <a:endParaRPr/>
          </a:p>
          <a:p>
            <a:pPr indent="0" lvl="0" marL="0" rtl="0" algn="l">
              <a:spcBef>
                <a:spcPts val="640"/>
              </a:spcBef>
              <a:spcAft>
                <a:spcPts val="0"/>
              </a:spcAft>
              <a:buClr>
                <a:schemeClr val="dk1"/>
              </a:buClr>
              <a:buSzPts val="3200"/>
              <a:buFont typeface="Noto Sans Symbols"/>
              <a:buNone/>
            </a:pPr>
            <a:r>
              <a:rPr lang="en-US" sz="3200">
                <a:latin typeface="Cambria"/>
                <a:ea typeface="Cambria"/>
                <a:cs typeface="Cambria"/>
                <a:sym typeface="Cambria"/>
              </a:rPr>
              <a:t>			</a:t>
            </a:r>
            <a:r>
              <a:rPr lang="en-US" sz="3200">
                <a:solidFill>
                  <a:schemeClr val="accent2"/>
                </a:solidFill>
                <a:latin typeface="Cambria"/>
                <a:ea typeface="Cambria"/>
                <a:cs typeface="Cambria"/>
                <a:sym typeface="Cambria"/>
              </a:rPr>
              <a:t>mid </a:t>
            </a:r>
            <a:r>
              <a:rPr lang="en-US" sz="3200">
                <a:latin typeface="Cambria"/>
                <a:ea typeface="Cambria"/>
                <a:cs typeface="Cambria"/>
                <a:sym typeface="Cambria"/>
              </a:rPr>
              <a:t>:= ⎣ (</a:t>
            </a:r>
            <a:r>
              <a:rPr lang="en-US" sz="3200">
                <a:solidFill>
                  <a:schemeClr val="accent2"/>
                </a:solidFill>
                <a:latin typeface="Cambria"/>
                <a:ea typeface="Cambria"/>
                <a:cs typeface="Cambria"/>
                <a:sym typeface="Cambria"/>
              </a:rPr>
              <a:t>bot</a:t>
            </a:r>
            <a:r>
              <a:rPr lang="en-US" sz="3200">
                <a:latin typeface="Cambria"/>
                <a:ea typeface="Cambria"/>
                <a:cs typeface="Cambria"/>
                <a:sym typeface="Cambria"/>
              </a:rPr>
              <a:t>+</a:t>
            </a:r>
            <a:r>
              <a:rPr lang="en-US" sz="3200">
                <a:solidFill>
                  <a:schemeClr val="accent2"/>
                </a:solidFill>
                <a:latin typeface="Cambria"/>
                <a:ea typeface="Cambria"/>
                <a:cs typeface="Cambria"/>
                <a:sym typeface="Cambria"/>
              </a:rPr>
              <a:t>top</a:t>
            </a:r>
            <a:r>
              <a:rPr lang="en-US" sz="3200">
                <a:latin typeface="Cambria"/>
                <a:ea typeface="Cambria"/>
                <a:cs typeface="Cambria"/>
                <a:sym typeface="Cambria"/>
              </a:rPr>
              <a:t>) / 2⎦</a:t>
            </a:r>
            <a:endParaRPr/>
          </a:p>
          <a:p>
            <a:pPr indent="0" lvl="0" marL="0" rtl="0" algn="l">
              <a:spcBef>
                <a:spcPts val="640"/>
              </a:spcBef>
              <a:spcAft>
                <a:spcPts val="0"/>
              </a:spcAft>
              <a:buClr>
                <a:schemeClr val="dk1"/>
              </a:buClr>
              <a:buSzPts val="3200"/>
              <a:buFont typeface="Noto Sans Symbols"/>
              <a:buNone/>
            </a:pPr>
            <a:r>
              <a:rPr lang="en-US" sz="3200">
                <a:latin typeface="Cambria"/>
                <a:ea typeface="Cambria"/>
                <a:cs typeface="Cambria"/>
                <a:sym typeface="Cambria"/>
              </a:rPr>
              <a:t>			</a:t>
            </a:r>
            <a:r>
              <a:rPr b="1" lang="en-US" sz="3200">
                <a:latin typeface="Cambria"/>
                <a:ea typeface="Cambria"/>
                <a:cs typeface="Cambria"/>
                <a:sym typeface="Cambria"/>
              </a:rPr>
              <a:t>if</a:t>
            </a:r>
            <a:r>
              <a:rPr lang="en-US" sz="3200">
                <a:latin typeface="Cambria"/>
                <a:ea typeface="Cambria"/>
                <a:cs typeface="Cambria"/>
                <a:sym typeface="Cambria"/>
              </a:rPr>
              <a:t> a[</a:t>
            </a:r>
            <a:r>
              <a:rPr lang="en-US" sz="3200">
                <a:solidFill>
                  <a:schemeClr val="accent2"/>
                </a:solidFill>
                <a:latin typeface="Cambria"/>
                <a:ea typeface="Cambria"/>
                <a:cs typeface="Cambria"/>
                <a:sym typeface="Cambria"/>
              </a:rPr>
              <a:t>mid</a:t>
            </a:r>
            <a:r>
              <a:rPr lang="en-US" sz="3200">
                <a:latin typeface="Cambria"/>
                <a:ea typeface="Cambria"/>
                <a:cs typeface="Cambria"/>
                <a:sym typeface="Cambria"/>
              </a:rPr>
              <a:t>] = </a:t>
            </a:r>
            <a:r>
              <a:rPr lang="en-US" sz="3200">
                <a:solidFill>
                  <a:srgbClr val="009900"/>
                </a:solidFill>
                <a:latin typeface="Cambria"/>
                <a:ea typeface="Cambria"/>
                <a:cs typeface="Cambria"/>
                <a:sym typeface="Cambria"/>
              </a:rPr>
              <a:t>x</a:t>
            </a:r>
            <a:r>
              <a:rPr lang="en-US" sz="3200">
                <a:latin typeface="Cambria"/>
                <a:ea typeface="Cambria"/>
                <a:cs typeface="Cambria"/>
                <a:sym typeface="Cambria"/>
              </a:rPr>
              <a:t>   </a:t>
            </a:r>
            <a:r>
              <a:rPr b="1" lang="en-US" sz="3200">
                <a:latin typeface="Cambria"/>
                <a:ea typeface="Cambria"/>
                <a:cs typeface="Cambria"/>
                <a:sym typeface="Cambria"/>
              </a:rPr>
              <a:t>then</a:t>
            </a:r>
            <a:r>
              <a:rPr lang="en-US" sz="3200">
                <a:solidFill>
                  <a:schemeClr val="accent2"/>
                </a:solidFill>
                <a:latin typeface="Cambria"/>
                <a:ea typeface="Cambria"/>
                <a:cs typeface="Cambria"/>
                <a:sym typeface="Cambria"/>
              </a:rPr>
              <a:t> index </a:t>
            </a:r>
            <a:r>
              <a:rPr lang="en-US" sz="3200">
                <a:latin typeface="Cambria"/>
                <a:ea typeface="Cambria"/>
                <a:cs typeface="Cambria"/>
                <a:sym typeface="Cambria"/>
              </a:rPr>
              <a:t>:= </a:t>
            </a:r>
            <a:r>
              <a:rPr lang="en-US" sz="3200">
                <a:solidFill>
                  <a:schemeClr val="accent2"/>
                </a:solidFill>
                <a:latin typeface="Cambria"/>
                <a:ea typeface="Cambria"/>
                <a:cs typeface="Cambria"/>
                <a:sym typeface="Cambria"/>
              </a:rPr>
              <a:t>mid</a:t>
            </a:r>
            <a:endParaRPr/>
          </a:p>
          <a:p>
            <a:pPr indent="0" lvl="0" marL="0" rtl="0" algn="l">
              <a:spcBef>
                <a:spcPts val="640"/>
              </a:spcBef>
              <a:spcAft>
                <a:spcPts val="0"/>
              </a:spcAft>
              <a:buClr>
                <a:schemeClr val="dk1"/>
              </a:buClr>
              <a:buSzPts val="3200"/>
              <a:buFont typeface="Noto Sans Symbols"/>
              <a:buNone/>
            </a:pPr>
            <a:r>
              <a:rPr lang="en-US" sz="3200">
                <a:latin typeface="Cambria"/>
                <a:ea typeface="Cambria"/>
                <a:cs typeface="Cambria"/>
                <a:sym typeface="Cambria"/>
              </a:rPr>
              <a:t>			</a:t>
            </a:r>
            <a:r>
              <a:rPr b="1" lang="en-US" sz="3200">
                <a:latin typeface="Cambria"/>
                <a:ea typeface="Cambria"/>
                <a:cs typeface="Cambria"/>
                <a:sym typeface="Cambria"/>
              </a:rPr>
              <a:t>if</a:t>
            </a:r>
            <a:r>
              <a:rPr lang="en-US" sz="3200">
                <a:latin typeface="Cambria"/>
                <a:ea typeface="Cambria"/>
                <a:cs typeface="Cambria"/>
                <a:sym typeface="Cambria"/>
              </a:rPr>
              <a:t> a[</a:t>
            </a:r>
            <a:r>
              <a:rPr lang="en-US" sz="3200">
                <a:solidFill>
                  <a:schemeClr val="accent2"/>
                </a:solidFill>
                <a:latin typeface="Cambria"/>
                <a:ea typeface="Cambria"/>
                <a:cs typeface="Cambria"/>
                <a:sym typeface="Cambria"/>
              </a:rPr>
              <a:t>mid</a:t>
            </a:r>
            <a:r>
              <a:rPr lang="en-US" sz="3200">
                <a:latin typeface="Cambria"/>
                <a:ea typeface="Cambria"/>
                <a:cs typeface="Cambria"/>
                <a:sym typeface="Cambria"/>
              </a:rPr>
              <a:t>] &gt; </a:t>
            </a:r>
            <a:r>
              <a:rPr lang="en-US" sz="3200">
                <a:solidFill>
                  <a:srgbClr val="009900"/>
                </a:solidFill>
                <a:latin typeface="Cambria"/>
                <a:ea typeface="Cambria"/>
                <a:cs typeface="Cambria"/>
                <a:sym typeface="Cambria"/>
              </a:rPr>
              <a:t>x </a:t>
            </a:r>
            <a:r>
              <a:rPr lang="en-US" sz="3200">
                <a:latin typeface="Cambria"/>
                <a:ea typeface="Cambria"/>
                <a:cs typeface="Cambria"/>
                <a:sym typeface="Cambria"/>
              </a:rPr>
              <a:t> </a:t>
            </a:r>
            <a:endParaRPr/>
          </a:p>
          <a:p>
            <a:pPr indent="0" lvl="0" marL="0" rtl="0" algn="l">
              <a:spcBef>
                <a:spcPts val="640"/>
              </a:spcBef>
              <a:spcAft>
                <a:spcPts val="0"/>
              </a:spcAft>
              <a:buClr>
                <a:schemeClr val="dk1"/>
              </a:buClr>
              <a:buSzPts val="3200"/>
              <a:buFont typeface="Noto Sans Symbols"/>
              <a:buNone/>
            </a:pPr>
            <a:r>
              <a:rPr lang="en-US" sz="3200">
                <a:latin typeface="Cambria"/>
                <a:ea typeface="Cambria"/>
                <a:cs typeface="Cambria"/>
                <a:sym typeface="Cambria"/>
              </a:rPr>
              <a:t>				</a:t>
            </a:r>
            <a:r>
              <a:rPr b="1" lang="en-US" sz="3200">
                <a:latin typeface="Cambria"/>
                <a:ea typeface="Cambria"/>
                <a:cs typeface="Cambria"/>
                <a:sym typeface="Cambria"/>
              </a:rPr>
              <a:t>then</a:t>
            </a:r>
            <a:r>
              <a:rPr lang="en-US" sz="3200">
                <a:latin typeface="Cambria"/>
                <a:ea typeface="Cambria"/>
                <a:cs typeface="Cambria"/>
                <a:sym typeface="Cambria"/>
              </a:rPr>
              <a:t> </a:t>
            </a:r>
            <a:r>
              <a:rPr lang="en-US" sz="3200">
                <a:solidFill>
                  <a:schemeClr val="accent2"/>
                </a:solidFill>
                <a:latin typeface="Cambria"/>
                <a:ea typeface="Cambria"/>
                <a:cs typeface="Cambria"/>
                <a:sym typeface="Cambria"/>
              </a:rPr>
              <a:t>top </a:t>
            </a:r>
            <a:r>
              <a:rPr lang="en-US" sz="3200">
                <a:latin typeface="Cambria"/>
                <a:ea typeface="Cambria"/>
                <a:cs typeface="Cambria"/>
                <a:sym typeface="Cambria"/>
              </a:rPr>
              <a:t>:= </a:t>
            </a:r>
            <a:r>
              <a:rPr lang="en-US" sz="3200">
                <a:solidFill>
                  <a:schemeClr val="accent2"/>
                </a:solidFill>
                <a:latin typeface="Cambria"/>
                <a:ea typeface="Cambria"/>
                <a:cs typeface="Cambria"/>
                <a:sym typeface="Cambria"/>
              </a:rPr>
              <a:t>mid</a:t>
            </a:r>
            <a:r>
              <a:rPr lang="en-US" sz="3200">
                <a:latin typeface="Cambria"/>
                <a:ea typeface="Cambria"/>
                <a:cs typeface="Cambria"/>
                <a:sym typeface="Cambria"/>
              </a:rPr>
              <a:t>-1</a:t>
            </a:r>
            <a:endParaRPr/>
          </a:p>
          <a:p>
            <a:pPr indent="0" lvl="0" marL="0" rtl="0" algn="l">
              <a:spcBef>
                <a:spcPts val="640"/>
              </a:spcBef>
              <a:spcAft>
                <a:spcPts val="0"/>
              </a:spcAft>
              <a:buClr>
                <a:schemeClr val="dk1"/>
              </a:buClr>
              <a:buSzPts val="3200"/>
              <a:buFont typeface="Noto Sans Symbols"/>
              <a:buNone/>
            </a:pPr>
            <a:r>
              <a:rPr lang="en-US" sz="3200">
                <a:latin typeface="Cambria"/>
                <a:ea typeface="Cambria"/>
                <a:cs typeface="Cambria"/>
                <a:sym typeface="Cambria"/>
              </a:rPr>
              <a:t>				</a:t>
            </a:r>
            <a:r>
              <a:rPr b="1" lang="en-US" sz="3200">
                <a:latin typeface="Cambria"/>
                <a:ea typeface="Cambria"/>
                <a:cs typeface="Cambria"/>
                <a:sym typeface="Cambria"/>
              </a:rPr>
              <a:t>else</a:t>
            </a:r>
            <a:r>
              <a:rPr lang="en-US" sz="3200">
                <a:latin typeface="Cambria"/>
                <a:ea typeface="Cambria"/>
                <a:cs typeface="Cambria"/>
                <a:sym typeface="Cambria"/>
              </a:rPr>
              <a:t> </a:t>
            </a:r>
            <a:r>
              <a:rPr lang="en-US" sz="3200">
                <a:solidFill>
                  <a:schemeClr val="accent2"/>
                </a:solidFill>
                <a:latin typeface="Cambria"/>
                <a:ea typeface="Cambria"/>
                <a:cs typeface="Cambria"/>
                <a:sym typeface="Cambria"/>
              </a:rPr>
              <a:t>bot </a:t>
            </a:r>
            <a:r>
              <a:rPr lang="en-US" sz="3200">
                <a:latin typeface="Cambria"/>
                <a:ea typeface="Cambria"/>
                <a:cs typeface="Cambria"/>
                <a:sym typeface="Cambria"/>
              </a:rPr>
              <a:t>:= </a:t>
            </a:r>
            <a:r>
              <a:rPr lang="en-US" sz="3200">
                <a:solidFill>
                  <a:schemeClr val="accent2"/>
                </a:solidFill>
                <a:latin typeface="Cambria"/>
                <a:ea typeface="Cambria"/>
                <a:cs typeface="Cambria"/>
                <a:sym typeface="Cambria"/>
              </a:rPr>
              <a:t>mid</a:t>
            </a:r>
            <a:r>
              <a:rPr lang="en-US" sz="3200">
                <a:latin typeface="Cambria"/>
                <a:ea typeface="Cambria"/>
                <a:cs typeface="Cambria"/>
                <a:sym typeface="Cambria"/>
              </a:rPr>
              <a:t>+1</a:t>
            </a:r>
            <a:endParaRPr/>
          </a:p>
          <a:p>
            <a:pPr indent="0" lvl="0" marL="0" rtl="0" algn="l">
              <a:spcBef>
                <a:spcPts val="640"/>
              </a:spcBef>
              <a:spcAft>
                <a:spcPts val="0"/>
              </a:spcAft>
              <a:buClr>
                <a:schemeClr val="dk1"/>
              </a:buClr>
              <a:buSzPts val="3200"/>
              <a:buFont typeface="Noto Sans Symbols"/>
              <a:buNone/>
            </a:pPr>
            <a:r>
              <a:rPr lang="en-US" sz="3200">
                <a:latin typeface="Cambria"/>
                <a:ea typeface="Cambria"/>
                <a:cs typeface="Cambria"/>
                <a:sym typeface="Cambria"/>
              </a:rPr>
              <a:t>		</a:t>
            </a:r>
            <a:r>
              <a:rPr b="1" lang="en-US" sz="3200">
                <a:latin typeface="Cambria"/>
                <a:ea typeface="Cambria"/>
                <a:cs typeface="Cambria"/>
                <a:sym typeface="Cambria"/>
              </a:rPr>
              <a:t>end while</a:t>
            </a:r>
            <a:endParaRPr/>
          </a:p>
          <a:p>
            <a:pPr indent="0" lvl="0" marL="0" rtl="0" algn="l">
              <a:spcBef>
                <a:spcPts val="640"/>
              </a:spcBef>
              <a:spcAft>
                <a:spcPts val="0"/>
              </a:spcAft>
              <a:buClr>
                <a:schemeClr val="dk1"/>
              </a:buClr>
              <a:buSzPts val="3200"/>
              <a:buFont typeface="Noto Sans Symbols"/>
              <a:buNone/>
            </a:pPr>
            <a:r>
              <a:rPr b="1" lang="en-US" sz="3200">
                <a:latin typeface="Cambria"/>
                <a:ea typeface="Cambria"/>
                <a:cs typeface="Cambria"/>
                <a:sym typeface="Cambria"/>
              </a:rPr>
              <a:t>	Output: </a:t>
            </a:r>
            <a:r>
              <a:rPr lang="en-US" sz="3200">
                <a:solidFill>
                  <a:schemeClr val="accent2"/>
                </a:solidFill>
                <a:latin typeface="Cambria"/>
                <a:ea typeface="Cambria"/>
                <a:cs typeface="Cambria"/>
                <a:sym typeface="Cambria"/>
              </a:rPr>
              <a:t>index</a:t>
            </a:r>
            <a:endParaRPr/>
          </a:p>
          <a:p>
            <a:pPr indent="0" lvl="0" marL="0" rtl="0" algn="l">
              <a:spcBef>
                <a:spcPts val="640"/>
              </a:spcBef>
              <a:spcAft>
                <a:spcPts val="0"/>
              </a:spcAft>
              <a:buClr>
                <a:schemeClr val="dk1"/>
              </a:buClr>
              <a:buSzPts val="3200"/>
              <a:buFont typeface="Noto Sans Symbols"/>
              <a:buNone/>
            </a:pPr>
            <a:r>
              <a:rPr lang="en-US" sz="3200">
                <a:latin typeface="Cambria"/>
                <a:ea typeface="Cambria"/>
                <a:cs typeface="Cambria"/>
                <a:sym typeface="Cambria"/>
              </a:rPr>
              <a:t> (</a:t>
            </a:r>
            <a:r>
              <a:rPr i="1" lang="en-US" sz="3200">
                <a:latin typeface="Cambria"/>
                <a:ea typeface="Cambria"/>
                <a:cs typeface="Cambria"/>
                <a:sym typeface="Cambria"/>
              </a:rPr>
              <a:t>If</a:t>
            </a:r>
            <a:r>
              <a:rPr lang="en-US" sz="3200">
                <a:latin typeface="Cambria"/>
                <a:ea typeface="Cambria"/>
                <a:cs typeface="Cambria"/>
                <a:sym typeface="Cambria"/>
              </a:rPr>
              <a:t> </a:t>
            </a:r>
            <a:r>
              <a:rPr lang="en-US" sz="3200">
                <a:solidFill>
                  <a:schemeClr val="accent2"/>
                </a:solidFill>
                <a:latin typeface="Cambria"/>
                <a:ea typeface="Cambria"/>
                <a:cs typeface="Cambria"/>
                <a:sym typeface="Cambria"/>
              </a:rPr>
              <a:t>index</a:t>
            </a:r>
            <a:r>
              <a:rPr lang="en-US" sz="3200">
                <a:latin typeface="Cambria"/>
                <a:ea typeface="Cambria"/>
                <a:cs typeface="Cambria"/>
                <a:sym typeface="Cambria"/>
              </a:rPr>
              <a:t> has the value 0 </a:t>
            </a:r>
            <a:r>
              <a:rPr i="1" lang="en-US" sz="3200">
                <a:latin typeface="Cambria"/>
                <a:ea typeface="Cambria"/>
                <a:cs typeface="Cambria"/>
                <a:sym typeface="Cambria"/>
              </a:rPr>
              <a:t>then</a:t>
            </a:r>
            <a:r>
              <a:rPr lang="en-US" sz="3200">
                <a:latin typeface="Cambria"/>
                <a:ea typeface="Cambria"/>
                <a:cs typeface="Cambria"/>
                <a:sym typeface="Cambria"/>
              </a:rPr>
              <a:t> </a:t>
            </a:r>
            <a:r>
              <a:rPr b="1" lang="en-US" sz="3200">
                <a:solidFill>
                  <a:srgbClr val="009900"/>
                </a:solidFill>
                <a:latin typeface="Cambria"/>
                <a:ea typeface="Cambria"/>
                <a:cs typeface="Cambria"/>
                <a:sym typeface="Cambria"/>
              </a:rPr>
              <a:t>x</a:t>
            </a:r>
            <a:r>
              <a:rPr lang="en-US" sz="3200">
                <a:latin typeface="Cambria"/>
                <a:ea typeface="Cambria"/>
                <a:cs typeface="Cambria"/>
                <a:sym typeface="Cambria"/>
              </a:rPr>
              <a:t> is not in the array;  otherwise, </a:t>
            </a:r>
            <a:r>
              <a:rPr lang="en-US" sz="3200">
                <a:solidFill>
                  <a:schemeClr val="accent2"/>
                </a:solidFill>
                <a:latin typeface="Cambria"/>
                <a:ea typeface="Cambria"/>
                <a:cs typeface="Cambria"/>
                <a:sym typeface="Cambria"/>
              </a:rPr>
              <a:t>index</a:t>
            </a:r>
            <a:r>
              <a:rPr lang="en-US" sz="3200">
                <a:latin typeface="Cambria"/>
                <a:ea typeface="Cambria"/>
                <a:cs typeface="Cambria"/>
                <a:sym typeface="Cambria"/>
              </a:rPr>
              <a:t> gives the index of the array where </a:t>
            </a:r>
            <a:r>
              <a:rPr b="1" lang="en-US" sz="3200">
                <a:solidFill>
                  <a:srgbClr val="009900"/>
                </a:solidFill>
                <a:latin typeface="Cambria"/>
                <a:ea typeface="Cambria"/>
                <a:cs typeface="Cambria"/>
                <a:sym typeface="Cambria"/>
              </a:rPr>
              <a:t>x</a:t>
            </a:r>
            <a:r>
              <a:rPr lang="en-US" sz="3200">
                <a:latin typeface="Cambria"/>
                <a:ea typeface="Cambria"/>
                <a:cs typeface="Cambria"/>
                <a:sym typeface="Cambria"/>
              </a:rPr>
              <a:t> is located.)</a:t>
            </a:r>
            <a:endParaRPr/>
          </a:p>
          <a:p>
            <a:pPr indent="0" lvl="0" marL="0" rtl="0" algn="l">
              <a:spcBef>
                <a:spcPts val="640"/>
              </a:spcBef>
              <a:spcAft>
                <a:spcPts val="0"/>
              </a:spcAft>
              <a:buClr>
                <a:schemeClr val="dk1"/>
              </a:buClr>
              <a:buSzPts val="3200"/>
              <a:buFont typeface="Noto Sans Symbols"/>
              <a:buNone/>
            </a:pPr>
            <a:r>
              <a:t/>
            </a:r>
            <a:endParaRPr sz="3200">
              <a:latin typeface="Cambria"/>
              <a:ea typeface="Cambria"/>
              <a:cs typeface="Cambria"/>
              <a:sym typeface="Cambria"/>
            </a:endParaRPr>
          </a:p>
        </p:txBody>
      </p:sp>
      <p:sp>
        <p:nvSpPr>
          <p:cNvPr id="561" name="Google Shape;561;p29"/>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30"/>
          <p:cNvSpPr txBox="1"/>
          <p:nvPr>
            <p:ph type="title"/>
          </p:nvPr>
        </p:nvSpPr>
        <p:spPr>
          <a:xfrm>
            <a:off x="254000" y="906781"/>
            <a:ext cx="14640560" cy="2209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Binary Search Example</a:t>
            </a:r>
            <a:endParaRPr/>
          </a:p>
        </p:txBody>
      </p:sp>
      <p:pic>
        <p:nvPicPr>
          <p:cNvPr id="567" name="Google Shape;567;p30"/>
          <p:cNvPicPr preferRelativeResize="0"/>
          <p:nvPr/>
        </p:nvPicPr>
        <p:blipFill rotWithShape="1">
          <a:blip r:embed="rId3">
            <a:alphaModFix/>
          </a:blip>
          <a:srcRect b="0" l="0" r="0" t="0"/>
          <a:stretch/>
        </p:blipFill>
        <p:spPr>
          <a:xfrm>
            <a:off x="3683000" y="2026429"/>
            <a:ext cx="7888606" cy="7096997"/>
          </a:xfrm>
          <a:prstGeom prst="rect">
            <a:avLst/>
          </a:prstGeom>
          <a:noFill/>
          <a:ln>
            <a:noFill/>
          </a:ln>
        </p:spPr>
      </p:pic>
      <p:sp>
        <p:nvSpPr>
          <p:cNvPr id="568" name="Google Shape;568;p30"/>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31"/>
          <p:cNvSpPr/>
          <p:nvPr/>
        </p:nvSpPr>
        <p:spPr>
          <a:xfrm>
            <a:off x="637791" y="892460"/>
            <a:ext cx="7439857" cy="543675"/>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2933">
                <a:solidFill>
                  <a:schemeClr val="dk1"/>
                </a:solidFill>
                <a:latin typeface="Comic Sans MS"/>
                <a:ea typeface="Comic Sans MS"/>
                <a:cs typeface="Comic Sans MS"/>
                <a:sym typeface="Comic Sans MS"/>
              </a:rPr>
              <a:t>Find the name </a:t>
            </a:r>
            <a:r>
              <a:rPr b="1" lang="en-US" sz="2933" u="sng">
                <a:solidFill>
                  <a:srgbClr val="FF0000"/>
                </a:solidFill>
                <a:latin typeface="Comic Sans MS"/>
                <a:ea typeface="Comic Sans MS"/>
                <a:cs typeface="Comic Sans MS"/>
                <a:sym typeface="Comic Sans MS"/>
              </a:rPr>
              <a:t>Robinson</a:t>
            </a:r>
            <a:r>
              <a:rPr lang="en-US" sz="2933">
                <a:solidFill>
                  <a:schemeClr val="dk1"/>
                </a:solidFill>
                <a:latin typeface="Comic Sans MS"/>
                <a:ea typeface="Comic Sans MS"/>
                <a:cs typeface="Comic Sans MS"/>
                <a:sym typeface="Comic Sans MS"/>
              </a:rPr>
              <a:t> in the list below: </a:t>
            </a:r>
            <a:endParaRPr/>
          </a:p>
        </p:txBody>
      </p:sp>
      <p:sp>
        <p:nvSpPr>
          <p:cNvPr id="574" name="Google Shape;574;p31"/>
          <p:cNvSpPr txBox="1"/>
          <p:nvPr/>
        </p:nvSpPr>
        <p:spPr>
          <a:xfrm>
            <a:off x="2710180" y="1438910"/>
            <a:ext cx="4118822" cy="634020"/>
          </a:xfrm>
          <a:prstGeom prst="rect">
            <a:avLst/>
          </a:prstGeom>
          <a:solidFill>
            <a:srgbClr val="66FF66"/>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520">
                <a:solidFill>
                  <a:schemeClr val="dk1"/>
                </a:solidFill>
                <a:latin typeface="Comic Sans MS"/>
                <a:ea typeface="Comic Sans MS"/>
                <a:cs typeface="Comic Sans MS"/>
                <a:sym typeface="Comic Sans MS"/>
              </a:rPr>
              <a:t>1	Bennett</a:t>
            </a:r>
            <a:endParaRPr/>
          </a:p>
        </p:txBody>
      </p:sp>
      <p:sp>
        <p:nvSpPr>
          <p:cNvPr id="575" name="Google Shape;575;p31"/>
          <p:cNvSpPr txBox="1"/>
          <p:nvPr/>
        </p:nvSpPr>
        <p:spPr>
          <a:xfrm>
            <a:off x="2710180" y="2284097"/>
            <a:ext cx="4118822" cy="634020"/>
          </a:xfrm>
          <a:prstGeom prst="rect">
            <a:avLst/>
          </a:prstGeom>
          <a:solidFill>
            <a:srgbClr val="66FF66"/>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520">
                <a:solidFill>
                  <a:schemeClr val="dk1"/>
                </a:solidFill>
                <a:latin typeface="Comic Sans MS"/>
                <a:ea typeface="Comic Sans MS"/>
                <a:cs typeface="Comic Sans MS"/>
                <a:sym typeface="Comic Sans MS"/>
              </a:rPr>
              <a:t>2	Blackstock</a:t>
            </a:r>
            <a:endParaRPr/>
          </a:p>
        </p:txBody>
      </p:sp>
      <p:sp>
        <p:nvSpPr>
          <p:cNvPr id="576" name="Google Shape;576;p31"/>
          <p:cNvSpPr txBox="1"/>
          <p:nvPr/>
        </p:nvSpPr>
        <p:spPr>
          <a:xfrm>
            <a:off x="2710180" y="3129280"/>
            <a:ext cx="4118822" cy="634020"/>
          </a:xfrm>
          <a:prstGeom prst="rect">
            <a:avLst/>
          </a:prstGeom>
          <a:solidFill>
            <a:srgbClr val="66FF66"/>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520">
                <a:solidFill>
                  <a:schemeClr val="dk1"/>
                </a:solidFill>
                <a:latin typeface="Comic Sans MS"/>
                <a:ea typeface="Comic Sans MS"/>
                <a:cs typeface="Comic Sans MS"/>
                <a:sym typeface="Comic Sans MS"/>
              </a:rPr>
              <a:t>3	Brown</a:t>
            </a:r>
            <a:endParaRPr/>
          </a:p>
        </p:txBody>
      </p:sp>
      <p:sp>
        <p:nvSpPr>
          <p:cNvPr id="577" name="Google Shape;577;p31"/>
          <p:cNvSpPr txBox="1"/>
          <p:nvPr/>
        </p:nvSpPr>
        <p:spPr>
          <a:xfrm>
            <a:off x="2710180" y="3972137"/>
            <a:ext cx="4118822" cy="634020"/>
          </a:xfrm>
          <a:prstGeom prst="rect">
            <a:avLst/>
          </a:prstGeom>
          <a:solidFill>
            <a:srgbClr val="66FF66"/>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520">
                <a:solidFill>
                  <a:schemeClr val="dk1"/>
                </a:solidFill>
                <a:latin typeface="Comic Sans MS"/>
                <a:ea typeface="Comic Sans MS"/>
                <a:cs typeface="Comic Sans MS"/>
                <a:sym typeface="Comic Sans MS"/>
              </a:rPr>
              <a:t>4	Ebenezer</a:t>
            </a:r>
            <a:endParaRPr/>
          </a:p>
        </p:txBody>
      </p:sp>
      <p:sp>
        <p:nvSpPr>
          <p:cNvPr id="578" name="Google Shape;578;p31"/>
          <p:cNvSpPr txBox="1"/>
          <p:nvPr/>
        </p:nvSpPr>
        <p:spPr>
          <a:xfrm>
            <a:off x="2710180" y="4817322"/>
            <a:ext cx="4118822" cy="634020"/>
          </a:xfrm>
          <a:prstGeom prst="rect">
            <a:avLst/>
          </a:prstGeom>
          <a:solidFill>
            <a:srgbClr val="66FF66"/>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520">
                <a:solidFill>
                  <a:schemeClr val="dk1"/>
                </a:solidFill>
                <a:latin typeface="Comic Sans MS"/>
                <a:ea typeface="Comic Sans MS"/>
                <a:cs typeface="Comic Sans MS"/>
                <a:sym typeface="Comic Sans MS"/>
              </a:rPr>
              <a:t>5	Fowler</a:t>
            </a:r>
            <a:endParaRPr/>
          </a:p>
        </p:txBody>
      </p:sp>
      <p:sp>
        <p:nvSpPr>
          <p:cNvPr id="579" name="Google Shape;579;p31"/>
          <p:cNvSpPr txBox="1"/>
          <p:nvPr/>
        </p:nvSpPr>
        <p:spPr>
          <a:xfrm>
            <a:off x="2710180" y="5662507"/>
            <a:ext cx="4118822" cy="634020"/>
          </a:xfrm>
          <a:prstGeom prst="rect">
            <a:avLst/>
          </a:prstGeom>
          <a:solidFill>
            <a:srgbClr val="66FF66"/>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520">
                <a:solidFill>
                  <a:schemeClr val="dk1"/>
                </a:solidFill>
                <a:latin typeface="Comic Sans MS"/>
                <a:ea typeface="Comic Sans MS"/>
                <a:cs typeface="Comic Sans MS"/>
                <a:sym typeface="Comic Sans MS"/>
              </a:rPr>
              <a:t>6	Laing</a:t>
            </a:r>
            <a:endParaRPr/>
          </a:p>
        </p:txBody>
      </p:sp>
      <p:sp>
        <p:nvSpPr>
          <p:cNvPr id="580" name="Google Shape;580;p31"/>
          <p:cNvSpPr txBox="1"/>
          <p:nvPr/>
        </p:nvSpPr>
        <p:spPr>
          <a:xfrm>
            <a:off x="2710180" y="6507692"/>
            <a:ext cx="4118822" cy="634020"/>
          </a:xfrm>
          <a:prstGeom prst="rect">
            <a:avLst/>
          </a:prstGeom>
          <a:solidFill>
            <a:srgbClr val="66FF66"/>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520">
                <a:solidFill>
                  <a:schemeClr val="dk1"/>
                </a:solidFill>
                <a:latin typeface="Comic Sans MS"/>
                <a:ea typeface="Comic Sans MS"/>
                <a:cs typeface="Comic Sans MS"/>
                <a:sym typeface="Comic Sans MS"/>
              </a:rPr>
              <a:t>7	Leung</a:t>
            </a:r>
            <a:endParaRPr/>
          </a:p>
        </p:txBody>
      </p:sp>
      <p:sp>
        <p:nvSpPr>
          <p:cNvPr id="581" name="Google Shape;581;p31"/>
          <p:cNvSpPr txBox="1"/>
          <p:nvPr/>
        </p:nvSpPr>
        <p:spPr>
          <a:xfrm>
            <a:off x="2710180" y="7352877"/>
            <a:ext cx="4118822" cy="634020"/>
          </a:xfrm>
          <a:prstGeom prst="rect">
            <a:avLst/>
          </a:prstGeom>
          <a:solidFill>
            <a:srgbClr val="66FF66"/>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520">
                <a:solidFill>
                  <a:schemeClr val="dk1"/>
                </a:solidFill>
                <a:latin typeface="Comic Sans MS"/>
                <a:ea typeface="Comic Sans MS"/>
                <a:cs typeface="Comic Sans MS"/>
                <a:sym typeface="Comic Sans MS"/>
              </a:rPr>
              <a:t>8	Robinson</a:t>
            </a:r>
            <a:endParaRPr/>
          </a:p>
        </p:txBody>
      </p:sp>
      <p:sp>
        <p:nvSpPr>
          <p:cNvPr id="582" name="Google Shape;582;p31"/>
          <p:cNvSpPr txBox="1"/>
          <p:nvPr/>
        </p:nvSpPr>
        <p:spPr>
          <a:xfrm>
            <a:off x="2710180" y="8198062"/>
            <a:ext cx="4118822" cy="634020"/>
          </a:xfrm>
          <a:prstGeom prst="rect">
            <a:avLst/>
          </a:prstGeom>
          <a:solidFill>
            <a:srgbClr val="66FF66"/>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520">
                <a:solidFill>
                  <a:schemeClr val="dk1"/>
                </a:solidFill>
                <a:latin typeface="Comic Sans MS"/>
                <a:ea typeface="Comic Sans MS"/>
                <a:cs typeface="Comic Sans MS"/>
                <a:sym typeface="Comic Sans MS"/>
              </a:rPr>
              <a:t>9	Saludo</a:t>
            </a:r>
            <a:endParaRPr/>
          </a:p>
        </p:txBody>
      </p:sp>
      <p:sp>
        <p:nvSpPr>
          <p:cNvPr id="583" name="Google Shape;583;p31"/>
          <p:cNvSpPr txBox="1"/>
          <p:nvPr/>
        </p:nvSpPr>
        <p:spPr>
          <a:xfrm>
            <a:off x="2710180" y="9043247"/>
            <a:ext cx="4118822" cy="634020"/>
          </a:xfrm>
          <a:prstGeom prst="rect">
            <a:avLst/>
          </a:prstGeom>
          <a:solidFill>
            <a:srgbClr val="66FF66"/>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520">
                <a:solidFill>
                  <a:schemeClr val="dk1"/>
                </a:solidFill>
                <a:latin typeface="Comic Sans MS"/>
                <a:ea typeface="Comic Sans MS"/>
                <a:cs typeface="Comic Sans MS"/>
                <a:sym typeface="Comic Sans MS"/>
              </a:rPr>
              <a:t>10	Scadding</a:t>
            </a:r>
            <a:endParaRPr sz="3520">
              <a:solidFill>
                <a:schemeClr val="dk1"/>
              </a:solidFill>
              <a:latin typeface="Comic Sans MS"/>
              <a:ea typeface="Comic Sans MS"/>
              <a:cs typeface="Comic Sans MS"/>
              <a:sym typeface="Comic Sans MS"/>
            </a:endParaRPr>
          </a:p>
        </p:txBody>
      </p:sp>
      <p:sp>
        <p:nvSpPr>
          <p:cNvPr id="584" name="Google Shape;584;p31"/>
          <p:cNvSpPr txBox="1"/>
          <p:nvPr/>
        </p:nvSpPr>
        <p:spPr>
          <a:xfrm>
            <a:off x="8412269" y="1015153"/>
            <a:ext cx="3061758" cy="5436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933">
                <a:solidFill>
                  <a:schemeClr val="dk1"/>
                </a:solidFill>
                <a:latin typeface="Comic Sans MS"/>
                <a:ea typeface="Comic Sans MS"/>
                <a:cs typeface="Comic Sans MS"/>
                <a:sym typeface="Comic Sans MS"/>
              </a:rPr>
              <a:t>Middle name:</a:t>
            </a:r>
            <a:endParaRPr/>
          </a:p>
        </p:txBody>
      </p:sp>
      <p:sp>
        <p:nvSpPr>
          <p:cNvPr id="585" name="Google Shape;585;p31"/>
          <p:cNvSpPr/>
          <p:nvPr/>
        </p:nvSpPr>
        <p:spPr>
          <a:xfrm>
            <a:off x="2235200" y="3943470"/>
            <a:ext cx="184731" cy="36933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aphicFrame>
        <p:nvGraphicFramePr>
          <p:cNvPr id="586" name="Google Shape;586;p31"/>
          <p:cNvGraphicFramePr/>
          <p:nvPr/>
        </p:nvGraphicFramePr>
        <p:xfrm>
          <a:off x="7040881" y="1122257"/>
          <a:ext cx="5126990" cy="1802130"/>
        </p:xfrm>
        <a:graphic>
          <a:graphicData uri="http://schemas.openxmlformats.org/presentationml/2006/ole">
            <mc:AlternateContent>
              <mc:Choice Requires="v">
                <p:oleObj r:id="rId4" imgH="1802130" imgW="5126990" progId="FXEquation_2_32" spid="_x0000_s1">
                  <p:embed/>
                </p:oleObj>
              </mc:Choice>
              <mc:Fallback>
                <p:oleObj r:id="rId5" imgH="1802130" imgW="5126990" progId="FXEquation_2_32">
                  <p:embed/>
                  <p:pic>
                    <p:nvPicPr>
                      <p:cNvPr id="586" name="Google Shape;586;p31"/>
                      <p:cNvPicPr preferRelativeResize="0"/>
                      <p:nvPr/>
                    </p:nvPicPr>
                    <p:blipFill rotWithShape="1">
                      <a:blip r:embed="rId6">
                        <a:alphaModFix/>
                      </a:blip>
                      <a:srcRect b="0" l="0" r="0" t="0"/>
                      <a:stretch/>
                    </p:blipFill>
                    <p:spPr>
                      <a:xfrm>
                        <a:off x="7040881" y="1122257"/>
                        <a:ext cx="5126990" cy="1802130"/>
                      </a:xfrm>
                      <a:prstGeom prst="rect">
                        <a:avLst/>
                      </a:prstGeom>
                      <a:noFill/>
                      <a:ln>
                        <a:noFill/>
                      </a:ln>
                    </p:spPr>
                  </p:pic>
                </p:oleObj>
              </mc:Fallback>
            </mc:AlternateContent>
          </a:graphicData>
        </a:graphic>
      </p:graphicFrame>
      <p:sp>
        <p:nvSpPr>
          <p:cNvPr id="587" name="Google Shape;587;p31"/>
          <p:cNvSpPr txBox="1"/>
          <p:nvPr/>
        </p:nvSpPr>
        <p:spPr>
          <a:xfrm>
            <a:off x="12847743" y="1755563"/>
            <a:ext cx="1899920" cy="634020"/>
          </a:xfrm>
          <a:prstGeom prst="rect">
            <a:avLst/>
          </a:prstGeom>
          <a:solidFill>
            <a:srgbClr val="66FF66"/>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520">
                <a:solidFill>
                  <a:schemeClr val="dk1"/>
                </a:solidFill>
                <a:latin typeface="Comic Sans MS"/>
                <a:ea typeface="Comic Sans MS"/>
                <a:cs typeface="Comic Sans MS"/>
                <a:sym typeface="Comic Sans MS"/>
              </a:rPr>
              <a:t>6  Laing</a:t>
            </a:r>
            <a:endParaRPr/>
          </a:p>
        </p:txBody>
      </p:sp>
      <p:sp>
        <p:nvSpPr>
          <p:cNvPr id="588" name="Google Shape;588;p31"/>
          <p:cNvSpPr txBox="1"/>
          <p:nvPr/>
        </p:nvSpPr>
        <p:spPr>
          <a:xfrm>
            <a:off x="7250430" y="3022177"/>
            <a:ext cx="4330700" cy="543675"/>
          </a:xfrm>
          <a:prstGeom prst="rect">
            <a:avLst/>
          </a:prstGeom>
          <a:solidFill>
            <a:srgbClr val="66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933">
                <a:solidFill>
                  <a:schemeClr val="dk1"/>
                </a:solidFill>
                <a:latin typeface="Comic Sans MS"/>
                <a:ea typeface="Comic Sans MS"/>
                <a:cs typeface="Comic Sans MS"/>
                <a:sym typeface="Comic Sans MS"/>
              </a:rPr>
              <a:t>Robinson is after Laing</a:t>
            </a:r>
            <a:endParaRPr/>
          </a:p>
        </p:txBody>
      </p:sp>
      <p:sp>
        <p:nvSpPr>
          <p:cNvPr id="589" name="Google Shape;589;p31"/>
          <p:cNvSpPr txBox="1"/>
          <p:nvPr/>
        </p:nvSpPr>
        <p:spPr>
          <a:xfrm>
            <a:off x="11634682" y="3022177"/>
            <a:ext cx="4011718" cy="543675"/>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933">
                <a:solidFill>
                  <a:schemeClr val="dk1"/>
                </a:solidFill>
                <a:latin typeface="Comic Sans MS"/>
                <a:ea typeface="Comic Sans MS"/>
                <a:cs typeface="Comic Sans MS"/>
                <a:sym typeface="Comic Sans MS"/>
              </a:rPr>
              <a:t>So delete names 1-6</a:t>
            </a:r>
            <a:endParaRPr/>
          </a:p>
        </p:txBody>
      </p:sp>
      <p:sp>
        <p:nvSpPr>
          <p:cNvPr id="590" name="Google Shape;590;p31"/>
          <p:cNvSpPr txBox="1"/>
          <p:nvPr/>
        </p:nvSpPr>
        <p:spPr>
          <a:xfrm>
            <a:off x="7250431" y="3655483"/>
            <a:ext cx="4859232" cy="5436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933">
                <a:solidFill>
                  <a:schemeClr val="dk1"/>
                </a:solidFill>
                <a:latin typeface="Comic Sans MS"/>
                <a:ea typeface="Comic Sans MS"/>
                <a:cs typeface="Comic Sans MS"/>
                <a:sym typeface="Comic Sans MS"/>
              </a:rPr>
              <a:t>This leaves names 7 to 10</a:t>
            </a:r>
            <a:endParaRPr/>
          </a:p>
        </p:txBody>
      </p:sp>
      <p:sp>
        <p:nvSpPr>
          <p:cNvPr id="591" name="Google Shape;591;p31"/>
          <p:cNvSpPr txBox="1"/>
          <p:nvPr/>
        </p:nvSpPr>
        <p:spPr>
          <a:xfrm>
            <a:off x="8940801" y="4184016"/>
            <a:ext cx="3061759" cy="5436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933">
                <a:solidFill>
                  <a:schemeClr val="dk1"/>
                </a:solidFill>
                <a:latin typeface="Comic Sans MS"/>
                <a:ea typeface="Comic Sans MS"/>
                <a:cs typeface="Comic Sans MS"/>
                <a:sym typeface="Comic Sans MS"/>
              </a:rPr>
              <a:t>Middle name:</a:t>
            </a:r>
            <a:endParaRPr/>
          </a:p>
        </p:txBody>
      </p:sp>
      <p:sp>
        <p:nvSpPr>
          <p:cNvPr id="592" name="Google Shape;592;p31"/>
          <p:cNvSpPr/>
          <p:nvPr/>
        </p:nvSpPr>
        <p:spPr>
          <a:xfrm>
            <a:off x="2235200" y="3943470"/>
            <a:ext cx="184731" cy="36933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aphicFrame>
        <p:nvGraphicFramePr>
          <p:cNvPr id="593" name="Google Shape;593;p31"/>
          <p:cNvGraphicFramePr/>
          <p:nvPr/>
        </p:nvGraphicFramePr>
        <p:xfrm>
          <a:off x="7145656" y="4288791"/>
          <a:ext cx="5182870" cy="1802130"/>
        </p:xfrm>
        <a:graphic>
          <a:graphicData uri="http://schemas.openxmlformats.org/presentationml/2006/ole">
            <mc:AlternateContent>
              <mc:Choice Requires="v">
                <p:oleObj r:id="rId7" imgH="1802130" imgW="5182870" progId="FXEquation_2_32" spid="_x0000_s2">
                  <p:embed/>
                </p:oleObj>
              </mc:Choice>
              <mc:Fallback>
                <p:oleObj r:id="rId8" imgH="1802130" imgW="5182870" progId="FXEquation_2_32">
                  <p:embed/>
                  <p:pic>
                    <p:nvPicPr>
                      <p:cNvPr id="593" name="Google Shape;593;p31"/>
                      <p:cNvPicPr preferRelativeResize="0"/>
                      <p:nvPr/>
                    </p:nvPicPr>
                    <p:blipFill rotWithShape="1">
                      <a:blip r:embed="rId9">
                        <a:alphaModFix/>
                      </a:blip>
                      <a:srcRect b="0" l="0" r="0" t="0"/>
                      <a:stretch/>
                    </p:blipFill>
                    <p:spPr>
                      <a:xfrm>
                        <a:off x="7145656" y="4288791"/>
                        <a:ext cx="5182870" cy="1802130"/>
                      </a:xfrm>
                      <a:prstGeom prst="rect">
                        <a:avLst/>
                      </a:prstGeom>
                      <a:noFill/>
                      <a:ln>
                        <a:noFill/>
                      </a:ln>
                    </p:spPr>
                  </p:pic>
                </p:oleObj>
              </mc:Fallback>
            </mc:AlternateContent>
          </a:graphicData>
        </a:graphic>
      </p:graphicFrame>
      <p:sp>
        <p:nvSpPr>
          <p:cNvPr id="594" name="Google Shape;594;p31"/>
          <p:cNvSpPr txBox="1"/>
          <p:nvPr/>
        </p:nvSpPr>
        <p:spPr>
          <a:xfrm>
            <a:off x="12531090" y="5029200"/>
            <a:ext cx="2535556" cy="634020"/>
          </a:xfrm>
          <a:prstGeom prst="rect">
            <a:avLst/>
          </a:prstGeom>
          <a:solidFill>
            <a:srgbClr val="66FF66"/>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520">
                <a:solidFill>
                  <a:schemeClr val="dk1"/>
                </a:solidFill>
                <a:latin typeface="Comic Sans MS"/>
                <a:ea typeface="Comic Sans MS"/>
                <a:cs typeface="Comic Sans MS"/>
                <a:sym typeface="Comic Sans MS"/>
              </a:rPr>
              <a:t>9  Saludo</a:t>
            </a:r>
            <a:endParaRPr/>
          </a:p>
        </p:txBody>
      </p:sp>
      <p:sp>
        <p:nvSpPr>
          <p:cNvPr id="595" name="Google Shape;595;p31"/>
          <p:cNvSpPr txBox="1"/>
          <p:nvPr/>
        </p:nvSpPr>
        <p:spPr>
          <a:xfrm>
            <a:off x="6933778" y="5979160"/>
            <a:ext cx="4859232" cy="543675"/>
          </a:xfrm>
          <a:prstGeom prst="rect">
            <a:avLst/>
          </a:prstGeom>
          <a:solidFill>
            <a:srgbClr val="66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933">
                <a:solidFill>
                  <a:schemeClr val="dk1"/>
                </a:solidFill>
                <a:latin typeface="Comic Sans MS"/>
                <a:ea typeface="Comic Sans MS"/>
                <a:cs typeface="Comic Sans MS"/>
                <a:sym typeface="Comic Sans MS"/>
              </a:rPr>
              <a:t>Robinson is before Saludo</a:t>
            </a:r>
            <a:endParaRPr/>
          </a:p>
        </p:txBody>
      </p:sp>
      <p:sp>
        <p:nvSpPr>
          <p:cNvPr id="596" name="Google Shape;596;p31"/>
          <p:cNvSpPr txBox="1"/>
          <p:nvPr/>
        </p:nvSpPr>
        <p:spPr>
          <a:xfrm>
            <a:off x="11634682" y="5979160"/>
            <a:ext cx="4011718" cy="543675"/>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933">
                <a:solidFill>
                  <a:schemeClr val="dk1"/>
                </a:solidFill>
                <a:latin typeface="Comic Sans MS"/>
                <a:ea typeface="Comic Sans MS"/>
                <a:cs typeface="Comic Sans MS"/>
                <a:sym typeface="Comic Sans MS"/>
              </a:rPr>
              <a:t>So delete names 9-10</a:t>
            </a:r>
            <a:endParaRPr/>
          </a:p>
        </p:txBody>
      </p:sp>
      <p:sp>
        <p:nvSpPr>
          <p:cNvPr id="597" name="Google Shape;597;p31"/>
          <p:cNvSpPr txBox="1"/>
          <p:nvPr/>
        </p:nvSpPr>
        <p:spPr>
          <a:xfrm>
            <a:off x="7357534" y="6719570"/>
            <a:ext cx="4859232" cy="5436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933">
                <a:solidFill>
                  <a:schemeClr val="dk1"/>
                </a:solidFill>
                <a:latin typeface="Comic Sans MS"/>
                <a:ea typeface="Comic Sans MS"/>
                <a:cs typeface="Comic Sans MS"/>
                <a:sym typeface="Comic Sans MS"/>
              </a:rPr>
              <a:t>This leaves names 7 to 8</a:t>
            </a:r>
            <a:endParaRPr/>
          </a:p>
        </p:txBody>
      </p:sp>
      <p:sp>
        <p:nvSpPr>
          <p:cNvPr id="598" name="Google Shape;598;p31"/>
          <p:cNvSpPr/>
          <p:nvPr/>
        </p:nvSpPr>
        <p:spPr>
          <a:xfrm>
            <a:off x="2235200" y="-184666"/>
            <a:ext cx="184731" cy="36933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99" name="Google Shape;599;p31"/>
          <p:cNvSpPr/>
          <p:nvPr/>
        </p:nvSpPr>
        <p:spPr>
          <a:xfrm>
            <a:off x="2235200" y="3943470"/>
            <a:ext cx="184731" cy="36933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aphicFrame>
        <p:nvGraphicFramePr>
          <p:cNvPr id="600" name="Google Shape;600;p31"/>
          <p:cNvGraphicFramePr/>
          <p:nvPr/>
        </p:nvGraphicFramePr>
        <p:xfrm>
          <a:off x="7145656" y="7248103"/>
          <a:ext cx="5015230" cy="1802130"/>
        </p:xfrm>
        <a:graphic>
          <a:graphicData uri="http://schemas.openxmlformats.org/presentationml/2006/ole">
            <mc:AlternateContent>
              <mc:Choice Requires="v">
                <p:oleObj r:id="rId10" imgH="1802130" imgW="5015230" progId="FXEquation_2_32" spid="_x0000_s3">
                  <p:embed/>
                </p:oleObj>
              </mc:Choice>
              <mc:Fallback>
                <p:oleObj r:id="rId11" imgH="1802130" imgW="5015230" progId="FXEquation_2_32">
                  <p:embed/>
                  <p:pic>
                    <p:nvPicPr>
                      <p:cNvPr id="600" name="Google Shape;600;p31"/>
                      <p:cNvPicPr preferRelativeResize="0"/>
                      <p:nvPr/>
                    </p:nvPicPr>
                    <p:blipFill rotWithShape="1">
                      <a:blip r:embed="rId12">
                        <a:alphaModFix/>
                      </a:blip>
                      <a:srcRect b="0" l="0" r="0" t="0"/>
                      <a:stretch/>
                    </p:blipFill>
                    <p:spPr>
                      <a:xfrm>
                        <a:off x="7145656" y="7248103"/>
                        <a:ext cx="5015230" cy="1802130"/>
                      </a:xfrm>
                      <a:prstGeom prst="rect">
                        <a:avLst/>
                      </a:prstGeom>
                      <a:noFill/>
                      <a:ln>
                        <a:noFill/>
                      </a:ln>
                    </p:spPr>
                  </p:pic>
                </p:oleObj>
              </mc:Fallback>
            </mc:AlternateContent>
          </a:graphicData>
        </a:graphic>
      </p:graphicFrame>
      <p:sp>
        <p:nvSpPr>
          <p:cNvPr id="601" name="Google Shape;601;p31"/>
          <p:cNvSpPr txBox="1"/>
          <p:nvPr/>
        </p:nvSpPr>
        <p:spPr>
          <a:xfrm>
            <a:off x="8519372" y="7248102"/>
            <a:ext cx="3061758" cy="5436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933">
                <a:solidFill>
                  <a:schemeClr val="dk1"/>
                </a:solidFill>
                <a:latin typeface="Comic Sans MS"/>
                <a:ea typeface="Comic Sans MS"/>
                <a:cs typeface="Comic Sans MS"/>
                <a:sym typeface="Comic Sans MS"/>
              </a:rPr>
              <a:t>Middle name:</a:t>
            </a:r>
            <a:endParaRPr/>
          </a:p>
        </p:txBody>
      </p:sp>
      <p:sp>
        <p:nvSpPr>
          <p:cNvPr id="602" name="Google Shape;602;p31"/>
          <p:cNvSpPr txBox="1"/>
          <p:nvPr/>
        </p:nvSpPr>
        <p:spPr>
          <a:xfrm>
            <a:off x="12531090" y="7457653"/>
            <a:ext cx="2535556" cy="634020"/>
          </a:xfrm>
          <a:prstGeom prst="rect">
            <a:avLst/>
          </a:prstGeom>
          <a:solidFill>
            <a:srgbClr val="66FF66"/>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520">
                <a:solidFill>
                  <a:schemeClr val="dk1"/>
                </a:solidFill>
                <a:latin typeface="Comic Sans MS"/>
                <a:ea typeface="Comic Sans MS"/>
                <a:cs typeface="Comic Sans MS"/>
                <a:sym typeface="Comic Sans MS"/>
              </a:rPr>
              <a:t>8 Robinson</a:t>
            </a:r>
            <a:endParaRPr/>
          </a:p>
        </p:txBody>
      </p:sp>
      <p:sp>
        <p:nvSpPr>
          <p:cNvPr id="603" name="Google Shape;603;p31"/>
          <p:cNvSpPr txBox="1"/>
          <p:nvPr/>
        </p:nvSpPr>
        <p:spPr>
          <a:xfrm>
            <a:off x="12214437" y="8198062"/>
            <a:ext cx="3168862" cy="5436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933">
                <a:solidFill>
                  <a:schemeClr val="dk1"/>
                </a:solidFill>
                <a:latin typeface="Comic Sans MS"/>
                <a:ea typeface="Comic Sans MS"/>
                <a:cs typeface="Comic Sans MS"/>
                <a:sym typeface="Comic Sans MS"/>
              </a:rPr>
              <a:t>has been found!</a:t>
            </a:r>
            <a:endParaRPr/>
          </a:p>
        </p:txBody>
      </p:sp>
      <p:sp>
        <p:nvSpPr>
          <p:cNvPr id="604" name="Google Shape;604;p31"/>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32"/>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36"/>
          <p:cNvSpPr txBox="1"/>
          <p:nvPr>
            <p:ph type="title"/>
          </p:nvPr>
        </p:nvSpPr>
        <p:spPr>
          <a:xfrm>
            <a:off x="635000" y="1088622"/>
            <a:ext cx="12517120" cy="2769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Analysis</a:t>
            </a:r>
            <a:endParaRPr/>
          </a:p>
        </p:txBody>
      </p:sp>
      <p:sp>
        <p:nvSpPr>
          <p:cNvPr id="615" name="Google Shape;615;p36"/>
          <p:cNvSpPr txBox="1"/>
          <p:nvPr>
            <p:ph idx="1" type="body"/>
          </p:nvPr>
        </p:nvSpPr>
        <p:spPr>
          <a:xfrm>
            <a:off x="895350" y="2312988"/>
            <a:ext cx="16090900" cy="492443"/>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sz="3200">
                <a:latin typeface="Cambria"/>
                <a:ea typeface="Cambria"/>
                <a:cs typeface="Cambria"/>
                <a:sym typeface="Cambria"/>
              </a:rPr>
              <a:t>Recurrence Equation</a:t>
            </a:r>
            <a:endParaRPr/>
          </a:p>
        </p:txBody>
      </p:sp>
      <p:pic>
        <p:nvPicPr>
          <p:cNvPr id="616" name="Google Shape;616;p36"/>
          <p:cNvPicPr preferRelativeResize="0"/>
          <p:nvPr/>
        </p:nvPicPr>
        <p:blipFill rotWithShape="1">
          <a:blip r:embed="rId3">
            <a:alphaModFix/>
          </a:blip>
          <a:srcRect b="0" l="0" r="0" t="0"/>
          <a:stretch/>
        </p:blipFill>
        <p:spPr>
          <a:xfrm>
            <a:off x="2311400" y="3671015"/>
            <a:ext cx="12118976" cy="4926753"/>
          </a:xfrm>
          <a:prstGeom prst="rect">
            <a:avLst/>
          </a:prstGeom>
          <a:noFill/>
          <a:ln>
            <a:noFill/>
          </a:ln>
        </p:spPr>
      </p:pic>
      <p:sp>
        <p:nvSpPr>
          <p:cNvPr id="617" name="Google Shape;617;p36"/>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1" name="Shape 621"/>
        <p:cNvGrpSpPr/>
        <p:nvPr/>
      </p:nvGrpSpPr>
      <p:grpSpPr>
        <a:xfrm>
          <a:off x="0" y="0"/>
          <a:ext cx="0" cy="0"/>
          <a:chOff x="0" y="0"/>
          <a:chExt cx="0" cy="0"/>
        </a:xfrm>
      </p:grpSpPr>
      <p:sp>
        <p:nvSpPr>
          <p:cNvPr id="622" name="Google Shape;622;p37"/>
          <p:cNvSpPr txBox="1"/>
          <p:nvPr>
            <p:ph type="title"/>
          </p:nvPr>
        </p:nvSpPr>
        <p:spPr>
          <a:xfrm>
            <a:off x="635000" y="990600"/>
            <a:ext cx="16090900" cy="2762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Ternary Search</a:t>
            </a:r>
            <a:endParaRPr/>
          </a:p>
        </p:txBody>
      </p:sp>
      <p:sp>
        <p:nvSpPr>
          <p:cNvPr id="623" name="Google Shape;623;p37"/>
          <p:cNvSpPr txBox="1"/>
          <p:nvPr>
            <p:ph idx="1" type="body"/>
          </p:nvPr>
        </p:nvSpPr>
        <p:spPr>
          <a:xfrm>
            <a:off x="895350" y="2312988"/>
            <a:ext cx="16090900" cy="3348609"/>
          </a:xfrm>
          <a:prstGeom prst="rect">
            <a:avLst/>
          </a:prstGeom>
          <a:noFill/>
          <a:ln>
            <a:noFill/>
          </a:ln>
        </p:spPr>
        <p:txBody>
          <a:bodyPr anchorCtr="0" anchor="t" bIns="0" lIns="0" spcFirstLastPara="1" rIns="0" wrap="square" tIns="0">
            <a:spAutoFit/>
          </a:bodyPr>
          <a:lstStyle/>
          <a:p>
            <a:pPr indent="-457200" lvl="0" marL="457200" rtl="0" algn="l">
              <a:spcBef>
                <a:spcPts val="0"/>
              </a:spcBef>
              <a:spcAft>
                <a:spcPts val="0"/>
              </a:spcAft>
              <a:buClr>
                <a:schemeClr val="dk1"/>
              </a:buClr>
              <a:buSzPts val="3200"/>
              <a:buFont typeface="Noto Sans Symbols"/>
              <a:buChar char="❑"/>
            </a:pPr>
            <a:r>
              <a:rPr b="1" lang="en-US" sz="3200">
                <a:latin typeface="Cambria"/>
                <a:ea typeface="Cambria"/>
                <a:cs typeface="Cambria"/>
                <a:sym typeface="Cambria"/>
              </a:rPr>
              <a:t>Ternary search</a:t>
            </a:r>
            <a:r>
              <a:rPr lang="en-US" sz="3200">
                <a:latin typeface="Cambria"/>
                <a:ea typeface="Cambria"/>
                <a:cs typeface="Cambria"/>
                <a:sym typeface="Cambria"/>
              </a:rPr>
              <a:t> is a </a:t>
            </a:r>
            <a:r>
              <a:rPr lang="en-US" sz="3200" u="sng">
                <a:solidFill>
                  <a:schemeClr val="hlink"/>
                </a:solidFill>
                <a:latin typeface="Cambria"/>
                <a:ea typeface="Cambria"/>
                <a:cs typeface="Cambria"/>
                <a:sym typeface="Cambria"/>
                <a:hlinkClick r:id="rId3"/>
              </a:rPr>
              <a:t>divide and conquer algorithm</a:t>
            </a:r>
            <a:r>
              <a:rPr lang="en-US" sz="3200">
                <a:latin typeface="Cambria"/>
                <a:ea typeface="Cambria"/>
                <a:cs typeface="Cambria"/>
                <a:sym typeface="Cambria"/>
              </a:rPr>
              <a:t> that can be used to find an element in an </a:t>
            </a:r>
            <a:r>
              <a:rPr lang="en-US" sz="3200" u="sng">
                <a:solidFill>
                  <a:schemeClr val="hlink"/>
                </a:solidFill>
                <a:latin typeface="Cambria"/>
                <a:ea typeface="Cambria"/>
                <a:cs typeface="Cambria"/>
                <a:sym typeface="Cambria"/>
                <a:hlinkClick r:id="rId4"/>
              </a:rPr>
              <a:t>array</a:t>
            </a:r>
            <a:r>
              <a:rPr lang="en-US" sz="3200">
                <a:latin typeface="Cambria"/>
                <a:ea typeface="Cambria"/>
                <a:cs typeface="Cambria"/>
                <a:sym typeface="Cambria"/>
              </a:rPr>
              <a:t>.</a:t>
            </a:r>
            <a:endParaRPr/>
          </a:p>
          <a:p>
            <a:pPr indent="-457200" lvl="0" marL="457200" rtl="0" algn="just">
              <a:spcBef>
                <a:spcPts val="640"/>
              </a:spcBef>
              <a:spcAft>
                <a:spcPts val="0"/>
              </a:spcAft>
              <a:buClr>
                <a:schemeClr val="dk1"/>
              </a:buClr>
              <a:buSzPts val="3200"/>
              <a:buFont typeface="Noto Sans Symbols"/>
              <a:buChar char="❑"/>
            </a:pPr>
            <a:r>
              <a:rPr lang="en-US" sz="3200">
                <a:latin typeface="Cambria"/>
                <a:ea typeface="Cambria"/>
                <a:cs typeface="Cambria"/>
                <a:sym typeface="Cambria"/>
              </a:rPr>
              <a:t>We can divide the array into three parts by taking mid1 and mid2. </a:t>
            </a:r>
            <a:endParaRPr/>
          </a:p>
          <a:p>
            <a:pPr indent="-457200" lvl="0" marL="457200" rtl="0" algn="just">
              <a:spcBef>
                <a:spcPts val="640"/>
              </a:spcBef>
              <a:spcAft>
                <a:spcPts val="0"/>
              </a:spcAft>
              <a:buClr>
                <a:schemeClr val="dk1"/>
              </a:buClr>
              <a:buSzPts val="3200"/>
              <a:buFont typeface="Noto Sans Symbols"/>
              <a:buChar char="❑"/>
            </a:pPr>
            <a:r>
              <a:rPr lang="en-US" sz="3200">
                <a:latin typeface="Cambria"/>
                <a:ea typeface="Cambria"/>
                <a:cs typeface="Cambria"/>
                <a:sym typeface="Cambria"/>
              </a:rPr>
              <a:t>Initially, l and r will be equal to 0 and n-1 respectively, where n is the length of the array.</a:t>
            </a:r>
            <a:endParaRPr/>
          </a:p>
          <a:p>
            <a:pPr indent="-457200" lvl="0" marL="457200" rtl="0" algn="just">
              <a:spcBef>
                <a:spcPts val="640"/>
              </a:spcBef>
              <a:spcAft>
                <a:spcPts val="0"/>
              </a:spcAft>
              <a:buClr>
                <a:schemeClr val="dk1"/>
              </a:buClr>
              <a:buSzPts val="3200"/>
              <a:buFont typeface="Noto Sans Symbols"/>
              <a:buChar char="❑"/>
            </a:pPr>
            <a:r>
              <a:rPr lang="en-US" sz="3200">
                <a:latin typeface="Cambria"/>
                <a:ea typeface="Cambria"/>
                <a:cs typeface="Cambria"/>
                <a:sym typeface="Cambria"/>
              </a:rPr>
              <a:t>mid1 = l + (r-l)/3</a:t>
            </a:r>
            <a:endParaRPr/>
          </a:p>
          <a:p>
            <a:pPr indent="-457200" lvl="0" marL="457200" rtl="0" algn="just">
              <a:spcBef>
                <a:spcPts val="640"/>
              </a:spcBef>
              <a:spcAft>
                <a:spcPts val="0"/>
              </a:spcAft>
              <a:buClr>
                <a:schemeClr val="dk1"/>
              </a:buClr>
              <a:buSzPts val="3200"/>
              <a:buFont typeface="Noto Sans Symbols"/>
              <a:buChar char="❑"/>
            </a:pPr>
            <a:r>
              <a:rPr lang="en-US" sz="3200">
                <a:latin typeface="Cambria"/>
                <a:ea typeface="Cambria"/>
                <a:cs typeface="Cambria"/>
                <a:sym typeface="Cambria"/>
              </a:rPr>
              <a:t>mid2 = mid1+(r-l)/3</a:t>
            </a:r>
            <a:endParaRPr sz="3200">
              <a:latin typeface="Cambria"/>
              <a:ea typeface="Cambria"/>
              <a:cs typeface="Cambria"/>
              <a:sym typeface="Cambria"/>
            </a:endParaRPr>
          </a:p>
        </p:txBody>
      </p:sp>
      <p:sp>
        <p:nvSpPr>
          <p:cNvPr id="624" name="Google Shape;624;p37"/>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3">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8" name="Shape 628"/>
        <p:cNvGrpSpPr/>
        <p:nvPr/>
      </p:nvGrpSpPr>
      <p:grpSpPr>
        <a:xfrm>
          <a:off x="0" y="0"/>
          <a:ext cx="0" cy="0"/>
          <a:chOff x="0" y="0"/>
          <a:chExt cx="0" cy="0"/>
        </a:xfrm>
      </p:grpSpPr>
      <p:sp>
        <p:nvSpPr>
          <p:cNvPr id="629" name="Google Shape;629;g231654da561_0_0"/>
          <p:cNvSpPr txBox="1"/>
          <p:nvPr>
            <p:ph type="title"/>
          </p:nvPr>
        </p:nvSpPr>
        <p:spPr>
          <a:xfrm>
            <a:off x="635000" y="990600"/>
            <a:ext cx="16090800" cy="276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Ternary Search</a:t>
            </a:r>
            <a:endParaRPr/>
          </a:p>
        </p:txBody>
      </p:sp>
      <p:sp>
        <p:nvSpPr>
          <p:cNvPr id="630" name="Google Shape;630;g231654da561_0_0"/>
          <p:cNvSpPr txBox="1"/>
          <p:nvPr>
            <p:ph idx="1" type="body"/>
          </p:nvPr>
        </p:nvSpPr>
        <p:spPr>
          <a:xfrm>
            <a:off x="895350" y="2312988"/>
            <a:ext cx="16090800" cy="3283800"/>
          </a:xfrm>
          <a:prstGeom prst="rect">
            <a:avLst/>
          </a:prstGeom>
          <a:noFill/>
          <a:ln>
            <a:noFill/>
          </a:ln>
        </p:spPr>
        <p:txBody>
          <a:bodyPr anchorCtr="0" anchor="t" bIns="0" lIns="0" spcFirstLastPara="1" rIns="0" wrap="square" tIns="0">
            <a:spAutoFit/>
          </a:bodyPr>
          <a:lstStyle/>
          <a:p>
            <a:pPr indent="-457200" lvl="0" marL="457200" rtl="0" algn="l">
              <a:spcBef>
                <a:spcPts val="0"/>
              </a:spcBef>
              <a:spcAft>
                <a:spcPts val="0"/>
              </a:spcAft>
              <a:buClr>
                <a:schemeClr val="dk1"/>
              </a:buClr>
              <a:buSzPts val="3200"/>
              <a:buFont typeface="Noto Sans Symbols"/>
              <a:buChar char="❑"/>
            </a:pPr>
            <a:r>
              <a:rPr b="1" lang="en-US" sz="3200">
                <a:latin typeface="Cambria"/>
                <a:ea typeface="Cambria"/>
                <a:cs typeface="Cambria"/>
                <a:sym typeface="Cambria"/>
              </a:rPr>
              <a:t>Ternary search</a:t>
            </a:r>
            <a:r>
              <a:rPr lang="en-US" sz="3200">
                <a:latin typeface="Cambria"/>
                <a:ea typeface="Cambria"/>
                <a:cs typeface="Cambria"/>
                <a:sym typeface="Cambria"/>
              </a:rPr>
              <a:t> is a </a:t>
            </a:r>
            <a:r>
              <a:rPr lang="en-US" sz="3200" u="sng">
                <a:solidFill>
                  <a:schemeClr val="hlink"/>
                </a:solidFill>
                <a:latin typeface="Cambria"/>
                <a:ea typeface="Cambria"/>
                <a:cs typeface="Cambria"/>
                <a:sym typeface="Cambria"/>
                <a:hlinkClick r:id="rId3"/>
              </a:rPr>
              <a:t>divide and conquer algorithm</a:t>
            </a:r>
            <a:r>
              <a:rPr lang="en-US" sz="3200">
                <a:latin typeface="Cambria"/>
                <a:ea typeface="Cambria"/>
                <a:cs typeface="Cambria"/>
                <a:sym typeface="Cambria"/>
              </a:rPr>
              <a:t> that can be used to find an element in an </a:t>
            </a:r>
            <a:r>
              <a:rPr lang="en-US" sz="3200" u="sng">
                <a:solidFill>
                  <a:schemeClr val="hlink"/>
                </a:solidFill>
                <a:latin typeface="Cambria"/>
                <a:ea typeface="Cambria"/>
                <a:cs typeface="Cambria"/>
                <a:sym typeface="Cambria"/>
                <a:hlinkClick r:id="rId4"/>
              </a:rPr>
              <a:t>array</a:t>
            </a:r>
            <a:r>
              <a:rPr lang="en-US" sz="3200">
                <a:latin typeface="Cambria"/>
                <a:ea typeface="Cambria"/>
                <a:cs typeface="Cambria"/>
                <a:sym typeface="Cambria"/>
              </a:rPr>
              <a:t>.</a:t>
            </a:r>
            <a:endParaRPr/>
          </a:p>
          <a:p>
            <a:pPr indent="-457200" lvl="0" marL="457200" rtl="0" algn="just">
              <a:spcBef>
                <a:spcPts val="640"/>
              </a:spcBef>
              <a:spcAft>
                <a:spcPts val="0"/>
              </a:spcAft>
              <a:buClr>
                <a:schemeClr val="dk1"/>
              </a:buClr>
              <a:buSzPts val="3200"/>
              <a:buFont typeface="Noto Sans Symbols"/>
              <a:buChar char="❑"/>
            </a:pPr>
            <a:r>
              <a:rPr lang="en-US" sz="3200">
                <a:latin typeface="Cambria"/>
                <a:ea typeface="Cambria"/>
                <a:cs typeface="Cambria"/>
                <a:sym typeface="Cambria"/>
              </a:rPr>
              <a:t>We can divide the array into three parts by taking mid1 and mid2. </a:t>
            </a:r>
            <a:endParaRPr/>
          </a:p>
          <a:p>
            <a:pPr indent="-457200" lvl="0" marL="457200" rtl="0" algn="just">
              <a:spcBef>
                <a:spcPts val="640"/>
              </a:spcBef>
              <a:spcAft>
                <a:spcPts val="0"/>
              </a:spcAft>
              <a:buClr>
                <a:schemeClr val="dk1"/>
              </a:buClr>
              <a:buSzPts val="3200"/>
              <a:buFont typeface="Noto Sans Symbols"/>
              <a:buChar char="❑"/>
            </a:pPr>
            <a:r>
              <a:rPr lang="en-US" sz="3200">
                <a:latin typeface="Cambria"/>
                <a:ea typeface="Cambria"/>
                <a:cs typeface="Cambria"/>
                <a:sym typeface="Cambria"/>
              </a:rPr>
              <a:t>Initially, l and r will be equal to 0 and n-1 respectively, where n is the length of the array.</a:t>
            </a:r>
            <a:endParaRPr/>
          </a:p>
          <a:p>
            <a:pPr indent="-457200" lvl="0" marL="457200" rtl="0" algn="just">
              <a:spcBef>
                <a:spcPts val="640"/>
              </a:spcBef>
              <a:spcAft>
                <a:spcPts val="0"/>
              </a:spcAft>
              <a:buClr>
                <a:schemeClr val="dk1"/>
              </a:buClr>
              <a:buSzPts val="3200"/>
              <a:buFont typeface="Noto Sans Symbols"/>
              <a:buChar char="❑"/>
            </a:pPr>
            <a:r>
              <a:rPr lang="en-US" sz="3200">
                <a:latin typeface="Cambria"/>
                <a:ea typeface="Cambria"/>
                <a:cs typeface="Cambria"/>
                <a:sym typeface="Cambria"/>
              </a:rPr>
              <a:t>mid1 = l + (r-l)/3</a:t>
            </a:r>
            <a:endParaRPr/>
          </a:p>
          <a:p>
            <a:pPr indent="-457200" lvl="0" marL="457200" rtl="0" algn="just">
              <a:spcBef>
                <a:spcPts val="640"/>
              </a:spcBef>
              <a:spcAft>
                <a:spcPts val="0"/>
              </a:spcAft>
              <a:buClr>
                <a:schemeClr val="dk1"/>
              </a:buClr>
              <a:buSzPts val="3200"/>
              <a:buFont typeface="Noto Sans Symbols"/>
              <a:buChar char="❑"/>
            </a:pPr>
            <a:r>
              <a:rPr lang="en-US" sz="3200">
                <a:latin typeface="Cambria"/>
                <a:ea typeface="Cambria"/>
                <a:cs typeface="Cambria"/>
                <a:sym typeface="Cambria"/>
              </a:rPr>
              <a:t>mid2 = mid1+(r-l)/3</a:t>
            </a:r>
            <a:endParaRPr sz="3200">
              <a:latin typeface="Cambria"/>
              <a:ea typeface="Cambria"/>
              <a:cs typeface="Cambria"/>
              <a:sym typeface="Cambria"/>
            </a:endParaRPr>
          </a:p>
        </p:txBody>
      </p:sp>
      <p:sp>
        <p:nvSpPr>
          <p:cNvPr id="631" name="Google Shape;631;g231654da561_0_0"/>
          <p:cNvSpPr txBox="1"/>
          <p:nvPr>
            <p:ph idx="12" type="sldNum"/>
          </p:nvPr>
        </p:nvSpPr>
        <p:spPr>
          <a:xfrm>
            <a:off x="12874625" y="9353550"/>
            <a:ext cx="4111500" cy="2772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0">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5" name="Shape 635"/>
        <p:cNvGrpSpPr/>
        <p:nvPr/>
      </p:nvGrpSpPr>
      <p:grpSpPr>
        <a:xfrm>
          <a:off x="0" y="0"/>
          <a:ext cx="0" cy="0"/>
          <a:chOff x="0" y="0"/>
          <a:chExt cx="0" cy="0"/>
        </a:xfrm>
      </p:grpSpPr>
      <p:sp>
        <p:nvSpPr>
          <p:cNvPr id="636" name="Google Shape;636;p38"/>
          <p:cNvSpPr txBox="1"/>
          <p:nvPr>
            <p:ph type="title"/>
          </p:nvPr>
        </p:nvSpPr>
        <p:spPr>
          <a:xfrm>
            <a:off x="482600" y="862125"/>
            <a:ext cx="21313987" cy="8142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Steps to perform Ternary Search:</a:t>
            </a:r>
            <a:endParaRPr/>
          </a:p>
        </p:txBody>
      </p:sp>
      <p:sp>
        <p:nvSpPr>
          <p:cNvPr id="637" name="Google Shape;637;p38"/>
          <p:cNvSpPr txBox="1"/>
          <p:nvPr>
            <p:ph idx="1" type="body"/>
          </p:nvPr>
        </p:nvSpPr>
        <p:spPr>
          <a:xfrm>
            <a:off x="711200" y="2057400"/>
            <a:ext cx="14711680" cy="7487920"/>
          </a:xfrm>
          <a:prstGeom prst="rect">
            <a:avLst/>
          </a:prstGeom>
          <a:noFill/>
          <a:ln>
            <a:noFill/>
          </a:ln>
        </p:spPr>
        <p:txBody>
          <a:bodyPr anchorCtr="0" anchor="t" bIns="0" lIns="0" spcFirstLastPara="1" rIns="0" wrap="square" tIns="0">
            <a:normAutofit/>
          </a:bodyPr>
          <a:lstStyle/>
          <a:p>
            <a:pPr indent="-457200" lvl="0" marL="457200" rtl="0" algn="just">
              <a:spcBef>
                <a:spcPts val="0"/>
              </a:spcBef>
              <a:spcAft>
                <a:spcPts val="0"/>
              </a:spcAft>
              <a:buClr>
                <a:schemeClr val="dk1"/>
              </a:buClr>
              <a:buSzPts val="3200"/>
              <a:buFont typeface="Noto Sans Symbols"/>
              <a:buChar char="❑"/>
            </a:pPr>
            <a:r>
              <a:rPr lang="en-US" sz="3200">
                <a:latin typeface="Cambria"/>
                <a:ea typeface="Cambria"/>
                <a:cs typeface="Cambria"/>
                <a:sym typeface="Cambria"/>
              </a:rPr>
              <a:t>First, we compare the key with the element at mid1. If found equal, we return mid1.</a:t>
            </a:r>
            <a:endParaRPr/>
          </a:p>
          <a:p>
            <a:pPr indent="-457200" lvl="0" marL="457200" rtl="0" algn="just">
              <a:spcBef>
                <a:spcPts val="640"/>
              </a:spcBef>
              <a:spcAft>
                <a:spcPts val="0"/>
              </a:spcAft>
              <a:buClr>
                <a:schemeClr val="dk1"/>
              </a:buClr>
              <a:buSzPts val="3200"/>
              <a:buFont typeface="Noto Sans Symbols"/>
              <a:buChar char="❑"/>
            </a:pPr>
            <a:r>
              <a:rPr lang="en-US" sz="3200">
                <a:latin typeface="Cambria"/>
                <a:ea typeface="Cambria"/>
                <a:cs typeface="Cambria"/>
                <a:sym typeface="Cambria"/>
              </a:rPr>
              <a:t>If not, then we compare the key with the element at mid2. If found equal, we return mid2.</a:t>
            </a:r>
            <a:endParaRPr/>
          </a:p>
          <a:p>
            <a:pPr indent="-457200" lvl="0" marL="457200" rtl="0" algn="just">
              <a:spcBef>
                <a:spcPts val="640"/>
              </a:spcBef>
              <a:spcAft>
                <a:spcPts val="0"/>
              </a:spcAft>
              <a:buClr>
                <a:schemeClr val="dk1"/>
              </a:buClr>
              <a:buSzPts val="3200"/>
              <a:buFont typeface="Noto Sans Symbols"/>
              <a:buChar char="❑"/>
            </a:pPr>
            <a:r>
              <a:rPr lang="en-US" sz="3200">
                <a:latin typeface="Cambria"/>
                <a:ea typeface="Cambria"/>
                <a:cs typeface="Cambria"/>
                <a:sym typeface="Cambria"/>
              </a:rPr>
              <a:t>If not, then we check whether the key is less than the element at mid1. If yes, then recur to the first part.</a:t>
            </a:r>
            <a:endParaRPr/>
          </a:p>
          <a:p>
            <a:pPr indent="-457200" lvl="0" marL="457200" rtl="0" algn="just">
              <a:spcBef>
                <a:spcPts val="640"/>
              </a:spcBef>
              <a:spcAft>
                <a:spcPts val="0"/>
              </a:spcAft>
              <a:buClr>
                <a:schemeClr val="dk1"/>
              </a:buClr>
              <a:buSzPts val="3200"/>
              <a:buFont typeface="Noto Sans Symbols"/>
              <a:buChar char="❑"/>
            </a:pPr>
            <a:r>
              <a:rPr lang="en-US" sz="3200">
                <a:latin typeface="Cambria"/>
                <a:ea typeface="Cambria"/>
                <a:cs typeface="Cambria"/>
                <a:sym typeface="Cambria"/>
              </a:rPr>
              <a:t>If not, then we check whether the key is greater than the element at mid2. If yes, then recur to the third part.</a:t>
            </a:r>
            <a:endParaRPr/>
          </a:p>
          <a:p>
            <a:pPr indent="-457200" lvl="0" marL="457200" rtl="0" algn="just">
              <a:spcBef>
                <a:spcPts val="640"/>
              </a:spcBef>
              <a:spcAft>
                <a:spcPts val="0"/>
              </a:spcAft>
              <a:buClr>
                <a:schemeClr val="dk1"/>
              </a:buClr>
              <a:buSzPts val="3200"/>
              <a:buFont typeface="Noto Sans Symbols"/>
              <a:buChar char="❑"/>
            </a:pPr>
            <a:r>
              <a:rPr lang="en-US" sz="3200">
                <a:latin typeface="Cambria"/>
                <a:ea typeface="Cambria"/>
                <a:cs typeface="Cambria"/>
                <a:sym typeface="Cambria"/>
              </a:rPr>
              <a:t>If not, then we recur to the second (middle) part.</a:t>
            </a:r>
            <a:endParaRPr/>
          </a:p>
          <a:p>
            <a:pPr indent="-254000" lvl="0" marL="457200" rtl="0" algn="just">
              <a:spcBef>
                <a:spcPts val="640"/>
              </a:spcBef>
              <a:spcAft>
                <a:spcPts val="0"/>
              </a:spcAft>
              <a:buClr>
                <a:schemeClr val="dk1"/>
              </a:buClr>
              <a:buSzPts val="3200"/>
              <a:buFont typeface="Noto Sans Symbols"/>
              <a:buNone/>
            </a:pPr>
            <a:r>
              <a:t/>
            </a:r>
            <a:endParaRPr sz="3200">
              <a:latin typeface="Cambria"/>
              <a:ea typeface="Cambria"/>
              <a:cs typeface="Cambria"/>
              <a:sym typeface="Cambria"/>
            </a:endParaRPr>
          </a:p>
        </p:txBody>
      </p:sp>
      <p:sp>
        <p:nvSpPr>
          <p:cNvPr id="638" name="Google Shape;638;p38"/>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7">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4"/>
          <p:cNvSpPr txBox="1"/>
          <p:nvPr>
            <p:ph type="title"/>
          </p:nvPr>
        </p:nvSpPr>
        <p:spPr>
          <a:xfrm>
            <a:off x="406400" y="1295400"/>
            <a:ext cx="12517120" cy="2769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Structure of Divide and Conquer</a:t>
            </a:r>
            <a:endParaRPr/>
          </a:p>
        </p:txBody>
      </p:sp>
      <p:sp>
        <p:nvSpPr>
          <p:cNvPr id="82" name="Google Shape;82;p4"/>
          <p:cNvSpPr txBox="1"/>
          <p:nvPr>
            <p:ph idx="1" type="body"/>
          </p:nvPr>
        </p:nvSpPr>
        <p:spPr>
          <a:xfrm>
            <a:off x="895350" y="2312988"/>
            <a:ext cx="16090900" cy="3447098"/>
          </a:xfrm>
          <a:prstGeom prst="rect">
            <a:avLst/>
          </a:prstGeom>
          <a:noFill/>
          <a:ln>
            <a:noFill/>
          </a:ln>
        </p:spPr>
        <p:txBody>
          <a:bodyPr anchorCtr="0" anchor="t" bIns="0" lIns="0" spcFirstLastPara="1" rIns="0" wrap="square" tIns="0">
            <a:spAutoFit/>
          </a:bodyPr>
          <a:lstStyle/>
          <a:p>
            <a:pPr indent="-457200" lvl="0" marL="457200" rtl="0" algn="l">
              <a:spcBef>
                <a:spcPts val="0"/>
              </a:spcBef>
              <a:spcAft>
                <a:spcPts val="0"/>
              </a:spcAft>
              <a:buClr>
                <a:schemeClr val="dk1"/>
              </a:buClr>
              <a:buSzPts val="3200"/>
              <a:buFont typeface="Noto Sans Symbols"/>
              <a:buChar char="❑"/>
            </a:pPr>
            <a:r>
              <a:rPr lang="en-US" sz="3200">
                <a:latin typeface="Cambria"/>
                <a:ea typeface="Cambria"/>
                <a:cs typeface="Cambria"/>
                <a:sym typeface="Cambria"/>
              </a:rPr>
              <a:t>Divide</a:t>
            </a:r>
            <a:endParaRPr/>
          </a:p>
          <a:p>
            <a:pPr indent="-457200" lvl="1" marL="914400" rtl="0" algn="l">
              <a:spcBef>
                <a:spcPts val="640"/>
              </a:spcBef>
              <a:spcAft>
                <a:spcPts val="0"/>
              </a:spcAft>
              <a:buClr>
                <a:schemeClr val="dk1"/>
              </a:buClr>
              <a:buSzPts val="3200"/>
              <a:buFont typeface="Noto Sans Symbols"/>
              <a:buChar char="▪"/>
            </a:pPr>
            <a:r>
              <a:rPr lang="en-US" sz="3200">
                <a:latin typeface="Cambria"/>
                <a:ea typeface="Cambria"/>
                <a:cs typeface="Cambria"/>
                <a:sym typeface="Cambria"/>
              </a:rPr>
              <a:t>Break a problem into sub problem(s)</a:t>
            </a:r>
            <a:endParaRPr/>
          </a:p>
          <a:p>
            <a:pPr indent="-457200" lvl="0" marL="457200" rtl="0" algn="l">
              <a:spcBef>
                <a:spcPts val="640"/>
              </a:spcBef>
              <a:spcAft>
                <a:spcPts val="0"/>
              </a:spcAft>
              <a:buClr>
                <a:schemeClr val="dk1"/>
              </a:buClr>
              <a:buSzPts val="3200"/>
              <a:buFont typeface="Noto Sans Symbols"/>
              <a:buChar char="❑"/>
            </a:pPr>
            <a:r>
              <a:rPr lang="en-US" sz="3200">
                <a:latin typeface="Cambria"/>
                <a:ea typeface="Cambria"/>
                <a:cs typeface="Cambria"/>
                <a:sym typeface="Cambria"/>
              </a:rPr>
              <a:t>Conquer</a:t>
            </a:r>
            <a:endParaRPr/>
          </a:p>
          <a:p>
            <a:pPr indent="-457200" lvl="1" marL="914400" rtl="0" algn="l">
              <a:spcBef>
                <a:spcPts val="640"/>
              </a:spcBef>
              <a:spcAft>
                <a:spcPts val="0"/>
              </a:spcAft>
              <a:buClr>
                <a:schemeClr val="dk1"/>
              </a:buClr>
              <a:buSzPts val="3200"/>
              <a:buFont typeface="Noto Sans Symbols"/>
              <a:buChar char="▪"/>
            </a:pPr>
            <a:r>
              <a:rPr lang="en-US" sz="3200">
                <a:latin typeface="Cambria"/>
                <a:ea typeface="Cambria"/>
                <a:cs typeface="Cambria"/>
                <a:sym typeface="Cambria"/>
              </a:rPr>
              <a:t>Solve all sub problem(s) (Recursively)</a:t>
            </a:r>
            <a:endParaRPr/>
          </a:p>
          <a:p>
            <a:pPr indent="-457200" lvl="0" marL="457200" rtl="0" algn="l">
              <a:spcBef>
                <a:spcPts val="640"/>
              </a:spcBef>
              <a:spcAft>
                <a:spcPts val="0"/>
              </a:spcAft>
              <a:buClr>
                <a:schemeClr val="dk1"/>
              </a:buClr>
              <a:buSzPts val="3200"/>
              <a:buFont typeface="Noto Sans Symbols"/>
              <a:buChar char="❑"/>
            </a:pPr>
            <a:r>
              <a:rPr lang="en-US" sz="3200">
                <a:latin typeface="Cambria"/>
                <a:ea typeface="Cambria"/>
                <a:cs typeface="Cambria"/>
                <a:sym typeface="Cambria"/>
              </a:rPr>
              <a:t>Combine</a:t>
            </a:r>
            <a:endParaRPr/>
          </a:p>
          <a:p>
            <a:pPr indent="-457200" lvl="1" marL="914400" rtl="0" algn="l">
              <a:spcBef>
                <a:spcPts val="640"/>
              </a:spcBef>
              <a:spcAft>
                <a:spcPts val="0"/>
              </a:spcAft>
              <a:buClr>
                <a:schemeClr val="dk1"/>
              </a:buClr>
              <a:buSzPts val="3200"/>
              <a:buFont typeface="Noto Sans Symbols"/>
              <a:buChar char="▪"/>
            </a:pPr>
            <a:r>
              <a:rPr lang="en-US" sz="3200">
                <a:latin typeface="Cambria"/>
                <a:ea typeface="Cambria"/>
                <a:cs typeface="Cambria"/>
                <a:sym typeface="Cambria"/>
              </a:rPr>
              <a:t>combine results of the sub problem(s) to give solution to original problem</a:t>
            </a:r>
            <a:endParaRPr/>
          </a:p>
        </p:txBody>
      </p:sp>
      <p:sp>
        <p:nvSpPr>
          <p:cNvPr id="83" name="Google Shape;83;p4"/>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2" name="Shape 642"/>
        <p:cNvGrpSpPr/>
        <p:nvPr/>
      </p:nvGrpSpPr>
      <p:grpSpPr>
        <a:xfrm>
          <a:off x="0" y="0"/>
          <a:ext cx="0" cy="0"/>
          <a:chOff x="0" y="0"/>
          <a:chExt cx="0" cy="0"/>
        </a:xfrm>
      </p:grpSpPr>
      <p:sp>
        <p:nvSpPr>
          <p:cNvPr id="643" name="Google Shape;643;p39"/>
          <p:cNvSpPr txBox="1"/>
          <p:nvPr>
            <p:ph type="title"/>
          </p:nvPr>
        </p:nvSpPr>
        <p:spPr>
          <a:xfrm>
            <a:off x="617220" y="845314"/>
            <a:ext cx="16090900" cy="29440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Example</a:t>
            </a:r>
            <a:endParaRPr/>
          </a:p>
        </p:txBody>
      </p:sp>
      <p:pic>
        <p:nvPicPr>
          <p:cNvPr descr="https://media.geeksforgeeks.org/wp-content/uploads/ternaryS-3.png" id="644" name="Google Shape;644;p39"/>
          <p:cNvPicPr preferRelativeResize="0"/>
          <p:nvPr>
            <p:ph idx="1" type="body"/>
          </p:nvPr>
        </p:nvPicPr>
        <p:blipFill rotWithShape="1">
          <a:blip r:embed="rId3">
            <a:alphaModFix/>
          </a:blip>
          <a:srcRect b="0" l="0" r="0" t="0"/>
          <a:stretch/>
        </p:blipFill>
        <p:spPr>
          <a:xfrm>
            <a:off x="2360905" y="845324"/>
            <a:ext cx="13159800" cy="7604400"/>
          </a:xfrm>
          <a:prstGeom prst="rect">
            <a:avLst/>
          </a:prstGeom>
          <a:noFill/>
          <a:ln>
            <a:noFill/>
          </a:ln>
        </p:spPr>
      </p:pic>
      <p:sp>
        <p:nvSpPr>
          <p:cNvPr id="645" name="Google Shape;645;p39"/>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9" name="Shape 649"/>
        <p:cNvGrpSpPr/>
        <p:nvPr/>
      </p:nvGrpSpPr>
      <p:grpSpPr>
        <a:xfrm>
          <a:off x="0" y="0"/>
          <a:ext cx="0" cy="0"/>
          <a:chOff x="0" y="0"/>
          <a:chExt cx="0" cy="0"/>
        </a:xfrm>
      </p:grpSpPr>
      <p:sp>
        <p:nvSpPr>
          <p:cNvPr id="650" name="Google Shape;650;p40"/>
          <p:cNvSpPr txBox="1"/>
          <p:nvPr>
            <p:ph type="title"/>
          </p:nvPr>
        </p:nvSpPr>
        <p:spPr>
          <a:xfrm>
            <a:off x="635000" y="782319"/>
            <a:ext cx="16090900" cy="2762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Ternary Search Algorithm</a:t>
            </a:r>
            <a:endParaRPr/>
          </a:p>
        </p:txBody>
      </p:sp>
      <p:pic>
        <p:nvPicPr>
          <p:cNvPr id="651" name="Google Shape;651;p40"/>
          <p:cNvPicPr preferRelativeResize="0"/>
          <p:nvPr/>
        </p:nvPicPr>
        <p:blipFill rotWithShape="1">
          <a:blip r:embed="rId3">
            <a:alphaModFix/>
          </a:blip>
          <a:srcRect b="0" l="0" r="0" t="0"/>
          <a:stretch/>
        </p:blipFill>
        <p:spPr>
          <a:xfrm>
            <a:off x="3302001" y="1671744"/>
            <a:ext cx="9704070" cy="7604337"/>
          </a:xfrm>
          <a:prstGeom prst="rect">
            <a:avLst/>
          </a:prstGeom>
          <a:noFill/>
          <a:ln>
            <a:noFill/>
          </a:ln>
        </p:spPr>
      </p:pic>
      <p:sp>
        <p:nvSpPr>
          <p:cNvPr id="652" name="Google Shape;652;p40"/>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6" name="Shape 656"/>
        <p:cNvGrpSpPr/>
        <p:nvPr/>
      </p:nvGrpSpPr>
      <p:grpSpPr>
        <a:xfrm>
          <a:off x="0" y="0"/>
          <a:ext cx="0" cy="0"/>
          <a:chOff x="0" y="0"/>
          <a:chExt cx="0" cy="0"/>
        </a:xfrm>
      </p:grpSpPr>
      <p:sp>
        <p:nvSpPr>
          <p:cNvPr id="657" name="Google Shape;657;p41"/>
          <p:cNvSpPr txBox="1"/>
          <p:nvPr>
            <p:ph type="title"/>
          </p:nvPr>
        </p:nvSpPr>
        <p:spPr>
          <a:xfrm>
            <a:off x="558800" y="739513"/>
            <a:ext cx="16090900" cy="2762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Comparison Binary Vs Ternary</a:t>
            </a:r>
            <a:endParaRPr/>
          </a:p>
        </p:txBody>
      </p:sp>
      <p:pic>
        <p:nvPicPr>
          <p:cNvPr id="658" name="Google Shape;658;p41"/>
          <p:cNvPicPr preferRelativeResize="0"/>
          <p:nvPr/>
        </p:nvPicPr>
        <p:blipFill rotWithShape="1">
          <a:blip r:embed="rId3">
            <a:alphaModFix/>
          </a:blip>
          <a:srcRect b="0" l="0" r="0" t="0"/>
          <a:stretch/>
        </p:blipFill>
        <p:spPr>
          <a:xfrm>
            <a:off x="8940800" y="1618193"/>
            <a:ext cx="6400589" cy="7769648"/>
          </a:xfrm>
          <a:prstGeom prst="rect">
            <a:avLst/>
          </a:prstGeom>
          <a:noFill/>
          <a:ln>
            <a:noFill/>
          </a:ln>
        </p:spPr>
      </p:pic>
      <p:pic>
        <p:nvPicPr>
          <p:cNvPr id="659" name="Google Shape;659;p41"/>
          <p:cNvPicPr preferRelativeResize="0"/>
          <p:nvPr/>
        </p:nvPicPr>
        <p:blipFill rotWithShape="1">
          <a:blip r:embed="rId4">
            <a:alphaModFix/>
          </a:blip>
          <a:srcRect b="0" l="0" r="0" t="0"/>
          <a:stretch/>
        </p:blipFill>
        <p:spPr>
          <a:xfrm>
            <a:off x="2108241" y="1618193"/>
            <a:ext cx="6482080" cy="7604337"/>
          </a:xfrm>
          <a:prstGeom prst="rect">
            <a:avLst/>
          </a:prstGeom>
          <a:noFill/>
          <a:ln>
            <a:noFill/>
          </a:ln>
        </p:spPr>
      </p:pic>
      <p:sp>
        <p:nvSpPr>
          <p:cNvPr id="660" name="Google Shape;660;p41"/>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64" name="Shape 664"/>
        <p:cNvGrpSpPr/>
        <p:nvPr/>
      </p:nvGrpSpPr>
      <p:grpSpPr>
        <a:xfrm>
          <a:off x="0" y="0"/>
          <a:ext cx="0" cy="0"/>
          <a:chOff x="0" y="0"/>
          <a:chExt cx="0" cy="0"/>
        </a:xfrm>
      </p:grpSpPr>
      <p:sp>
        <p:nvSpPr>
          <p:cNvPr id="665" name="Google Shape;665;p42"/>
          <p:cNvSpPr txBox="1"/>
          <p:nvPr>
            <p:ph type="title"/>
          </p:nvPr>
        </p:nvSpPr>
        <p:spPr>
          <a:xfrm>
            <a:off x="918633" y="974832"/>
            <a:ext cx="16090900" cy="2762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Analysis </a:t>
            </a:r>
            <a:endParaRPr/>
          </a:p>
        </p:txBody>
      </p:sp>
      <p:pic>
        <p:nvPicPr>
          <p:cNvPr id="666" name="Google Shape;666;p42"/>
          <p:cNvPicPr preferRelativeResize="0"/>
          <p:nvPr/>
        </p:nvPicPr>
        <p:blipFill rotWithShape="1">
          <a:blip r:embed="rId3">
            <a:alphaModFix/>
          </a:blip>
          <a:srcRect b="0" l="0" r="0" t="0"/>
          <a:stretch/>
        </p:blipFill>
        <p:spPr>
          <a:xfrm>
            <a:off x="918633" y="2243720"/>
            <a:ext cx="9907059" cy="1124586"/>
          </a:xfrm>
          <a:prstGeom prst="rect">
            <a:avLst/>
          </a:prstGeom>
          <a:noFill/>
          <a:ln>
            <a:noFill/>
          </a:ln>
        </p:spPr>
      </p:pic>
      <p:pic>
        <p:nvPicPr>
          <p:cNvPr id="667" name="Google Shape;667;p42"/>
          <p:cNvPicPr preferRelativeResize="0"/>
          <p:nvPr/>
        </p:nvPicPr>
        <p:blipFill rotWithShape="1">
          <a:blip r:embed="rId4">
            <a:alphaModFix/>
          </a:blip>
          <a:srcRect b="0" l="0" r="0" t="0"/>
          <a:stretch/>
        </p:blipFill>
        <p:spPr>
          <a:xfrm>
            <a:off x="951407" y="3578650"/>
            <a:ext cx="10025803" cy="1578610"/>
          </a:xfrm>
          <a:prstGeom prst="rect">
            <a:avLst/>
          </a:prstGeom>
          <a:noFill/>
          <a:ln>
            <a:noFill/>
          </a:ln>
        </p:spPr>
      </p:pic>
      <p:pic>
        <p:nvPicPr>
          <p:cNvPr id="668" name="Google Shape;668;p42"/>
          <p:cNvPicPr preferRelativeResize="0"/>
          <p:nvPr/>
        </p:nvPicPr>
        <p:blipFill rotWithShape="1">
          <a:blip r:embed="rId5">
            <a:alphaModFix/>
          </a:blip>
          <a:srcRect b="0" l="0" r="0" t="0"/>
          <a:stretch/>
        </p:blipFill>
        <p:spPr>
          <a:xfrm>
            <a:off x="672690" y="5804141"/>
            <a:ext cx="9460019" cy="1315508"/>
          </a:xfrm>
          <a:prstGeom prst="rect">
            <a:avLst/>
          </a:prstGeom>
          <a:noFill/>
          <a:ln>
            <a:noFill/>
          </a:ln>
        </p:spPr>
      </p:pic>
      <p:pic>
        <p:nvPicPr>
          <p:cNvPr id="669" name="Google Shape;669;p42"/>
          <p:cNvPicPr preferRelativeResize="0"/>
          <p:nvPr/>
        </p:nvPicPr>
        <p:blipFill rotWithShape="1">
          <a:blip r:embed="rId6">
            <a:alphaModFix/>
          </a:blip>
          <a:srcRect b="0" l="0" r="0" t="0"/>
          <a:stretch/>
        </p:blipFill>
        <p:spPr>
          <a:xfrm>
            <a:off x="635000" y="7210585"/>
            <a:ext cx="9460019" cy="1017482"/>
          </a:xfrm>
          <a:prstGeom prst="rect">
            <a:avLst/>
          </a:prstGeom>
          <a:noFill/>
          <a:ln>
            <a:noFill/>
          </a:ln>
        </p:spPr>
      </p:pic>
      <p:sp>
        <p:nvSpPr>
          <p:cNvPr id="670" name="Google Shape;670;p42"/>
          <p:cNvSpPr/>
          <p:nvPr/>
        </p:nvSpPr>
        <p:spPr>
          <a:xfrm>
            <a:off x="2728807" y="8409940"/>
            <a:ext cx="1247055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Cambria"/>
                <a:ea typeface="Cambria"/>
                <a:cs typeface="Cambria"/>
                <a:sym typeface="Cambria"/>
              </a:rPr>
              <a:t>we actually get more comparisons with ternary search.</a:t>
            </a:r>
            <a:endParaRPr/>
          </a:p>
        </p:txBody>
      </p:sp>
      <p:sp>
        <p:nvSpPr>
          <p:cNvPr id="671" name="Google Shape;671;p42"/>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43"/>
          <p:cNvSpPr txBox="1"/>
          <p:nvPr>
            <p:ph type="title"/>
          </p:nvPr>
        </p:nvSpPr>
        <p:spPr>
          <a:xfrm>
            <a:off x="240072" y="1219200"/>
            <a:ext cx="12517120" cy="2769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Merge Sort Algorithm</a:t>
            </a:r>
            <a:endParaRPr/>
          </a:p>
        </p:txBody>
      </p:sp>
      <p:sp>
        <p:nvSpPr>
          <p:cNvPr id="677" name="Google Shape;677;p43"/>
          <p:cNvSpPr txBox="1"/>
          <p:nvPr>
            <p:ph idx="1" type="body"/>
          </p:nvPr>
        </p:nvSpPr>
        <p:spPr>
          <a:xfrm>
            <a:off x="482599" y="2438400"/>
            <a:ext cx="16916401" cy="4431983"/>
          </a:xfrm>
          <a:prstGeom prst="rect">
            <a:avLst/>
          </a:prstGeom>
          <a:noFill/>
          <a:ln>
            <a:noFill/>
          </a:ln>
        </p:spPr>
        <p:txBody>
          <a:bodyPr anchorCtr="0" anchor="t" bIns="0" lIns="0" spcFirstLastPara="1" rIns="0" wrap="square" tIns="0">
            <a:spAutoFit/>
          </a:bodyPr>
          <a:lstStyle/>
          <a:p>
            <a:pPr indent="-571500" lvl="0" marL="571500" rtl="0" algn="l">
              <a:spcBef>
                <a:spcPts val="0"/>
              </a:spcBef>
              <a:spcAft>
                <a:spcPts val="0"/>
              </a:spcAft>
              <a:buClr>
                <a:schemeClr val="dk1"/>
              </a:buClr>
              <a:buSzPts val="3200"/>
              <a:buFont typeface="Noto Sans Symbols"/>
              <a:buChar char="❑"/>
            </a:pPr>
            <a:r>
              <a:rPr b="1" lang="en-US" sz="3200">
                <a:latin typeface="Cambria"/>
                <a:ea typeface="Cambria"/>
                <a:cs typeface="Cambria"/>
                <a:sym typeface="Cambria"/>
              </a:rPr>
              <a:t>Divide</a:t>
            </a:r>
            <a:r>
              <a:rPr lang="en-US" sz="3200">
                <a:latin typeface="Cambria"/>
                <a:ea typeface="Cambria"/>
                <a:cs typeface="Cambria"/>
                <a:sym typeface="Cambria"/>
              </a:rPr>
              <a:t>: </a:t>
            </a:r>
            <a:endParaRPr/>
          </a:p>
          <a:p>
            <a:pPr indent="0" lvl="0" marL="0" rtl="0" algn="l">
              <a:spcBef>
                <a:spcPts val="640"/>
              </a:spcBef>
              <a:spcAft>
                <a:spcPts val="0"/>
              </a:spcAft>
              <a:buNone/>
            </a:pPr>
            <a:r>
              <a:rPr lang="en-US" sz="3200">
                <a:latin typeface="Cambria"/>
                <a:ea typeface="Cambria"/>
                <a:cs typeface="Cambria"/>
                <a:sym typeface="Cambria"/>
              </a:rPr>
              <a:t>	If </a:t>
            </a:r>
            <a:r>
              <a:rPr i="1" lang="en-US" sz="3200">
                <a:latin typeface="Cambria"/>
                <a:ea typeface="Cambria"/>
                <a:cs typeface="Cambria"/>
                <a:sym typeface="Cambria"/>
              </a:rPr>
              <a:t>S </a:t>
            </a:r>
            <a:r>
              <a:rPr lang="en-US" sz="3200">
                <a:latin typeface="Cambria"/>
                <a:ea typeface="Cambria"/>
                <a:cs typeface="Cambria"/>
                <a:sym typeface="Cambria"/>
              </a:rPr>
              <a:t>has at least two elements, remove all the elements from </a:t>
            </a:r>
            <a:r>
              <a:rPr i="1" lang="en-US" sz="3200">
                <a:latin typeface="Cambria"/>
                <a:ea typeface="Cambria"/>
                <a:cs typeface="Cambria"/>
                <a:sym typeface="Cambria"/>
              </a:rPr>
              <a:t>S </a:t>
            </a:r>
            <a:r>
              <a:rPr lang="en-US" sz="3200">
                <a:latin typeface="Cambria"/>
                <a:ea typeface="Cambria"/>
                <a:cs typeface="Cambria"/>
                <a:sym typeface="Cambria"/>
              </a:rPr>
              <a:t>and put them into two 	sequences, </a:t>
            </a:r>
            <a:r>
              <a:rPr i="1" lang="en-US" sz="3200">
                <a:latin typeface="Cambria"/>
                <a:ea typeface="Cambria"/>
                <a:cs typeface="Cambria"/>
                <a:sym typeface="Cambria"/>
              </a:rPr>
              <a:t>S</a:t>
            </a:r>
            <a:r>
              <a:rPr baseline="-25000" lang="en-US" sz="3200">
                <a:latin typeface="Cambria"/>
                <a:ea typeface="Cambria"/>
                <a:cs typeface="Cambria"/>
                <a:sym typeface="Cambria"/>
              </a:rPr>
              <a:t>1</a:t>
            </a:r>
            <a:r>
              <a:rPr lang="en-US" sz="3200">
                <a:latin typeface="Cambria"/>
                <a:ea typeface="Cambria"/>
                <a:cs typeface="Cambria"/>
                <a:sym typeface="Cambria"/>
              </a:rPr>
              <a:t> and </a:t>
            </a:r>
            <a:r>
              <a:rPr i="1" lang="en-US" sz="3200">
                <a:latin typeface="Cambria"/>
                <a:ea typeface="Cambria"/>
                <a:cs typeface="Cambria"/>
                <a:sym typeface="Cambria"/>
              </a:rPr>
              <a:t>S</a:t>
            </a:r>
            <a:r>
              <a:rPr baseline="-25000" lang="en-US" sz="3200">
                <a:latin typeface="Cambria"/>
                <a:ea typeface="Cambria"/>
                <a:cs typeface="Cambria"/>
                <a:sym typeface="Cambria"/>
              </a:rPr>
              <a:t>2</a:t>
            </a:r>
            <a:r>
              <a:rPr lang="en-US" sz="3200">
                <a:latin typeface="Cambria"/>
                <a:ea typeface="Cambria"/>
                <a:cs typeface="Cambria"/>
                <a:sym typeface="Cambria"/>
              </a:rPr>
              <a:t> , each containing about half of the elements of S. </a:t>
            </a:r>
            <a:endParaRPr/>
          </a:p>
          <a:p>
            <a:pPr indent="-571500" lvl="0" marL="571500" rtl="0" algn="l">
              <a:spcBef>
                <a:spcPts val="640"/>
              </a:spcBef>
              <a:spcAft>
                <a:spcPts val="0"/>
              </a:spcAft>
              <a:buClr>
                <a:schemeClr val="dk1"/>
              </a:buClr>
              <a:buSzPts val="3200"/>
              <a:buFont typeface="Noto Sans Symbols"/>
              <a:buChar char="❑"/>
            </a:pPr>
            <a:r>
              <a:rPr b="1" lang="en-US" sz="3200">
                <a:latin typeface="Cambria"/>
                <a:ea typeface="Cambria"/>
                <a:cs typeface="Cambria"/>
                <a:sym typeface="Cambria"/>
              </a:rPr>
              <a:t>Conquer</a:t>
            </a:r>
            <a:r>
              <a:rPr lang="en-US" sz="3200">
                <a:latin typeface="Cambria"/>
                <a:ea typeface="Cambria"/>
                <a:cs typeface="Cambria"/>
                <a:sym typeface="Cambria"/>
              </a:rPr>
              <a:t>: </a:t>
            </a:r>
            <a:endParaRPr/>
          </a:p>
          <a:p>
            <a:pPr indent="0" lvl="0" marL="0" rtl="0" algn="l">
              <a:spcBef>
                <a:spcPts val="640"/>
              </a:spcBef>
              <a:spcAft>
                <a:spcPts val="0"/>
              </a:spcAft>
              <a:buNone/>
            </a:pPr>
            <a:r>
              <a:rPr lang="en-US" sz="3200">
                <a:latin typeface="Cambria"/>
                <a:ea typeface="Cambria"/>
                <a:cs typeface="Cambria"/>
                <a:sym typeface="Cambria"/>
              </a:rPr>
              <a:t>	Sort sequences </a:t>
            </a:r>
            <a:r>
              <a:rPr i="1" lang="en-US" sz="3200">
                <a:latin typeface="Cambria"/>
                <a:ea typeface="Cambria"/>
                <a:cs typeface="Cambria"/>
                <a:sym typeface="Cambria"/>
              </a:rPr>
              <a:t>S</a:t>
            </a:r>
            <a:r>
              <a:rPr baseline="-25000" lang="en-US" sz="3200">
                <a:latin typeface="Cambria"/>
                <a:ea typeface="Cambria"/>
                <a:cs typeface="Cambria"/>
                <a:sym typeface="Cambria"/>
              </a:rPr>
              <a:t>1</a:t>
            </a:r>
            <a:r>
              <a:rPr lang="en-US" sz="3200">
                <a:latin typeface="Cambria"/>
                <a:ea typeface="Cambria"/>
                <a:cs typeface="Cambria"/>
                <a:sym typeface="Cambria"/>
              </a:rPr>
              <a:t> and </a:t>
            </a:r>
            <a:r>
              <a:rPr i="1" lang="en-US" sz="3200">
                <a:latin typeface="Cambria"/>
                <a:ea typeface="Cambria"/>
                <a:cs typeface="Cambria"/>
                <a:sym typeface="Cambria"/>
              </a:rPr>
              <a:t>S</a:t>
            </a:r>
            <a:r>
              <a:rPr baseline="-25000" lang="en-US" sz="3200">
                <a:latin typeface="Cambria"/>
                <a:ea typeface="Cambria"/>
                <a:cs typeface="Cambria"/>
                <a:sym typeface="Cambria"/>
              </a:rPr>
              <a:t>2</a:t>
            </a:r>
            <a:r>
              <a:rPr lang="en-US" sz="3200">
                <a:latin typeface="Cambria"/>
                <a:ea typeface="Cambria"/>
                <a:cs typeface="Cambria"/>
                <a:sym typeface="Cambria"/>
              </a:rPr>
              <a:t> using Merge Sort.</a:t>
            </a:r>
            <a:endParaRPr/>
          </a:p>
          <a:p>
            <a:pPr indent="-571500" lvl="0" marL="571500" rtl="0" algn="l">
              <a:spcBef>
                <a:spcPts val="640"/>
              </a:spcBef>
              <a:spcAft>
                <a:spcPts val="0"/>
              </a:spcAft>
              <a:buClr>
                <a:schemeClr val="dk1"/>
              </a:buClr>
              <a:buSzPts val="3200"/>
              <a:buFont typeface="Noto Sans Symbols"/>
              <a:buChar char="❑"/>
            </a:pPr>
            <a:r>
              <a:rPr b="1" lang="en-US" sz="3200">
                <a:latin typeface="Cambria"/>
                <a:ea typeface="Cambria"/>
                <a:cs typeface="Cambria"/>
                <a:sym typeface="Cambria"/>
              </a:rPr>
              <a:t>Combine</a:t>
            </a:r>
            <a:r>
              <a:rPr lang="en-US" sz="3200">
                <a:latin typeface="Cambria"/>
                <a:ea typeface="Cambria"/>
                <a:cs typeface="Cambria"/>
                <a:sym typeface="Cambria"/>
              </a:rPr>
              <a:t>: </a:t>
            </a:r>
            <a:endParaRPr/>
          </a:p>
          <a:p>
            <a:pPr indent="0" lvl="0" marL="0" rtl="0" algn="l">
              <a:spcBef>
                <a:spcPts val="640"/>
              </a:spcBef>
              <a:spcAft>
                <a:spcPts val="0"/>
              </a:spcAft>
              <a:buNone/>
            </a:pPr>
            <a:r>
              <a:rPr lang="en-US" sz="3200">
                <a:latin typeface="Cambria"/>
                <a:ea typeface="Cambria"/>
                <a:cs typeface="Cambria"/>
                <a:sym typeface="Cambria"/>
              </a:rPr>
              <a:t>	Put back the elements into </a:t>
            </a:r>
            <a:r>
              <a:rPr i="1" lang="en-US" sz="3200">
                <a:latin typeface="Cambria"/>
                <a:ea typeface="Cambria"/>
                <a:cs typeface="Cambria"/>
                <a:sym typeface="Cambria"/>
              </a:rPr>
              <a:t>S </a:t>
            </a:r>
            <a:r>
              <a:rPr lang="en-US" sz="3200">
                <a:latin typeface="Cambria"/>
                <a:ea typeface="Cambria"/>
                <a:cs typeface="Cambria"/>
                <a:sym typeface="Cambria"/>
              </a:rPr>
              <a:t>by merging the sorted sequences </a:t>
            </a:r>
            <a:r>
              <a:rPr i="1" lang="en-US" sz="3200">
                <a:latin typeface="Cambria"/>
                <a:ea typeface="Cambria"/>
                <a:cs typeface="Cambria"/>
                <a:sym typeface="Cambria"/>
              </a:rPr>
              <a:t>S</a:t>
            </a:r>
            <a:r>
              <a:rPr baseline="-25000" lang="en-US" sz="3200">
                <a:latin typeface="Cambria"/>
                <a:ea typeface="Cambria"/>
                <a:cs typeface="Cambria"/>
                <a:sym typeface="Cambria"/>
              </a:rPr>
              <a:t>1</a:t>
            </a:r>
            <a:r>
              <a:rPr lang="en-US" sz="3200">
                <a:latin typeface="Cambria"/>
                <a:ea typeface="Cambria"/>
                <a:cs typeface="Cambria"/>
                <a:sym typeface="Cambria"/>
              </a:rPr>
              <a:t> and </a:t>
            </a:r>
            <a:r>
              <a:rPr i="1" lang="en-US" sz="3200">
                <a:latin typeface="Cambria"/>
                <a:ea typeface="Cambria"/>
                <a:cs typeface="Cambria"/>
                <a:sym typeface="Cambria"/>
              </a:rPr>
              <a:t>S</a:t>
            </a:r>
            <a:r>
              <a:rPr baseline="-25000" lang="en-US" sz="3200">
                <a:latin typeface="Cambria"/>
                <a:ea typeface="Cambria"/>
                <a:cs typeface="Cambria"/>
                <a:sym typeface="Cambria"/>
              </a:rPr>
              <a:t>2</a:t>
            </a:r>
            <a:r>
              <a:rPr lang="en-US" sz="3200">
                <a:latin typeface="Cambria"/>
                <a:ea typeface="Cambria"/>
                <a:cs typeface="Cambria"/>
                <a:sym typeface="Cambria"/>
              </a:rPr>
              <a:t> into one sorted 	sequence</a:t>
            </a:r>
            <a:endParaRPr/>
          </a:p>
        </p:txBody>
      </p:sp>
      <p:sp>
        <p:nvSpPr>
          <p:cNvPr id="678" name="Google Shape;678;p43"/>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44"/>
          <p:cNvSpPr txBox="1"/>
          <p:nvPr>
            <p:ph type="title"/>
          </p:nvPr>
        </p:nvSpPr>
        <p:spPr>
          <a:xfrm>
            <a:off x="558800" y="971747"/>
            <a:ext cx="12517120" cy="2769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Merge Sort: Algorithm	</a:t>
            </a:r>
            <a:endParaRPr/>
          </a:p>
        </p:txBody>
      </p:sp>
      <p:sp>
        <p:nvSpPr>
          <p:cNvPr id="684" name="Google Shape;684;p44"/>
          <p:cNvSpPr txBox="1"/>
          <p:nvPr/>
        </p:nvSpPr>
        <p:spPr>
          <a:xfrm>
            <a:off x="1016000" y="2286000"/>
            <a:ext cx="6370320" cy="3046988"/>
          </a:xfrm>
          <a:prstGeom prst="rect">
            <a:avLst/>
          </a:prstGeom>
          <a:solidFill>
            <a:schemeClr val="lt1"/>
          </a:solidFill>
          <a:ln cap="flat" cmpd="sng" w="12700">
            <a:solidFill>
              <a:schemeClr val="dk1"/>
            </a:solidFill>
            <a:prstDash val="solid"/>
            <a:miter lim="800000"/>
            <a:headEnd len="sm" w="sm" type="none"/>
            <a:tailEnd len="sm" w="sm" type="none"/>
          </a:ln>
          <a:effectLst>
            <a:outerShdw rotWithShape="0" algn="ctr" dir="2700000" dist="107763">
              <a:schemeClr val="lt2"/>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Cambria"/>
                <a:ea typeface="Cambria"/>
                <a:cs typeface="Cambria"/>
                <a:sym typeface="Cambria"/>
              </a:rPr>
              <a:t>Merge-Sort</a:t>
            </a:r>
            <a:r>
              <a:rPr lang="en-US" sz="3200">
                <a:solidFill>
                  <a:schemeClr val="dk1"/>
                </a:solidFill>
                <a:latin typeface="Cambria"/>
                <a:ea typeface="Cambria"/>
                <a:cs typeface="Cambria"/>
                <a:sym typeface="Cambria"/>
              </a:rPr>
              <a:t>(A, p, r)</a:t>
            </a:r>
            <a:endParaRPr sz="3200">
              <a:solidFill>
                <a:schemeClr val="dk1"/>
              </a:solidFill>
              <a:latin typeface="Cambria"/>
              <a:ea typeface="Cambria"/>
              <a:cs typeface="Cambria"/>
              <a:sym typeface="Cambria"/>
            </a:endParaRPr>
          </a:p>
          <a:p>
            <a:pPr indent="0" lvl="0" marL="0" marR="0" rtl="0" algn="l">
              <a:spcBef>
                <a:spcPts val="0"/>
              </a:spcBef>
              <a:spcAft>
                <a:spcPts val="0"/>
              </a:spcAft>
              <a:buNone/>
            </a:pPr>
            <a:r>
              <a:rPr b="1" lang="en-US" sz="3200">
                <a:solidFill>
                  <a:schemeClr val="dk1"/>
                </a:solidFill>
                <a:latin typeface="Cambria"/>
                <a:ea typeface="Cambria"/>
                <a:cs typeface="Cambria"/>
                <a:sym typeface="Cambria"/>
              </a:rPr>
              <a:t>   if </a:t>
            </a:r>
            <a:r>
              <a:rPr lang="en-US" sz="3200">
                <a:solidFill>
                  <a:schemeClr val="dk1"/>
                </a:solidFill>
                <a:latin typeface="Cambria"/>
                <a:ea typeface="Cambria"/>
                <a:cs typeface="Cambria"/>
                <a:sym typeface="Cambria"/>
              </a:rPr>
              <a:t>p &lt; r </a:t>
            </a:r>
            <a:r>
              <a:rPr b="1" lang="en-US" sz="3200">
                <a:solidFill>
                  <a:schemeClr val="dk1"/>
                </a:solidFill>
                <a:latin typeface="Cambria"/>
                <a:ea typeface="Cambria"/>
                <a:cs typeface="Cambria"/>
                <a:sym typeface="Cambria"/>
              </a:rPr>
              <a:t>then</a:t>
            </a:r>
            <a:endParaRPr sz="3200">
              <a:solidFill>
                <a:schemeClr val="dk1"/>
              </a:solidFill>
              <a:latin typeface="Cambria"/>
              <a:ea typeface="Cambria"/>
              <a:cs typeface="Cambria"/>
              <a:sym typeface="Cambria"/>
            </a:endParaRPr>
          </a:p>
          <a:p>
            <a:pPr indent="0" lvl="0" marL="0" marR="0" rtl="0" algn="l">
              <a:spcBef>
                <a:spcPts val="0"/>
              </a:spcBef>
              <a:spcAft>
                <a:spcPts val="0"/>
              </a:spcAft>
              <a:buNone/>
            </a:pPr>
            <a:r>
              <a:rPr lang="en-US" sz="3200">
                <a:solidFill>
                  <a:schemeClr val="dk1"/>
                </a:solidFill>
                <a:latin typeface="Cambria"/>
                <a:ea typeface="Cambria"/>
                <a:cs typeface="Cambria"/>
                <a:sym typeface="Cambria"/>
              </a:rPr>
              <a:t>      q¬(p+r)/2</a:t>
            </a:r>
            <a:endParaRPr/>
          </a:p>
          <a:p>
            <a:pPr indent="0" lvl="0" marL="0" marR="0" rtl="0" algn="l">
              <a:spcBef>
                <a:spcPts val="0"/>
              </a:spcBef>
              <a:spcAft>
                <a:spcPts val="0"/>
              </a:spcAft>
              <a:buNone/>
            </a:pPr>
            <a:r>
              <a:rPr lang="en-US" sz="3200">
                <a:solidFill>
                  <a:schemeClr val="dk1"/>
                </a:solidFill>
                <a:latin typeface="Cambria"/>
                <a:ea typeface="Cambria"/>
                <a:cs typeface="Cambria"/>
                <a:sym typeface="Cambria"/>
              </a:rPr>
              <a:t>      </a:t>
            </a:r>
            <a:r>
              <a:rPr b="1" lang="en-US" sz="3200">
                <a:solidFill>
                  <a:schemeClr val="dk1"/>
                </a:solidFill>
                <a:latin typeface="Cambria"/>
                <a:ea typeface="Cambria"/>
                <a:cs typeface="Cambria"/>
                <a:sym typeface="Cambria"/>
              </a:rPr>
              <a:t>Merge-Sort</a:t>
            </a:r>
            <a:r>
              <a:rPr lang="en-US" sz="3200">
                <a:solidFill>
                  <a:schemeClr val="dk1"/>
                </a:solidFill>
                <a:latin typeface="Cambria"/>
                <a:ea typeface="Cambria"/>
                <a:cs typeface="Cambria"/>
                <a:sym typeface="Cambria"/>
              </a:rPr>
              <a:t>(A, p, q)</a:t>
            </a:r>
            <a:endParaRPr/>
          </a:p>
          <a:p>
            <a:pPr indent="0" lvl="0" marL="0" marR="0" rtl="0" algn="l">
              <a:spcBef>
                <a:spcPts val="0"/>
              </a:spcBef>
              <a:spcAft>
                <a:spcPts val="0"/>
              </a:spcAft>
              <a:buNone/>
            </a:pPr>
            <a:r>
              <a:rPr lang="en-US" sz="3200">
                <a:solidFill>
                  <a:schemeClr val="dk1"/>
                </a:solidFill>
                <a:latin typeface="Cambria"/>
                <a:ea typeface="Cambria"/>
                <a:cs typeface="Cambria"/>
                <a:sym typeface="Cambria"/>
              </a:rPr>
              <a:t>      </a:t>
            </a:r>
            <a:r>
              <a:rPr b="1" lang="en-US" sz="3200">
                <a:solidFill>
                  <a:schemeClr val="dk1"/>
                </a:solidFill>
                <a:latin typeface="Cambria"/>
                <a:ea typeface="Cambria"/>
                <a:cs typeface="Cambria"/>
                <a:sym typeface="Cambria"/>
              </a:rPr>
              <a:t>Merge-Sort</a:t>
            </a:r>
            <a:r>
              <a:rPr lang="en-US" sz="3200">
                <a:solidFill>
                  <a:schemeClr val="dk1"/>
                </a:solidFill>
                <a:latin typeface="Cambria"/>
                <a:ea typeface="Cambria"/>
                <a:cs typeface="Cambria"/>
                <a:sym typeface="Cambria"/>
              </a:rPr>
              <a:t>(A, q+1, r)</a:t>
            </a:r>
            <a:endParaRPr/>
          </a:p>
          <a:p>
            <a:pPr indent="0" lvl="0" marL="0" marR="0" rtl="0" algn="l">
              <a:spcBef>
                <a:spcPts val="0"/>
              </a:spcBef>
              <a:spcAft>
                <a:spcPts val="0"/>
              </a:spcAft>
              <a:buNone/>
            </a:pPr>
            <a:r>
              <a:rPr lang="en-US" sz="3200">
                <a:solidFill>
                  <a:schemeClr val="dk1"/>
                </a:solidFill>
                <a:latin typeface="Cambria"/>
                <a:ea typeface="Cambria"/>
                <a:cs typeface="Cambria"/>
                <a:sym typeface="Cambria"/>
              </a:rPr>
              <a:t>      </a:t>
            </a:r>
            <a:r>
              <a:rPr b="1" lang="en-US" sz="3200">
                <a:solidFill>
                  <a:schemeClr val="dk1"/>
                </a:solidFill>
                <a:latin typeface="Cambria"/>
                <a:ea typeface="Cambria"/>
                <a:cs typeface="Cambria"/>
                <a:sym typeface="Cambria"/>
              </a:rPr>
              <a:t>Merge</a:t>
            </a:r>
            <a:r>
              <a:rPr lang="en-US" sz="3200">
                <a:solidFill>
                  <a:schemeClr val="dk1"/>
                </a:solidFill>
                <a:latin typeface="Cambria"/>
                <a:ea typeface="Cambria"/>
                <a:cs typeface="Cambria"/>
                <a:sym typeface="Cambria"/>
              </a:rPr>
              <a:t>(A, p, q, r)</a:t>
            </a:r>
            <a:endParaRPr/>
          </a:p>
        </p:txBody>
      </p:sp>
      <p:sp>
        <p:nvSpPr>
          <p:cNvPr id="685" name="Google Shape;685;p44"/>
          <p:cNvSpPr txBox="1"/>
          <p:nvPr/>
        </p:nvSpPr>
        <p:spPr>
          <a:xfrm>
            <a:off x="1016000" y="5867400"/>
            <a:ext cx="11245850" cy="2554545"/>
          </a:xfrm>
          <a:prstGeom prst="rect">
            <a:avLst/>
          </a:prstGeom>
          <a:solidFill>
            <a:schemeClr val="lt1"/>
          </a:solidFill>
          <a:ln cap="flat" cmpd="sng" w="12700">
            <a:solidFill>
              <a:schemeClr val="dk1"/>
            </a:solidFill>
            <a:prstDash val="solid"/>
            <a:miter lim="800000"/>
            <a:headEnd len="sm" w="sm" type="none"/>
            <a:tailEnd len="sm" w="sm" type="none"/>
          </a:ln>
          <a:effectLst>
            <a:outerShdw rotWithShape="0" algn="ctr" dir="2700000" dist="107763">
              <a:schemeClr val="lt2"/>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Cambria"/>
                <a:ea typeface="Cambria"/>
                <a:cs typeface="Cambria"/>
                <a:sym typeface="Cambria"/>
              </a:rPr>
              <a:t>Merge</a:t>
            </a:r>
            <a:r>
              <a:rPr lang="en-US" sz="3200">
                <a:solidFill>
                  <a:schemeClr val="dk1"/>
                </a:solidFill>
                <a:latin typeface="Cambria"/>
                <a:ea typeface="Cambria"/>
                <a:cs typeface="Cambria"/>
                <a:sym typeface="Cambria"/>
              </a:rPr>
              <a:t>(A, p, q, r)</a:t>
            </a:r>
            <a:endParaRPr sz="3200">
              <a:solidFill>
                <a:schemeClr val="dk1"/>
              </a:solidFill>
              <a:latin typeface="Cambria"/>
              <a:ea typeface="Cambria"/>
              <a:cs typeface="Cambria"/>
              <a:sym typeface="Cambria"/>
            </a:endParaRPr>
          </a:p>
          <a:p>
            <a:pPr indent="0" lvl="0" marL="0" marR="0" rtl="0" algn="l">
              <a:spcBef>
                <a:spcPts val="0"/>
              </a:spcBef>
              <a:spcAft>
                <a:spcPts val="0"/>
              </a:spcAft>
              <a:buNone/>
            </a:pPr>
            <a:r>
              <a:rPr b="1" lang="en-US" sz="3200">
                <a:solidFill>
                  <a:schemeClr val="dk1"/>
                </a:solidFill>
                <a:latin typeface="Cambria"/>
                <a:ea typeface="Cambria"/>
                <a:cs typeface="Cambria"/>
                <a:sym typeface="Cambria"/>
              </a:rPr>
              <a:t>   </a:t>
            </a:r>
            <a:r>
              <a:rPr i="1" lang="en-US" sz="3200">
                <a:solidFill>
                  <a:schemeClr val="dk1"/>
                </a:solidFill>
                <a:latin typeface="Cambria"/>
                <a:ea typeface="Cambria"/>
                <a:cs typeface="Cambria"/>
                <a:sym typeface="Cambria"/>
              </a:rPr>
              <a:t>Take the smallest of the two topmost elements of sequences A[p..q] and A[q+1..r] and put into the resulting sequence. Repeat this, until both sequences are empty. Copy the resulting sequence into A[p..r]. </a:t>
            </a:r>
            <a:endParaRPr sz="3200">
              <a:solidFill>
                <a:schemeClr val="dk1"/>
              </a:solidFill>
              <a:latin typeface="Cambria"/>
              <a:ea typeface="Cambria"/>
              <a:cs typeface="Cambria"/>
              <a:sym typeface="Cambria"/>
            </a:endParaRPr>
          </a:p>
        </p:txBody>
      </p:sp>
      <p:sp>
        <p:nvSpPr>
          <p:cNvPr id="686" name="Google Shape;686;p44"/>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45"/>
          <p:cNvSpPr txBox="1"/>
          <p:nvPr/>
        </p:nvSpPr>
        <p:spPr>
          <a:xfrm>
            <a:off x="8717534" y="2362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693" name="Google Shape;693;p45"/>
          <p:cNvSpPr txBox="1"/>
          <p:nvPr/>
        </p:nvSpPr>
        <p:spPr>
          <a:xfrm>
            <a:off x="6103005" y="2362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694" name="Google Shape;694;p45"/>
          <p:cNvSpPr txBox="1"/>
          <p:nvPr/>
        </p:nvSpPr>
        <p:spPr>
          <a:xfrm>
            <a:off x="5230283" y="2362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695" name="Google Shape;695;p45"/>
          <p:cNvSpPr txBox="1"/>
          <p:nvPr/>
        </p:nvSpPr>
        <p:spPr>
          <a:xfrm>
            <a:off x="6975727" y="2362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696" name="Google Shape;696;p45"/>
          <p:cNvSpPr txBox="1"/>
          <p:nvPr/>
        </p:nvSpPr>
        <p:spPr>
          <a:xfrm>
            <a:off x="7871843" y="2362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697" name="Google Shape;697;p45"/>
          <p:cNvSpPr txBox="1"/>
          <p:nvPr/>
        </p:nvSpPr>
        <p:spPr>
          <a:xfrm>
            <a:off x="9613650" y="2362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698" name="Google Shape;698;p45"/>
          <p:cNvSpPr txBox="1"/>
          <p:nvPr/>
        </p:nvSpPr>
        <p:spPr>
          <a:xfrm>
            <a:off x="4368800" y="2362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699" name="Google Shape;699;p45"/>
          <p:cNvSpPr txBox="1"/>
          <p:nvPr/>
        </p:nvSpPr>
        <p:spPr>
          <a:xfrm>
            <a:off x="10475133" y="2362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700" name="Google Shape;700;p45"/>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46"/>
          <p:cNvSpPr txBox="1"/>
          <p:nvPr/>
        </p:nvSpPr>
        <p:spPr>
          <a:xfrm>
            <a:off x="9829165" y="161712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707" name="Google Shape;707;p46"/>
          <p:cNvSpPr txBox="1"/>
          <p:nvPr/>
        </p:nvSpPr>
        <p:spPr>
          <a:xfrm>
            <a:off x="7244023" y="160655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708" name="Google Shape;708;p46"/>
          <p:cNvSpPr txBox="1"/>
          <p:nvPr/>
        </p:nvSpPr>
        <p:spPr>
          <a:xfrm>
            <a:off x="6358679" y="160655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709" name="Google Shape;709;p46"/>
          <p:cNvSpPr txBox="1"/>
          <p:nvPr/>
        </p:nvSpPr>
        <p:spPr>
          <a:xfrm>
            <a:off x="8134753" y="160655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710" name="Google Shape;710;p46"/>
          <p:cNvSpPr txBox="1"/>
          <p:nvPr/>
        </p:nvSpPr>
        <p:spPr>
          <a:xfrm>
            <a:off x="8955060" y="1620274"/>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711" name="Google Shape;711;p46"/>
          <p:cNvSpPr txBox="1"/>
          <p:nvPr/>
        </p:nvSpPr>
        <p:spPr>
          <a:xfrm>
            <a:off x="10666097" y="161712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712" name="Google Shape;712;p46"/>
          <p:cNvSpPr txBox="1"/>
          <p:nvPr/>
        </p:nvSpPr>
        <p:spPr>
          <a:xfrm>
            <a:off x="5484574" y="1620274"/>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713" name="Google Shape;713;p46"/>
          <p:cNvSpPr txBox="1"/>
          <p:nvPr/>
        </p:nvSpPr>
        <p:spPr>
          <a:xfrm>
            <a:off x="11523577" y="1601347"/>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714" name="Google Shape;714;p46"/>
          <p:cNvSpPr txBox="1"/>
          <p:nvPr/>
        </p:nvSpPr>
        <p:spPr>
          <a:xfrm>
            <a:off x="10105754" y="46659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715" name="Google Shape;715;p46"/>
          <p:cNvSpPr txBox="1"/>
          <p:nvPr/>
        </p:nvSpPr>
        <p:spPr>
          <a:xfrm>
            <a:off x="5558366" y="46659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716" name="Google Shape;716;p46"/>
          <p:cNvSpPr txBox="1"/>
          <p:nvPr/>
        </p:nvSpPr>
        <p:spPr>
          <a:xfrm>
            <a:off x="4696883" y="46659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717" name="Google Shape;717;p46"/>
          <p:cNvSpPr txBox="1"/>
          <p:nvPr/>
        </p:nvSpPr>
        <p:spPr>
          <a:xfrm>
            <a:off x="6419849" y="46659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718" name="Google Shape;718;p46"/>
          <p:cNvSpPr txBox="1"/>
          <p:nvPr/>
        </p:nvSpPr>
        <p:spPr>
          <a:xfrm>
            <a:off x="9244271" y="46659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719" name="Google Shape;719;p46"/>
          <p:cNvSpPr txBox="1"/>
          <p:nvPr/>
        </p:nvSpPr>
        <p:spPr>
          <a:xfrm>
            <a:off x="10967237" y="46554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720" name="Google Shape;720;p46"/>
          <p:cNvSpPr txBox="1"/>
          <p:nvPr/>
        </p:nvSpPr>
        <p:spPr>
          <a:xfrm>
            <a:off x="3835400" y="46659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721" name="Google Shape;721;p46"/>
          <p:cNvSpPr txBox="1"/>
          <p:nvPr/>
        </p:nvSpPr>
        <p:spPr>
          <a:xfrm>
            <a:off x="11791544" y="464484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722" name="Google Shape;722;p46"/>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47"/>
          <p:cNvSpPr txBox="1"/>
          <p:nvPr/>
        </p:nvSpPr>
        <p:spPr>
          <a:xfrm>
            <a:off x="980461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729" name="Google Shape;729;p47"/>
          <p:cNvSpPr txBox="1"/>
          <p:nvPr/>
        </p:nvSpPr>
        <p:spPr>
          <a:xfrm>
            <a:off x="722016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730" name="Google Shape;730;p47"/>
          <p:cNvSpPr txBox="1"/>
          <p:nvPr/>
        </p:nvSpPr>
        <p:spPr>
          <a:xfrm>
            <a:off x="63586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731" name="Google Shape;731;p47"/>
          <p:cNvSpPr txBox="1"/>
          <p:nvPr/>
        </p:nvSpPr>
        <p:spPr>
          <a:xfrm>
            <a:off x="808164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732" name="Google Shape;732;p47"/>
          <p:cNvSpPr txBox="1"/>
          <p:nvPr/>
        </p:nvSpPr>
        <p:spPr>
          <a:xfrm>
            <a:off x="894313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733" name="Google Shape;733;p47"/>
          <p:cNvSpPr txBox="1"/>
          <p:nvPr/>
        </p:nvSpPr>
        <p:spPr>
          <a:xfrm>
            <a:off x="106660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734" name="Google Shape;734;p47"/>
          <p:cNvSpPr txBox="1"/>
          <p:nvPr/>
        </p:nvSpPr>
        <p:spPr>
          <a:xfrm>
            <a:off x="54971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735" name="Google Shape;735;p47"/>
          <p:cNvSpPr txBox="1"/>
          <p:nvPr/>
        </p:nvSpPr>
        <p:spPr>
          <a:xfrm>
            <a:off x="115275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736" name="Google Shape;736;p47"/>
          <p:cNvSpPr txBox="1"/>
          <p:nvPr/>
        </p:nvSpPr>
        <p:spPr>
          <a:xfrm>
            <a:off x="102679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737" name="Google Shape;737;p47"/>
          <p:cNvSpPr txBox="1"/>
          <p:nvPr/>
        </p:nvSpPr>
        <p:spPr>
          <a:xfrm>
            <a:off x="67521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738" name="Google Shape;738;p47"/>
          <p:cNvSpPr txBox="1"/>
          <p:nvPr/>
        </p:nvSpPr>
        <p:spPr>
          <a:xfrm>
            <a:off x="589068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739" name="Google Shape;739;p47"/>
          <p:cNvSpPr txBox="1"/>
          <p:nvPr/>
        </p:nvSpPr>
        <p:spPr>
          <a:xfrm>
            <a:off x="76136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740" name="Google Shape;740;p47"/>
          <p:cNvSpPr txBox="1"/>
          <p:nvPr/>
        </p:nvSpPr>
        <p:spPr>
          <a:xfrm>
            <a:off x="94064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741" name="Google Shape;741;p47"/>
          <p:cNvSpPr txBox="1"/>
          <p:nvPr/>
        </p:nvSpPr>
        <p:spPr>
          <a:xfrm>
            <a:off x="1112943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742" name="Google Shape;742;p47"/>
          <p:cNvSpPr txBox="1"/>
          <p:nvPr/>
        </p:nvSpPr>
        <p:spPr>
          <a:xfrm>
            <a:off x="502920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743" name="Google Shape;743;p47"/>
          <p:cNvSpPr txBox="1"/>
          <p:nvPr/>
        </p:nvSpPr>
        <p:spPr>
          <a:xfrm>
            <a:off x="1199091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744" name="Google Shape;744;p47"/>
          <p:cNvSpPr txBox="1"/>
          <p:nvPr/>
        </p:nvSpPr>
        <p:spPr>
          <a:xfrm>
            <a:off x="699431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745" name="Google Shape;745;p47"/>
          <p:cNvSpPr txBox="1"/>
          <p:nvPr/>
        </p:nvSpPr>
        <p:spPr>
          <a:xfrm>
            <a:off x="550883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746" name="Google Shape;746;p47"/>
          <p:cNvSpPr txBox="1"/>
          <p:nvPr/>
        </p:nvSpPr>
        <p:spPr>
          <a:xfrm>
            <a:off x="785579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747" name="Google Shape;747;p47"/>
          <p:cNvSpPr txBox="1"/>
          <p:nvPr/>
        </p:nvSpPr>
        <p:spPr>
          <a:xfrm>
            <a:off x="464735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748" name="Google Shape;748;p47"/>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48"/>
          <p:cNvSpPr txBox="1"/>
          <p:nvPr/>
        </p:nvSpPr>
        <p:spPr>
          <a:xfrm>
            <a:off x="980461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755" name="Google Shape;755;p48"/>
          <p:cNvSpPr txBox="1"/>
          <p:nvPr/>
        </p:nvSpPr>
        <p:spPr>
          <a:xfrm>
            <a:off x="722016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756" name="Google Shape;756;p48"/>
          <p:cNvSpPr txBox="1"/>
          <p:nvPr/>
        </p:nvSpPr>
        <p:spPr>
          <a:xfrm>
            <a:off x="63586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757" name="Google Shape;757;p48"/>
          <p:cNvSpPr txBox="1"/>
          <p:nvPr/>
        </p:nvSpPr>
        <p:spPr>
          <a:xfrm>
            <a:off x="808164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758" name="Google Shape;758;p48"/>
          <p:cNvSpPr txBox="1"/>
          <p:nvPr/>
        </p:nvSpPr>
        <p:spPr>
          <a:xfrm>
            <a:off x="894313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759" name="Google Shape;759;p48"/>
          <p:cNvSpPr txBox="1"/>
          <p:nvPr/>
        </p:nvSpPr>
        <p:spPr>
          <a:xfrm>
            <a:off x="106660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760" name="Google Shape;760;p48"/>
          <p:cNvSpPr txBox="1"/>
          <p:nvPr/>
        </p:nvSpPr>
        <p:spPr>
          <a:xfrm>
            <a:off x="54971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761" name="Google Shape;761;p48"/>
          <p:cNvSpPr txBox="1"/>
          <p:nvPr/>
        </p:nvSpPr>
        <p:spPr>
          <a:xfrm>
            <a:off x="115275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762" name="Google Shape;762;p48"/>
          <p:cNvSpPr txBox="1"/>
          <p:nvPr/>
        </p:nvSpPr>
        <p:spPr>
          <a:xfrm>
            <a:off x="102679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763" name="Google Shape;763;p48"/>
          <p:cNvSpPr txBox="1"/>
          <p:nvPr/>
        </p:nvSpPr>
        <p:spPr>
          <a:xfrm>
            <a:off x="67521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764" name="Google Shape;764;p48"/>
          <p:cNvSpPr txBox="1"/>
          <p:nvPr/>
        </p:nvSpPr>
        <p:spPr>
          <a:xfrm>
            <a:off x="589068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765" name="Google Shape;765;p48"/>
          <p:cNvSpPr txBox="1"/>
          <p:nvPr/>
        </p:nvSpPr>
        <p:spPr>
          <a:xfrm>
            <a:off x="76136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766" name="Google Shape;766;p48"/>
          <p:cNvSpPr txBox="1"/>
          <p:nvPr/>
        </p:nvSpPr>
        <p:spPr>
          <a:xfrm>
            <a:off x="94064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767" name="Google Shape;767;p48"/>
          <p:cNvSpPr txBox="1"/>
          <p:nvPr/>
        </p:nvSpPr>
        <p:spPr>
          <a:xfrm>
            <a:off x="1112943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768" name="Google Shape;768;p48"/>
          <p:cNvSpPr txBox="1"/>
          <p:nvPr/>
        </p:nvSpPr>
        <p:spPr>
          <a:xfrm>
            <a:off x="502920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769" name="Google Shape;769;p48"/>
          <p:cNvSpPr txBox="1"/>
          <p:nvPr/>
        </p:nvSpPr>
        <p:spPr>
          <a:xfrm>
            <a:off x="1199091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770" name="Google Shape;770;p48"/>
          <p:cNvSpPr txBox="1"/>
          <p:nvPr/>
        </p:nvSpPr>
        <p:spPr>
          <a:xfrm>
            <a:off x="699431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771" name="Google Shape;771;p48"/>
          <p:cNvSpPr txBox="1"/>
          <p:nvPr/>
        </p:nvSpPr>
        <p:spPr>
          <a:xfrm>
            <a:off x="550883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772" name="Google Shape;772;p48"/>
          <p:cNvSpPr txBox="1"/>
          <p:nvPr/>
        </p:nvSpPr>
        <p:spPr>
          <a:xfrm>
            <a:off x="785579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773" name="Google Shape;773;p48"/>
          <p:cNvSpPr txBox="1"/>
          <p:nvPr/>
        </p:nvSpPr>
        <p:spPr>
          <a:xfrm>
            <a:off x="464735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774" name="Google Shape;774;p48"/>
          <p:cNvSpPr txBox="1"/>
          <p:nvPr/>
        </p:nvSpPr>
        <p:spPr>
          <a:xfrm>
            <a:off x="562059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775" name="Google Shape;775;p48"/>
          <p:cNvSpPr txBox="1"/>
          <p:nvPr/>
        </p:nvSpPr>
        <p:spPr>
          <a:xfrm>
            <a:off x="447040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776" name="Google Shape;776;p48"/>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5"/>
          <p:cNvSpPr txBox="1"/>
          <p:nvPr>
            <p:ph type="title"/>
          </p:nvPr>
        </p:nvSpPr>
        <p:spPr>
          <a:xfrm>
            <a:off x="778934" y="1173269"/>
            <a:ext cx="16090900" cy="2762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Concept of recursion</a:t>
            </a:r>
            <a:endParaRPr/>
          </a:p>
        </p:txBody>
      </p:sp>
      <p:sp>
        <p:nvSpPr>
          <p:cNvPr id="89" name="Google Shape;89;p5"/>
          <p:cNvSpPr txBox="1"/>
          <p:nvPr>
            <p:ph idx="1" type="body"/>
          </p:nvPr>
        </p:nvSpPr>
        <p:spPr>
          <a:xfrm>
            <a:off x="1800967" y="2498879"/>
            <a:ext cx="6142143" cy="2320187"/>
          </a:xfrm>
          <a:prstGeom prst="rect">
            <a:avLst/>
          </a:prstGeom>
          <a:noFill/>
          <a:ln>
            <a:noFill/>
          </a:ln>
        </p:spPr>
        <p:txBody>
          <a:bodyPr anchorCtr="0" anchor="t" bIns="0" lIns="0" spcFirstLastPara="1" rIns="0" wrap="square" tIns="0">
            <a:spAutoFit/>
          </a:bodyPr>
          <a:lstStyle/>
          <a:p>
            <a:pPr indent="-457200" lvl="0" marL="457200" rtl="0" algn="l">
              <a:spcBef>
                <a:spcPts val="0"/>
              </a:spcBef>
              <a:spcAft>
                <a:spcPts val="0"/>
              </a:spcAft>
              <a:buClr>
                <a:schemeClr val="dk1"/>
              </a:buClr>
              <a:buSzPts val="3200"/>
              <a:buFont typeface="Noto Sans Symbols"/>
              <a:buChar char="❑"/>
            </a:pPr>
            <a:r>
              <a:rPr lang="en-US" sz="3200">
                <a:latin typeface="Cambria"/>
                <a:ea typeface="Cambria"/>
                <a:cs typeface="Cambria"/>
                <a:sym typeface="Cambria"/>
              </a:rPr>
              <a:t>Consider the function.</a:t>
            </a:r>
            <a:endParaRPr/>
          </a:p>
          <a:p>
            <a:pPr indent="0" lvl="1" marL="457200" rtl="0" algn="l">
              <a:spcBef>
                <a:spcPts val="640"/>
              </a:spcBef>
              <a:spcAft>
                <a:spcPts val="0"/>
              </a:spcAft>
              <a:buClr>
                <a:schemeClr val="dk1"/>
              </a:buClr>
              <a:buSzPts val="3200"/>
              <a:buFont typeface="Noto Sans Symbols"/>
              <a:buNone/>
            </a:pPr>
            <a:r>
              <a:rPr lang="en-US" sz="3200">
                <a:latin typeface="Cambria"/>
                <a:ea typeface="Cambria"/>
                <a:cs typeface="Cambria"/>
                <a:sym typeface="Cambria"/>
              </a:rPr>
              <a:t>	F()</a:t>
            </a:r>
            <a:endParaRPr/>
          </a:p>
          <a:p>
            <a:pPr indent="0" lvl="2" marL="914400" rtl="0" algn="l">
              <a:spcBef>
                <a:spcPts val="640"/>
              </a:spcBef>
              <a:spcAft>
                <a:spcPts val="0"/>
              </a:spcAft>
              <a:buClr>
                <a:schemeClr val="dk1"/>
              </a:buClr>
              <a:buSzPts val="3200"/>
              <a:buFont typeface="Noto Sans Symbols"/>
              <a:buNone/>
            </a:pPr>
            <a:r>
              <a:rPr lang="en-US" sz="3200">
                <a:latin typeface="Cambria"/>
                <a:ea typeface="Cambria"/>
                <a:cs typeface="Cambria"/>
                <a:sym typeface="Cambria"/>
              </a:rPr>
              <a:t>temp←2*F()</a:t>
            </a:r>
            <a:endParaRPr/>
          </a:p>
          <a:p>
            <a:pPr indent="0" lvl="2" marL="914400" rtl="0" algn="l">
              <a:spcBef>
                <a:spcPts val="640"/>
              </a:spcBef>
              <a:spcAft>
                <a:spcPts val="0"/>
              </a:spcAft>
              <a:buClr>
                <a:schemeClr val="dk1"/>
              </a:buClr>
              <a:buSzPts val="3200"/>
              <a:buFont typeface="Noto Sans Symbols"/>
              <a:buNone/>
            </a:pPr>
            <a:r>
              <a:rPr lang="en-US" sz="3200">
                <a:latin typeface="Cambria"/>
                <a:ea typeface="Cambria"/>
                <a:cs typeface="Cambria"/>
                <a:sym typeface="Cambria"/>
              </a:rPr>
              <a:t>RETURN temp</a:t>
            </a:r>
            <a:endParaRPr/>
          </a:p>
        </p:txBody>
      </p:sp>
      <p:sp>
        <p:nvSpPr>
          <p:cNvPr id="90" name="Google Shape;90;p5"/>
          <p:cNvSpPr txBox="1"/>
          <p:nvPr>
            <p:ph idx="2" type="body"/>
          </p:nvPr>
        </p:nvSpPr>
        <p:spPr>
          <a:xfrm>
            <a:off x="8712205" y="2682363"/>
            <a:ext cx="8839194" cy="4038029"/>
          </a:xfrm>
          <a:prstGeom prst="rect">
            <a:avLst/>
          </a:prstGeom>
          <a:noFill/>
          <a:ln>
            <a:noFill/>
          </a:ln>
        </p:spPr>
        <p:txBody>
          <a:bodyPr anchorCtr="0" anchor="t" bIns="0" lIns="0" spcFirstLastPara="1" rIns="0" wrap="square" tIns="0">
            <a:spAutoFit/>
          </a:bodyPr>
          <a:lstStyle/>
          <a:p>
            <a:pPr indent="-457200" lvl="0" marL="457200" rtl="0" algn="l">
              <a:spcBef>
                <a:spcPts val="0"/>
              </a:spcBef>
              <a:spcAft>
                <a:spcPts val="0"/>
              </a:spcAft>
              <a:buClr>
                <a:schemeClr val="dk1"/>
              </a:buClr>
              <a:buSzPts val="3200"/>
              <a:buFont typeface="Noto Sans Symbols"/>
              <a:buChar char="❑"/>
            </a:pPr>
            <a:r>
              <a:rPr lang="en-US" sz="3200">
                <a:latin typeface="Cambria"/>
                <a:ea typeface="Cambria"/>
                <a:cs typeface="Cambria"/>
                <a:sym typeface="Cambria"/>
              </a:rPr>
              <a:t>When F() is called,</a:t>
            </a:r>
            <a:endParaRPr/>
          </a:p>
          <a:p>
            <a:pPr indent="0" lvl="1" marL="457200" rtl="0" algn="l">
              <a:spcBef>
                <a:spcPts val="640"/>
              </a:spcBef>
              <a:spcAft>
                <a:spcPts val="0"/>
              </a:spcAft>
              <a:buClr>
                <a:schemeClr val="dk1"/>
              </a:buClr>
              <a:buSzPts val="3200"/>
              <a:buFont typeface="Noto Sans Symbols"/>
              <a:buNone/>
            </a:pPr>
            <a:r>
              <a:rPr lang="en-US" sz="3200">
                <a:latin typeface="Cambria"/>
                <a:ea typeface="Cambria"/>
                <a:cs typeface="Cambria"/>
                <a:sym typeface="Cambria"/>
              </a:rPr>
              <a:t>	F()=temp=2*F()</a:t>
            </a:r>
            <a:endParaRPr/>
          </a:p>
          <a:p>
            <a:pPr indent="0" lvl="1" marL="457200" rtl="0" algn="l">
              <a:spcBef>
                <a:spcPts val="640"/>
              </a:spcBef>
              <a:spcAft>
                <a:spcPts val="0"/>
              </a:spcAft>
              <a:buClr>
                <a:schemeClr val="dk1"/>
              </a:buClr>
              <a:buSzPts val="3200"/>
              <a:buFont typeface="Noto Sans Symbols"/>
              <a:buNone/>
            </a:pPr>
            <a:r>
              <a:rPr lang="en-US" sz="3200">
                <a:latin typeface="Cambria"/>
                <a:ea typeface="Cambria"/>
                <a:cs typeface="Cambria"/>
                <a:sym typeface="Cambria"/>
              </a:rPr>
              <a:t>	</a:t>
            </a:r>
            <a:r>
              <a:rPr lang="en-US" sz="3200">
                <a:solidFill>
                  <a:srgbClr val="FF0000"/>
                </a:solidFill>
                <a:latin typeface="Cambria"/>
                <a:ea typeface="Cambria"/>
                <a:cs typeface="Cambria"/>
                <a:sym typeface="Cambria"/>
              </a:rPr>
              <a:t>It will not solve the equation. It continues.</a:t>
            </a:r>
            <a:endParaRPr/>
          </a:p>
          <a:p>
            <a:pPr indent="0" lvl="1" marL="457200" rtl="0" algn="l">
              <a:spcBef>
                <a:spcPts val="640"/>
              </a:spcBef>
              <a:spcAft>
                <a:spcPts val="0"/>
              </a:spcAft>
              <a:buClr>
                <a:schemeClr val="dk1"/>
              </a:buClr>
              <a:buSzPts val="3200"/>
              <a:buFont typeface="Noto Sans Symbols"/>
              <a:buNone/>
            </a:pPr>
            <a:r>
              <a:rPr lang="en-US" sz="3200">
                <a:latin typeface="Cambria"/>
                <a:ea typeface="Cambria"/>
                <a:cs typeface="Cambria"/>
                <a:sym typeface="Cambria"/>
              </a:rPr>
              <a:t>	      =2*(2*F())</a:t>
            </a:r>
            <a:endParaRPr/>
          </a:p>
          <a:p>
            <a:pPr indent="0" lvl="1" marL="457200" rtl="0" algn="l">
              <a:spcBef>
                <a:spcPts val="640"/>
              </a:spcBef>
              <a:spcAft>
                <a:spcPts val="0"/>
              </a:spcAft>
              <a:buClr>
                <a:schemeClr val="dk1"/>
              </a:buClr>
              <a:buSzPts val="3200"/>
              <a:buFont typeface="Noto Sans Symbols"/>
              <a:buNone/>
            </a:pPr>
            <a:r>
              <a:rPr lang="en-US" sz="3200">
                <a:latin typeface="Cambria"/>
                <a:ea typeface="Cambria"/>
                <a:cs typeface="Cambria"/>
                <a:sym typeface="Cambria"/>
              </a:rPr>
              <a:t>	      =2*(2*(2*F()))</a:t>
            </a:r>
            <a:endParaRPr/>
          </a:p>
          <a:p>
            <a:pPr indent="0" lvl="1" marL="457200" rtl="0" algn="l">
              <a:spcBef>
                <a:spcPts val="640"/>
              </a:spcBef>
              <a:spcAft>
                <a:spcPts val="0"/>
              </a:spcAft>
              <a:buClr>
                <a:schemeClr val="dk1"/>
              </a:buClr>
              <a:buSzPts val="3200"/>
              <a:buFont typeface="Noto Sans Symbols"/>
              <a:buNone/>
            </a:pPr>
            <a:r>
              <a:rPr lang="en-US" sz="3200">
                <a:latin typeface="Cambria"/>
                <a:ea typeface="Cambria"/>
                <a:cs typeface="Cambria"/>
                <a:sym typeface="Cambria"/>
              </a:rPr>
              <a:t>	      ...</a:t>
            </a:r>
            <a:endParaRPr/>
          </a:p>
          <a:p>
            <a:pPr indent="0" lvl="0" marL="0" rtl="0" algn="l">
              <a:spcBef>
                <a:spcPts val="640"/>
              </a:spcBef>
              <a:spcAft>
                <a:spcPts val="0"/>
              </a:spcAft>
              <a:buClr>
                <a:schemeClr val="dk1"/>
              </a:buClr>
              <a:buSzPts val="3200"/>
              <a:buFont typeface="Noto Sans Symbols"/>
              <a:buNone/>
            </a:pPr>
            <a:r>
              <a:t/>
            </a:r>
            <a:endParaRPr sz="3200">
              <a:latin typeface="Cambria"/>
              <a:ea typeface="Cambria"/>
              <a:cs typeface="Cambria"/>
              <a:sym typeface="Cambria"/>
            </a:endParaRPr>
          </a:p>
        </p:txBody>
      </p:sp>
      <p:grpSp>
        <p:nvGrpSpPr>
          <p:cNvPr id="91" name="Google Shape;91;p5"/>
          <p:cNvGrpSpPr/>
          <p:nvPr/>
        </p:nvGrpSpPr>
        <p:grpSpPr>
          <a:xfrm>
            <a:off x="4444789" y="5706745"/>
            <a:ext cx="3438948" cy="791633"/>
            <a:chOff x="949" y="2444"/>
            <a:chExt cx="1477" cy="340"/>
          </a:xfrm>
        </p:grpSpPr>
        <p:sp>
          <p:nvSpPr>
            <p:cNvPr id="92" name="Google Shape;92;p5"/>
            <p:cNvSpPr/>
            <p:nvPr/>
          </p:nvSpPr>
          <p:spPr>
            <a:xfrm>
              <a:off x="1519" y="2671"/>
              <a:ext cx="907" cy="113"/>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93" name="Google Shape;93;p5"/>
            <p:cNvSpPr/>
            <p:nvPr/>
          </p:nvSpPr>
          <p:spPr>
            <a:xfrm>
              <a:off x="1519" y="2444"/>
              <a:ext cx="907" cy="227"/>
            </a:xfrm>
            <a:prstGeom prst="rect">
              <a:avLst/>
            </a:prstGeom>
            <a:solidFill>
              <a:srgbClr val="FF00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94" name="Google Shape;94;p5"/>
            <p:cNvSpPr txBox="1"/>
            <p:nvPr/>
          </p:nvSpPr>
          <p:spPr>
            <a:xfrm>
              <a:off x="949" y="2444"/>
              <a:ext cx="570" cy="25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3200">
                  <a:solidFill>
                    <a:schemeClr val="dk1"/>
                  </a:solidFill>
                  <a:latin typeface="Cambria"/>
                  <a:ea typeface="Cambria"/>
                  <a:cs typeface="Cambria"/>
                  <a:sym typeface="Cambria"/>
                </a:rPr>
                <a:t>temp</a:t>
              </a:r>
              <a:endParaRPr/>
            </a:p>
          </p:txBody>
        </p:sp>
      </p:grpSp>
      <p:grpSp>
        <p:nvGrpSpPr>
          <p:cNvPr id="95" name="Google Shape;95;p5"/>
          <p:cNvGrpSpPr/>
          <p:nvPr/>
        </p:nvGrpSpPr>
        <p:grpSpPr>
          <a:xfrm>
            <a:off x="4444789" y="6472767"/>
            <a:ext cx="3438948" cy="800947"/>
            <a:chOff x="949" y="2780"/>
            <a:chExt cx="1477" cy="344"/>
          </a:xfrm>
        </p:grpSpPr>
        <p:sp>
          <p:nvSpPr>
            <p:cNvPr id="96" name="Google Shape;96;p5"/>
            <p:cNvSpPr/>
            <p:nvPr/>
          </p:nvSpPr>
          <p:spPr>
            <a:xfrm>
              <a:off x="1519" y="3011"/>
              <a:ext cx="907" cy="113"/>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97" name="Google Shape;97;p5"/>
            <p:cNvSpPr/>
            <p:nvPr/>
          </p:nvSpPr>
          <p:spPr>
            <a:xfrm>
              <a:off x="1519" y="2784"/>
              <a:ext cx="907" cy="227"/>
            </a:xfrm>
            <a:prstGeom prst="rect">
              <a:avLst/>
            </a:prstGeom>
            <a:solidFill>
              <a:srgbClr val="00FF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98" name="Google Shape;98;p5"/>
            <p:cNvSpPr txBox="1"/>
            <p:nvPr/>
          </p:nvSpPr>
          <p:spPr>
            <a:xfrm>
              <a:off x="949" y="2780"/>
              <a:ext cx="570" cy="25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3200">
                  <a:solidFill>
                    <a:schemeClr val="dk1"/>
                  </a:solidFill>
                  <a:latin typeface="Cambria"/>
                  <a:ea typeface="Cambria"/>
                  <a:cs typeface="Cambria"/>
                  <a:sym typeface="Cambria"/>
                </a:rPr>
                <a:t>temp</a:t>
              </a:r>
              <a:endParaRPr/>
            </a:p>
          </p:txBody>
        </p:sp>
      </p:grpSp>
      <p:grpSp>
        <p:nvGrpSpPr>
          <p:cNvPr id="99" name="Google Shape;99;p5"/>
          <p:cNvGrpSpPr/>
          <p:nvPr/>
        </p:nvGrpSpPr>
        <p:grpSpPr>
          <a:xfrm>
            <a:off x="4293448" y="7264400"/>
            <a:ext cx="3590290" cy="800947"/>
            <a:chOff x="884" y="3120"/>
            <a:chExt cx="1542" cy="344"/>
          </a:xfrm>
        </p:grpSpPr>
        <p:sp>
          <p:nvSpPr>
            <p:cNvPr id="100" name="Google Shape;100;p5"/>
            <p:cNvSpPr/>
            <p:nvPr/>
          </p:nvSpPr>
          <p:spPr>
            <a:xfrm>
              <a:off x="1519" y="3351"/>
              <a:ext cx="907" cy="113"/>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01" name="Google Shape;101;p5"/>
            <p:cNvSpPr/>
            <p:nvPr/>
          </p:nvSpPr>
          <p:spPr>
            <a:xfrm>
              <a:off x="1519" y="3124"/>
              <a:ext cx="907" cy="227"/>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02" name="Google Shape;102;p5"/>
            <p:cNvSpPr txBox="1"/>
            <p:nvPr/>
          </p:nvSpPr>
          <p:spPr>
            <a:xfrm>
              <a:off x="884" y="3120"/>
              <a:ext cx="635" cy="25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3200">
                  <a:solidFill>
                    <a:schemeClr val="dk1"/>
                  </a:solidFill>
                  <a:latin typeface="Cambria"/>
                  <a:ea typeface="Cambria"/>
                  <a:cs typeface="Cambria"/>
                  <a:sym typeface="Cambria"/>
                </a:rPr>
                <a:t>temp</a:t>
              </a:r>
              <a:endParaRPr/>
            </a:p>
          </p:txBody>
        </p:sp>
      </p:grpSp>
      <p:grpSp>
        <p:nvGrpSpPr>
          <p:cNvPr id="103" name="Google Shape;103;p5"/>
          <p:cNvGrpSpPr/>
          <p:nvPr/>
        </p:nvGrpSpPr>
        <p:grpSpPr>
          <a:xfrm>
            <a:off x="5771939" y="5017559"/>
            <a:ext cx="2111798" cy="3753274"/>
            <a:chOff x="1519" y="2155"/>
            <a:chExt cx="907" cy="1612"/>
          </a:xfrm>
        </p:grpSpPr>
        <p:grpSp>
          <p:nvGrpSpPr>
            <p:cNvPr id="104" name="Google Shape;104;p5"/>
            <p:cNvGrpSpPr/>
            <p:nvPr/>
          </p:nvGrpSpPr>
          <p:grpSpPr>
            <a:xfrm>
              <a:off x="1519" y="2155"/>
              <a:ext cx="907" cy="1361"/>
              <a:chOff x="1519" y="2155"/>
              <a:chExt cx="907" cy="1361"/>
            </a:xfrm>
          </p:grpSpPr>
          <p:cxnSp>
            <p:nvCxnSpPr>
              <p:cNvPr id="105" name="Google Shape;105;p5"/>
              <p:cNvCxnSpPr/>
              <p:nvPr/>
            </p:nvCxnSpPr>
            <p:spPr>
              <a:xfrm>
                <a:off x="2426" y="2155"/>
                <a:ext cx="0" cy="1361"/>
              </a:xfrm>
              <a:prstGeom prst="straightConnector1">
                <a:avLst/>
              </a:prstGeom>
              <a:noFill/>
              <a:ln cap="flat" cmpd="sng" w="19050">
                <a:solidFill>
                  <a:schemeClr val="accent1"/>
                </a:solidFill>
                <a:prstDash val="solid"/>
                <a:round/>
                <a:headEnd len="med" w="med" type="none"/>
                <a:tailEnd len="med" w="med" type="none"/>
              </a:ln>
            </p:spPr>
          </p:cxnSp>
          <p:cxnSp>
            <p:nvCxnSpPr>
              <p:cNvPr id="106" name="Google Shape;106;p5"/>
              <p:cNvCxnSpPr/>
              <p:nvPr/>
            </p:nvCxnSpPr>
            <p:spPr>
              <a:xfrm>
                <a:off x="1519" y="3516"/>
                <a:ext cx="907" cy="0"/>
              </a:xfrm>
              <a:prstGeom prst="straightConnector1">
                <a:avLst/>
              </a:prstGeom>
              <a:noFill/>
              <a:ln cap="flat" cmpd="sng" w="19050">
                <a:solidFill>
                  <a:schemeClr val="accent1"/>
                </a:solidFill>
                <a:prstDash val="solid"/>
                <a:round/>
                <a:headEnd len="med" w="med" type="none"/>
                <a:tailEnd len="med" w="med" type="none"/>
              </a:ln>
            </p:spPr>
          </p:cxnSp>
          <p:cxnSp>
            <p:nvCxnSpPr>
              <p:cNvPr id="107" name="Google Shape;107;p5"/>
              <p:cNvCxnSpPr/>
              <p:nvPr/>
            </p:nvCxnSpPr>
            <p:spPr>
              <a:xfrm>
                <a:off x="1519" y="2155"/>
                <a:ext cx="0" cy="1361"/>
              </a:xfrm>
              <a:prstGeom prst="straightConnector1">
                <a:avLst/>
              </a:prstGeom>
              <a:noFill/>
              <a:ln cap="flat" cmpd="sng" w="19050">
                <a:solidFill>
                  <a:schemeClr val="accent1"/>
                </a:solidFill>
                <a:prstDash val="solid"/>
                <a:round/>
                <a:headEnd len="med" w="med" type="none"/>
                <a:tailEnd len="med" w="med" type="none"/>
              </a:ln>
            </p:spPr>
          </p:cxnSp>
          <p:sp>
            <p:nvSpPr>
              <p:cNvPr id="108" name="Google Shape;108;p5"/>
              <p:cNvSpPr/>
              <p:nvPr/>
            </p:nvSpPr>
            <p:spPr>
              <a:xfrm>
                <a:off x="1519" y="3464"/>
                <a:ext cx="907" cy="5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109" name="Google Shape;109;p5"/>
            <p:cNvSpPr txBox="1"/>
            <p:nvPr/>
          </p:nvSpPr>
          <p:spPr>
            <a:xfrm>
              <a:off x="1519" y="3516"/>
              <a:ext cx="907" cy="25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Stack</a:t>
              </a:r>
              <a:endParaRPr/>
            </a:p>
          </p:txBody>
        </p:sp>
      </p:grpSp>
      <p:cxnSp>
        <p:nvCxnSpPr>
          <p:cNvPr id="110" name="Google Shape;110;p5"/>
          <p:cNvCxnSpPr/>
          <p:nvPr/>
        </p:nvCxnSpPr>
        <p:spPr>
          <a:xfrm>
            <a:off x="6829002" y="5017559"/>
            <a:ext cx="0" cy="540173"/>
          </a:xfrm>
          <a:prstGeom prst="straightConnector1">
            <a:avLst/>
          </a:prstGeom>
          <a:noFill/>
          <a:ln cap="rnd" cmpd="sng" w="76200">
            <a:solidFill>
              <a:schemeClr val="accent1"/>
            </a:solidFill>
            <a:prstDash val="dot"/>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500"/>
                                        <p:tgtEl>
                                          <p:spTgt spid="9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500"/>
                                        <p:tgtEl>
                                          <p:spTgt spid="9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500"/>
                                        <p:tgtEl>
                                          <p:spTgt spid="91"/>
                                        </p:tgtEl>
                                      </p:cBhvr>
                                    </p:animEffect>
                                  </p:childTnLst>
                                </p:cTn>
                              </p:par>
                            </p:childTnLst>
                          </p:cTn>
                        </p:par>
                        <p:par>
                          <p:cTn fill="hold">
                            <p:stCondLst>
                              <p:cond delay="1500"/>
                            </p:stCondLst>
                            <p:childTnLst>
                              <p:par>
                                <p:cTn fill="hold" nodeType="afterEffect" presetClass="entr" presetID="1" presetSubtype="0">
                                  <p:stCondLst>
                                    <p:cond delay="0"/>
                                  </p:stCondLst>
                                  <p:childTnLst>
                                    <p:set>
                                      <p:cBhvr>
                                        <p:cTn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49"/>
          <p:cNvSpPr txBox="1"/>
          <p:nvPr/>
        </p:nvSpPr>
        <p:spPr>
          <a:xfrm>
            <a:off x="980461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783" name="Google Shape;783;p49"/>
          <p:cNvSpPr txBox="1"/>
          <p:nvPr/>
        </p:nvSpPr>
        <p:spPr>
          <a:xfrm>
            <a:off x="722016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784" name="Google Shape;784;p49"/>
          <p:cNvSpPr txBox="1"/>
          <p:nvPr/>
        </p:nvSpPr>
        <p:spPr>
          <a:xfrm>
            <a:off x="63586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785" name="Google Shape;785;p49"/>
          <p:cNvSpPr txBox="1"/>
          <p:nvPr/>
        </p:nvSpPr>
        <p:spPr>
          <a:xfrm>
            <a:off x="808164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786" name="Google Shape;786;p49"/>
          <p:cNvSpPr txBox="1"/>
          <p:nvPr/>
        </p:nvSpPr>
        <p:spPr>
          <a:xfrm>
            <a:off x="894313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787" name="Google Shape;787;p49"/>
          <p:cNvSpPr txBox="1"/>
          <p:nvPr/>
        </p:nvSpPr>
        <p:spPr>
          <a:xfrm>
            <a:off x="106660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788" name="Google Shape;788;p49"/>
          <p:cNvSpPr txBox="1"/>
          <p:nvPr/>
        </p:nvSpPr>
        <p:spPr>
          <a:xfrm>
            <a:off x="54971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789" name="Google Shape;789;p49"/>
          <p:cNvSpPr txBox="1"/>
          <p:nvPr/>
        </p:nvSpPr>
        <p:spPr>
          <a:xfrm>
            <a:off x="115275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790" name="Google Shape;790;p49"/>
          <p:cNvSpPr txBox="1"/>
          <p:nvPr/>
        </p:nvSpPr>
        <p:spPr>
          <a:xfrm>
            <a:off x="102679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791" name="Google Shape;791;p49"/>
          <p:cNvSpPr txBox="1"/>
          <p:nvPr/>
        </p:nvSpPr>
        <p:spPr>
          <a:xfrm>
            <a:off x="67521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792" name="Google Shape;792;p49"/>
          <p:cNvSpPr txBox="1"/>
          <p:nvPr/>
        </p:nvSpPr>
        <p:spPr>
          <a:xfrm>
            <a:off x="589068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793" name="Google Shape;793;p49"/>
          <p:cNvSpPr txBox="1"/>
          <p:nvPr/>
        </p:nvSpPr>
        <p:spPr>
          <a:xfrm>
            <a:off x="76136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794" name="Google Shape;794;p49"/>
          <p:cNvSpPr txBox="1"/>
          <p:nvPr/>
        </p:nvSpPr>
        <p:spPr>
          <a:xfrm>
            <a:off x="94064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795" name="Google Shape;795;p49"/>
          <p:cNvSpPr txBox="1"/>
          <p:nvPr/>
        </p:nvSpPr>
        <p:spPr>
          <a:xfrm>
            <a:off x="1112943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796" name="Google Shape;796;p49"/>
          <p:cNvSpPr txBox="1"/>
          <p:nvPr/>
        </p:nvSpPr>
        <p:spPr>
          <a:xfrm>
            <a:off x="502920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797" name="Google Shape;797;p49"/>
          <p:cNvSpPr txBox="1"/>
          <p:nvPr/>
        </p:nvSpPr>
        <p:spPr>
          <a:xfrm>
            <a:off x="1199091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798" name="Google Shape;798;p49"/>
          <p:cNvSpPr txBox="1"/>
          <p:nvPr/>
        </p:nvSpPr>
        <p:spPr>
          <a:xfrm>
            <a:off x="699431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799" name="Google Shape;799;p49"/>
          <p:cNvSpPr txBox="1"/>
          <p:nvPr/>
        </p:nvSpPr>
        <p:spPr>
          <a:xfrm>
            <a:off x="550883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800" name="Google Shape;800;p49"/>
          <p:cNvSpPr txBox="1"/>
          <p:nvPr/>
        </p:nvSpPr>
        <p:spPr>
          <a:xfrm>
            <a:off x="785579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801" name="Google Shape;801;p49"/>
          <p:cNvSpPr txBox="1"/>
          <p:nvPr/>
        </p:nvSpPr>
        <p:spPr>
          <a:xfrm>
            <a:off x="464735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802" name="Google Shape;802;p49"/>
          <p:cNvSpPr txBox="1"/>
          <p:nvPr/>
        </p:nvSpPr>
        <p:spPr>
          <a:xfrm>
            <a:off x="5620598" y="4246880"/>
            <a:ext cx="861483" cy="726440"/>
          </a:xfrm>
          <a:prstGeom prst="rect">
            <a:avLst/>
          </a:prstGeom>
          <a:noFill/>
          <a:ln cap="sq" cmpd="sng" w="38150">
            <a:solidFill>
              <a:srgbClr val="3333FF"/>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803" name="Google Shape;803;p49"/>
          <p:cNvSpPr txBox="1"/>
          <p:nvPr/>
        </p:nvSpPr>
        <p:spPr>
          <a:xfrm>
            <a:off x="4470401" y="4246880"/>
            <a:ext cx="861483" cy="726440"/>
          </a:xfrm>
          <a:prstGeom prst="rect">
            <a:avLst/>
          </a:prstGeom>
          <a:noFill/>
          <a:ln cap="sq" cmpd="sng" w="38150">
            <a:solidFill>
              <a:srgbClr val="3333FF"/>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804" name="Google Shape;804;p49"/>
          <p:cNvSpPr txBox="1"/>
          <p:nvPr/>
        </p:nvSpPr>
        <p:spPr>
          <a:xfrm>
            <a:off x="4612429" y="6258561"/>
            <a:ext cx="1373035" cy="631063"/>
          </a:xfrm>
          <a:prstGeom prst="rect">
            <a:avLst/>
          </a:prstGeom>
          <a:noFill/>
          <a:ln cap="sq" cmpd="sng" w="38150">
            <a:solidFill>
              <a:srgbClr val="FF0033"/>
            </a:solidFill>
            <a:prstDash val="dash"/>
            <a:miter lim="800000"/>
            <a:headEnd len="sm" w="sm" type="none"/>
            <a:tailEnd len="sm" w="sm" type="none"/>
          </a:ln>
        </p:spPr>
        <p:txBody>
          <a:bodyPr anchorCtr="0" anchor="t" bIns="68625" lIns="132000" spcFirstLastPara="1" rIns="132000" wrap="square" tIns="68625">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Merge</a:t>
            </a:r>
            <a:endParaRPr/>
          </a:p>
        </p:txBody>
      </p:sp>
      <p:sp>
        <p:nvSpPr>
          <p:cNvPr id="805" name="Google Shape;805;p49"/>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50"/>
          <p:cNvSpPr txBox="1"/>
          <p:nvPr/>
        </p:nvSpPr>
        <p:spPr>
          <a:xfrm>
            <a:off x="980461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812" name="Google Shape;812;p50"/>
          <p:cNvSpPr txBox="1"/>
          <p:nvPr/>
        </p:nvSpPr>
        <p:spPr>
          <a:xfrm>
            <a:off x="722016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813" name="Google Shape;813;p50"/>
          <p:cNvSpPr txBox="1"/>
          <p:nvPr/>
        </p:nvSpPr>
        <p:spPr>
          <a:xfrm>
            <a:off x="63586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814" name="Google Shape;814;p50"/>
          <p:cNvSpPr txBox="1"/>
          <p:nvPr/>
        </p:nvSpPr>
        <p:spPr>
          <a:xfrm>
            <a:off x="808164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815" name="Google Shape;815;p50"/>
          <p:cNvSpPr txBox="1"/>
          <p:nvPr/>
        </p:nvSpPr>
        <p:spPr>
          <a:xfrm>
            <a:off x="894313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816" name="Google Shape;816;p50"/>
          <p:cNvSpPr txBox="1"/>
          <p:nvPr/>
        </p:nvSpPr>
        <p:spPr>
          <a:xfrm>
            <a:off x="106660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817" name="Google Shape;817;p50"/>
          <p:cNvSpPr txBox="1"/>
          <p:nvPr/>
        </p:nvSpPr>
        <p:spPr>
          <a:xfrm>
            <a:off x="54971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818" name="Google Shape;818;p50"/>
          <p:cNvSpPr txBox="1"/>
          <p:nvPr/>
        </p:nvSpPr>
        <p:spPr>
          <a:xfrm>
            <a:off x="115275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819" name="Google Shape;819;p50"/>
          <p:cNvSpPr txBox="1"/>
          <p:nvPr/>
        </p:nvSpPr>
        <p:spPr>
          <a:xfrm>
            <a:off x="102679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820" name="Google Shape;820;p50"/>
          <p:cNvSpPr txBox="1"/>
          <p:nvPr/>
        </p:nvSpPr>
        <p:spPr>
          <a:xfrm>
            <a:off x="67521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821" name="Google Shape;821;p50"/>
          <p:cNvSpPr txBox="1"/>
          <p:nvPr/>
        </p:nvSpPr>
        <p:spPr>
          <a:xfrm>
            <a:off x="589068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822" name="Google Shape;822;p50"/>
          <p:cNvSpPr txBox="1"/>
          <p:nvPr/>
        </p:nvSpPr>
        <p:spPr>
          <a:xfrm>
            <a:off x="76136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823" name="Google Shape;823;p50"/>
          <p:cNvSpPr txBox="1"/>
          <p:nvPr/>
        </p:nvSpPr>
        <p:spPr>
          <a:xfrm>
            <a:off x="94064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824" name="Google Shape;824;p50"/>
          <p:cNvSpPr txBox="1"/>
          <p:nvPr/>
        </p:nvSpPr>
        <p:spPr>
          <a:xfrm>
            <a:off x="1112943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825" name="Google Shape;825;p50"/>
          <p:cNvSpPr txBox="1"/>
          <p:nvPr/>
        </p:nvSpPr>
        <p:spPr>
          <a:xfrm>
            <a:off x="502920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826" name="Google Shape;826;p50"/>
          <p:cNvSpPr txBox="1"/>
          <p:nvPr/>
        </p:nvSpPr>
        <p:spPr>
          <a:xfrm>
            <a:off x="1199091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827" name="Google Shape;827;p50"/>
          <p:cNvSpPr txBox="1"/>
          <p:nvPr/>
        </p:nvSpPr>
        <p:spPr>
          <a:xfrm>
            <a:off x="699431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828" name="Google Shape;828;p50"/>
          <p:cNvSpPr txBox="1"/>
          <p:nvPr/>
        </p:nvSpPr>
        <p:spPr>
          <a:xfrm>
            <a:off x="550883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829" name="Google Shape;829;p50"/>
          <p:cNvSpPr txBox="1"/>
          <p:nvPr/>
        </p:nvSpPr>
        <p:spPr>
          <a:xfrm>
            <a:off x="785579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830" name="Google Shape;830;p50"/>
          <p:cNvSpPr txBox="1"/>
          <p:nvPr/>
        </p:nvSpPr>
        <p:spPr>
          <a:xfrm>
            <a:off x="464735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831" name="Google Shape;831;p50"/>
          <p:cNvSpPr txBox="1"/>
          <p:nvPr/>
        </p:nvSpPr>
        <p:spPr>
          <a:xfrm>
            <a:off x="562059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832" name="Google Shape;832;p50"/>
          <p:cNvSpPr txBox="1"/>
          <p:nvPr/>
        </p:nvSpPr>
        <p:spPr>
          <a:xfrm>
            <a:off x="4470401" y="4246880"/>
            <a:ext cx="861483" cy="726440"/>
          </a:xfrm>
          <a:prstGeom prst="rect">
            <a:avLst/>
          </a:prstGeom>
          <a:noFill/>
          <a:ln cap="sq" cmpd="sng" w="38150">
            <a:solidFill>
              <a:srgbClr val="3333FF"/>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833" name="Google Shape;833;p50"/>
          <p:cNvSpPr txBox="1"/>
          <p:nvPr/>
        </p:nvSpPr>
        <p:spPr>
          <a:xfrm>
            <a:off x="461475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834" name="Google Shape;834;p50"/>
          <p:cNvSpPr txBox="1"/>
          <p:nvPr/>
        </p:nvSpPr>
        <p:spPr>
          <a:xfrm>
            <a:off x="4612429" y="6258561"/>
            <a:ext cx="1436642" cy="680307"/>
          </a:xfrm>
          <a:prstGeom prst="rect">
            <a:avLst/>
          </a:prstGeom>
          <a:noFill/>
          <a:ln cap="sq" cmpd="sng" w="38150">
            <a:solidFill>
              <a:srgbClr val="FF0033"/>
            </a:solidFill>
            <a:prstDash val="dash"/>
            <a:miter lim="800000"/>
            <a:headEnd len="sm" w="sm" type="none"/>
            <a:tailEnd len="sm" w="sm" type="none"/>
          </a:ln>
        </p:spPr>
        <p:txBody>
          <a:bodyPr anchorCtr="0" anchor="t" bIns="68625" lIns="132000" spcFirstLastPara="1" rIns="132000" wrap="square" tIns="68625">
            <a:spAutoFit/>
          </a:bodyPr>
          <a:lstStyle/>
          <a:p>
            <a:pPr indent="0" lvl="0" marL="0" marR="0" rtl="0" algn="l">
              <a:spcBef>
                <a:spcPts val="0"/>
              </a:spcBef>
              <a:spcAft>
                <a:spcPts val="0"/>
              </a:spcAft>
              <a:buNone/>
            </a:pPr>
            <a:r>
              <a:rPr lang="en-US" sz="3520">
                <a:solidFill>
                  <a:srgbClr val="FF0033"/>
                </a:solidFill>
                <a:latin typeface="Times New Roman"/>
                <a:ea typeface="Times New Roman"/>
                <a:cs typeface="Times New Roman"/>
                <a:sym typeface="Times New Roman"/>
              </a:rPr>
              <a:t>Merge</a:t>
            </a:r>
            <a:endParaRPr/>
          </a:p>
        </p:txBody>
      </p:sp>
      <p:sp>
        <p:nvSpPr>
          <p:cNvPr id="835" name="Google Shape;835;p50"/>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51"/>
          <p:cNvSpPr txBox="1"/>
          <p:nvPr/>
        </p:nvSpPr>
        <p:spPr>
          <a:xfrm>
            <a:off x="980461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842" name="Google Shape;842;p51"/>
          <p:cNvSpPr txBox="1"/>
          <p:nvPr/>
        </p:nvSpPr>
        <p:spPr>
          <a:xfrm>
            <a:off x="722016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843" name="Google Shape;843;p51"/>
          <p:cNvSpPr txBox="1"/>
          <p:nvPr/>
        </p:nvSpPr>
        <p:spPr>
          <a:xfrm>
            <a:off x="63586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844" name="Google Shape;844;p51"/>
          <p:cNvSpPr txBox="1"/>
          <p:nvPr/>
        </p:nvSpPr>
        <p:spPr>
          <a:xfrm>
            <a:off x="808164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845" name="Google Shape;845;p51"/>
          <p:cNvSpPr txBox="1"/>
          <p:nvPr/>
        </p:nvSpPr>
        <p:spPr>
          <a:xfrm>
            <a:off x="894313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846" name="Google Shape;846;p51"/>
          <p:cNvSpPr txBox="1"/>
          <p:nvPr/>
        </p:nvSpPr>
        <p:spPr>
          <a:xfrm>
            <a:off x="106660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847" name="Google Shape;847;p51"/>
          <p:cNvSpPr txBox="1"/>
          <p:nvPr/>
        </p:nvSpPr>
        <p:spPr>
          <a:xfrm>
            <a:off x="54971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848" name="Google Shape;848;p51"/>
          <p:cNvSpPr txBox="1"/>
          <p:nvPr/>
        </p:nvSpPr>
        <p:spPr>
          <a:xfrm>
            <a:off x="115275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849" name="Google Shape;849;p51"/>
          <p:cNvSpPr txBox="1"/>
          <p:nvPr/>
        </p:nvSpPr>
        <p:spPr>
          <a:xfrm>
            <a:off x="102679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850" name="Google Shape;850;p51"/>
          <p:cNvSpPr txBox="1"/>
          <p:nvPr/>
        </p:nvSpPr>
        <p:spPr>
          <a:xfrm>
            <a:off x="67521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851" name="Google Shape;851;p51"/>
          <p:cNvSpPr txBox="1"/>
          <p:nvPr/>
        </p:nvSpPr>
        <p:spPr>
          <a:xfrm>
            <a:off x="589068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852" name="Google Shape;852;p51"/>
          <p:cNvSpPr txBox="1"/>
          <p:nvPr/>
        </p:nvSpPr>
        <p:spPr>
          <a:xfrm>
            <a:off x="76136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853" name="Google Shape;853;p51"/>
          <p:cNvSpPr txBox="1"/>
          <p:nvPr/>
        </p:nvSpPr>
        <p:spPr>
          <a:xfrm>
            <a:off x="94064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854" name="Google Shape;854;p51"/>
          <p:cNvSpPr txBox="1"/>
          <p:nvPr/>
        </p:nvSpPr>
        <p:spPr>
          <a:xfrm>
            <a:off x="1112943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855" name="Google Shape;855;p51"/>
          <p:cNvSpPr txBox="1"/>
          <p:nvPr/>
        </p:nvSpPr>
        <p:spPr>
          <a:xfrm>
            <a:off x="502920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856" name="Google Shape;856;p51"/>
          <p:cNvSpPr txBox="1"/>
          <p:nvPr/>
        </p:nvSpPr>
        <p:spPr>
          <a:xfrm>
            <a:off x="1199091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857" name="Google Shape;857;p51"/>
          <p:cNvSpPr txBox="1"/>
          <p:nvPr/>
        </p:nvSpPr>
        <p:spPr>
          <a:xfrm>
            <a:off x="699431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858" name="Google Shape;858;p51"/>
          <p:cNvSpPr txBox="1"/>
          <p:nvPr/>
        </p:nvSpPr>
        <p:spPr>
          <a:xfrm>
            <a:off x="550883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859" name="Google Shape;859;p51"/>
          <p:cNvSpPr txBox="1"/>
          <p:nvPr/>
        </p:nvSpPr>
        <p:spPr>
          <a:xfrm>
            <a:off x="785579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860" name="Google Shape;860;p51"/>
          <p:cNvSpPr txBox="1"/>
          <p:nvPr/>
        </p:nvSpPr>
        <p:spPr>
          <a:xfrm>
            <a:off x="464735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861" name="Google Shape;861;p51"/>
          <p:cNvSpPr txBox="1"/>
          <p:nvPr/>
        </p:nvSpPr>
        <p:spPr>
          <a:xfrm>
            <a:off x="562059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862" name="Google Shape;862;p51"/>
          <p:cNvSpPr txBox="1"/>
          <p:nvPr/>
        </p:nvSpPr>
        <p:spPr>
          <a:xfrm>
            <a:off x="447040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863" name="Google Shape;863;p51"/>
          <p:cNvSpPr txBox="1"/>
          <p:nvPr/>
        </p:nvSpPr>
        <p:spPr>
          <a:xfrm>
            <a:off x="461475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864" name="Google Shape;864;p51"/>
          <p:cNvSpPr txBox="1"/>
          <p:nvPr/>
        </p:nvSpPr>
        <p:spPr>
          <a:xfrm>
            <a:off x="547624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865" name="Google Shape;865;p51"/>
          <p:cNvSpPr txBox="1"/>
          <p:nvPr/>
        </p:nvSpPr>
        <p:spPr>
          <a:xfrm>
            <a:off x="4612429" y="6258561"/>
            <a:ext cx="1436642" cy="680307"/>
          </a:xfrm>
          <a:prstGeom prst="rect">
            <a:avLst/>
          </a:prstGeom>
          <a:noFill/>
          <a:ln cap="sq" cmpd="sng" w="38150">
            <a:solidFill>
              <a:srgbClr val="FF0033"/>
            </a:solidFill>
            <a:prstDash val="dash"/>
            <a:miter lim="800000"/>
            <a:headEnd len="sm" w="sm" type="none"/>
            <a:tailEnd len="sm" w="sm" type="none"/>
          </a:ln>
        </p:spPr>
        <p:txBody>
          <a:bodyPr anchorCtr="0" anchor="t" bIns="68625" lIns="132000" spcFirstLastPara="1" rIns="132000" wrap="square" tIns="68625">
            <a:spAutoFit/>
          </a:bodyPr>
          <a:lstStyle/>
          <a:p>
            <a:pPr indent="0" lvl="0" marL="0" marR="0" rtl="0" algn="l">
              <a:spcBef>
                <a:spcPts val="0"/>
              </a:spcBef>
              <a:spcAft>
                <a:spcPts val="0"/>
              </a:spcAft>
              <a:buNone/>
            </a:pPr>
            <a:r>
              <a:rPr lang="en-US" sz="3520">
                <a:solidFill>
                  <a:srgbClr val="FF0033"/>
                </a:solidFill>
                <a:latin typeface="Times New Roman"/>
                <a:ea typeface="Times New Roman"/>
                <a:cs typeface="Times New Roman"/>
                <a:sym typeface="Times New Roman"/>
              </a:rPr>
              <a:t>Merge</a:t>
            </a:r>
            <a:endParaRPr/>
          </a:p>
        </p:txBody>
      </p:sp>
      <p:sp>
        <p:nvSpPr>
          <p:cNvPr id="866" name="Google Shape;866;p51"/>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52"/>
          <p:cNvSpPr txBox="1"/>
          <p:nvPr/>
        </p:nvSpPr>
        <p:spPr>
          <a:xfrm>
            <a:off x="980461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873" name="Google Shape;873;p52"/>
          <p:cNvSpPr txBox="1"/>
          <p:nvPr/>
        </p:nvSpPr>
        <p:spPr>
          <a:xfrm>
            <a:off x="722016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874" name="Google Shape;874;p52"/>
          <p:cNvSpPr txBox="1"/>
          <p:nvPr/>
        </p:nvSpPr>
        <p:spPr>
          <a:xfrm>
            <a:off x="63586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875" name="Google Shape;875;p52"/>
          <p:cNvSpPr txBox="1"/>
          <p:nvPr/>
        </p:nvSpPr>
        <p:spPr>
          <a:xfrm>
            <a:off x="808164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876" name="Google Shape;876;p52"/>
          <p:cNvSpPr txBox="1"/>
          <p:nvPr/>
        </p:nvSpPr>
        <p:spPr>
          <a:xfrm>
            <a:off x="894313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877" name="Google Shape;877;p52"/>
          <p:cNvSpPr txBox="1"/>
          <p:nvPr/>
        </p:nvSpPr>
        <p:spPr>
          <a:xfrm>
            <a:off x="106660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878" name="Google Shape;878;p52"/>
          <p:cNvSpPr txBox="1"/>
          <p:nvPr/>
        </p:nvSpPr>
        <p:spPr>
          <a:xfrm>
            <a:off x="54971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879" name="Google Shape;879;p52"/>
          <p:cNvSpPr txBox="1"/>
          <p:nvPr/>
        </p:nvSpPr>
        <p:spPr>
          <a:xfrm>
            <a:off x="115275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880" name="Google Shape;880;p52"/>
          <p:cNvSpPr txBox="1"/>
          <p:nvPr/>
        </p:nvSpPr>
        <p:spPr>
          <a:xfrm>
            <a:off x="102679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881" name="Google Shape;881;p52"/>
          <p:cNvSpPr txBox="1"/>
          <p:nvPr/>
        </p:nvSpPr>
        <p:spPr>
          <a:xfrm>
            <a:off x="67521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882" name="Google Shape;882;p52"/>
          <p:cNvSpPr txBox="1"/>
          <p:nvPr/>
        </p:nvSpPr>
        <p:spPr>
          <a:xfrm>
            <a:off x="589068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883" name="Google Shape;883;p52"/>
          <p:cNvSpPr txBox="1"/>
          <p:nvPr/>
        </p:nvSpPr>
        <p:spPr>
          <a:xfrm>
            <a:off x="76136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884" name="Google Shape;884;p52"/>
          <p:cNvSpPr txBox="1"/>
          <p:nvPr/>
        </p:nvSpPr>
        <p:spPr>
          <a:xfrm>
            <a:off x="94064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885" name="Google Shape;885;p52"/>
          <p:cNvSpPr txBox="1"/>
          <p:nvPr/>
        </p:nvSpPr>
        <p:spPr>
          <a:xfrm>
            <a:off x="1112943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886" name="Google Shape;886;p52"/>
          <p:cNvSpPr txBox="1"/>
          <p:nvPr/>
        </p:nvSpPr>
        <p:spPr>
          <a:xfrm>
            <a:off x="502920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887" name="Google Shape;887;p52"/>
          <p:cNvSpPr txBox="1"/>
          <p:nvPr/>
        </p:nvSpPr>
        <p:spPr>
          <a:xfrm>
            <a:off x="1199091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888" name="Google Shape;888;p52"/>
          <p:cNvSpPr txBox="1"/>
          <p:nvPr/>
        </p:nvSpPr>
        <p:spPr>
          <a:xfrm>
            <a:off x="699431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889" name="Google Shape;889;p52"/>
          <p:cNvSpPr txBox="1"/>
          <p:nvPr/>
        </p:nvSpPr>
        <p:spPr>
          <a:xfrm>
            <a:off x="550883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890" name="Google Shape;890;p52"/>
          <p:cNvSpPr txBox="1"/>
          <p:nvPr/>
        </p:nvSpPr>
        <p:spPr>
          <a:xfrm>
            <a:off x="785579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891" name="Google Shape;891;p52"/>
          <p:cNvSpPr txBox="1"/>
          <p:nvPr/>
        </p:nvSpPr>
        <p:spPr>
          <a:xfrm>
            <a:off x="464735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892" name="Google Shape;892;p52"/>
          <p:cNvSpPr txBox="1"/>
          <p:nvPr/>
        </p:nvSpPr>
        <p:spPr>
          <a:xfrm>
            <a:off x="562059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893" name="Google Shape;893;p52"/>
          <p:cNvSpPr txBox="1"/>
          <p:nvPr/>
        </p:nvSpPr>
        <p:spPr>
          <a:xfrm>
            <a:off x="447040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894" name="Google Shape;894;p52"/>
          <p:cNvSpPr txBox="1"/>
          <p:nvPr/>
        </p:nvSpPr>
        <p:spPr>
          <a:xfrm>
            <a:off x="681736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895" name="Google Shape;895;p52"/>
          <p:cNvSpPr txBox="1"/>
          <p:nvPr/>
        </p:nvSpPr>
        <p:spPr>
          <a:xfrm>
            <a:off x="807931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896" name="Google Shape;896;p52"/>
          <p:cNvSpPr txBox="1"/>
          <p:nvPr/>
        </p:nvSpPr>
        <p:spPr>
          <a:xfrm>
            <a:off x="461475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897" name="Google Shape;897;p52"/>
          <p:cNvSpPr txBox="1"/>
          <p:nvPr/>
        </p:nvSpPr>
        <p:spPr>
          <a:xfrm>
            <a:off x="547624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898" name="Google Shape;898;p52"/>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53"/>
          <p:cNvSpPr txBox="1"/>
          <p:nvPr/>
        </p:nvSpPr>
        <p:spPr>
          <a:xfrm>
            <a:off x="980461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905" name="Google Shape;905;p53"/>
          <p:cNvSpPr txBox="1"/>
          <p:nvPr/>
        </p:nvSpPr>
        <p:spPr>
          <a:xfrm>
            <a:off x="722016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906" name="Google Shape;906;p53"/>
          <p:cNvSpPr txBox="1"/>
          <p:nvPr/>
        </p:nvSpPr>
        <p:spPr>
          <a:xfrm>
            <a:off x="63586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907" name="Google Shape;907;p53"/>
          <p:cNvSpPr txBox="1"/>
          <p:nvPr/>
        </p:nvSpPr>
        <p:spPr>
          <a:xfrm>
            <a:off x="808164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908" name="Google Shape;908;p53"/>
          <p:cNvSpPr txBox="1"/>
          <p:nvPr/>
        </p:nvSpPr>
        <p:spPr>
          <a:xfrm>
            <a:off x="894313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909" name="Google Shape;909;p53"/>
          <p:cNvSpPr txBox="1"/>
          <p:nvPr/>
        </p:nvSpPr>
        <p:spPr>
          <a:xfrm>
            <a:off x="106660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910" name="Google Shape;910;p53"/>
          <p:cNvSpPr txBox="1"/>
          <p:nvPr/>
        </p:nvSpPr>
        <p:spPr>
          <a:xfrm>
            <a:off x="54971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911" name="Google Shape;911;p53"/>
          <p:cNvSpPr txBox="1"/>
          <p:nvPr/>
        </p:nvSpPr>
        <p:spPr>
          <a:xfrm>
            <a:off x="115275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912" name="Google Shape;912;p53"/>
          <p:cNvSpPr txBox="1"/>
          <p:nvPr/>
        </p:nvSpPr>
        <p:spPr>
          <a:xfrm>
            <a:off x="102679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913" name="Google Shape;913;p53"/>
          <p:cNvSpPr txBox="1"/>
          <p:nvPr/>
        </p:nvSpPr>
        <p:spPr>
          <a:xfrm>
            <a:off x="67521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914" name="Google Shape;914;p53"/>
          <p:cNvSpPr txBox="1"/>
          <p:nvPr/>
        </p:nvSpPr>
        <p:spPr>
          <a:xfrm>
            <a:off x="589068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915" name="Google Shape;915;p53"/>
          <p:cNvSpPr txBox="1"/>
          <p:nvPr/>
        </p:nvSpPr>
        <p:spPr>
          <a:xfrm>
            <a:off x="76136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916" name="Google Shape;916;p53"/>
          <p:cNvSpPr txBox="1"/>
          <p:nvPr/>
        </p:nvSpPr>
        <p:spPr>
          <a:xfrm>
            <a:off x="94064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917" name="Google Shape;917;p53"/>
          <p:cNvSpPr txBox="1"/>
          <p:nvPr/>
        </p:nvSpPr>
        <p:spPr>
          <a:xfrm>
            <a:off x="1112943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918" name="Google Shape;918;p53"/>
          <p:cNvSpPr txBox="1"/>
          <p:nvPr/>
        </p:nvSpPr>
        <p:spPr>
          <a:xfrm>
            <a:off x="502920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919" name="Google Shape;919;p53"/>
          <p:cNvSpPr txBox="1"/>
          <p:nvPr/>
        </p:nvSpPr>
        <p:spPr>
          <a:xfrm>
            <a:off x="1199091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920" name="Google Shape;920;p53"/>
          <p:cNvSpPr txBox="1"/>
          <p:nvPr/>
        </p:nvSpPr>
        <p:spPr>
          <a:xfrm>
            <a:off x="699431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921" name="Google Shape;921;p53"/>
          <p:cNvSpPr txBox="1"/>
          <p:nvPr/>
        </p:nvSpPr>
        <p:spPr>
          <a:xfrm>
            <a:off x="550883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922" name="Google Shape;922;p53"/>
          <p:cNvSpPr txBox="1"/>
          <p:nvPr/>
        </p:nvSpPr>
        <p:spPr>
          <a:xfrm>
            <a:off x="785579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923" name="Google Shape;923;p53"/>
          <p:cNvSpPr txBox="1"/>
          <p:nvPr/>
        </p:nvSpPr>
        <p:spPr>
          <a:xfrm>
            <a:off x="464735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924" name="Google Shape;924;p53"/>
          <p:cNvSpPr txBox="1"/>
          <p:nvPr/>
        </p:nvSpPr>
        <p:spPr>
          <a:xfrm>
            <a:off x="562059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925" name="Google Shape;925;p53"/>
          <p:cNvSpPr txBox="1"/>
          <p:nvPr/>
        </p:nvSpPr>
        <p:spPr>
          <a:xfrm>
            <a:off x="447040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926" name="Google Shape;926;p53"/>
          <p:cNvSpPr txBox="1"/>
          <p:nvPr/>
        </p:nvSpPr>
        <p:spPr>
          <a:xfrm>
            <a:off x="6817361" y="4246880"/>
            <a:ext cx="861483" cy="726440"/>
          </a:xfrm>
          <a:prstGeom prst="rect">
            <a:avLst/>
          </a:prstGeom>
          <a:noFill/>
          <a:ln cap="sq" cmpd="sng" w="38150">
            <a:solidFill>
              <a:srgbClr val="3333FF"/>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927" name="Google Shape;927;p53"/>
          <p:cNvSpPr txBox="1"/>
          <p:nvPr/>
        </p:nvSpPr>
        <p:spPr>
          <a:xfrm>
            <a:off x="8079318" y="4246880"/>
            <a:ext cx="861483" cy="726440"/>
          </a:xfrm>
          <a:prstGeom prst="rect">
            <a:avLst/>
          </a:prstGeom>
          <a:noFill/>
          <a:ln cap="sq" cmpd="sng" w="38150">
            <a:solidFill>
              <a:srgbClr val="3333FF"/>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928" name="Google Shape;928;p53"/>
          <p:cNvSpPr txBox="1"/>
          <p:nvPr/>
        </p:nvSpPr>
        <p:spPr>
          <a:xfrm>
            <a:off x="7071149" y="6482081"/>
            <a:ext cx="1436642" cy="680307"/>
          </a:xfrm>
          <a:prstGeom prst="rect">
            <a:avLst/>
          </a:prstGeom>
          <a:noFill/>
          <a:ln cap="sq" cmpd="sng" w="38150">
            <a:solidFill>
              <a:srgbClr val="FF0033"/>
            </a:solidFill>
            <a:prstDash val="dash"/>
            <a:miter lim="800000"/>
            <a:headEnd len="sm" w="sm" type="none"/>
            <a:tailEnd len="sm" w="sm" type="none"/>
          </a:ln>
        </p:spPr>
        <p:txBody>
          <a:bodyPr anchorCtr="0" anchor="t" bIns="68625" lIns="132000" spcFirstLastPara="1" rIns="132000" wrap="square" tIns="68625">
            <a:spAutoFit/>
          </a:bodyPr>
          <a:lstStyle/>
          <a:p>
            <a:pPr indent="0" lvl="0" marL="0" marR="0" rtl="0" algn="l">
              <a:spcBef>
                <a:spcPts val="0"/>
              </a:spcBef>
              <a:spcAft>
                <a:spcPts val="0"/>
              </a:spcAft>
              <a:buNone/>
            </a:pPr>
            <a:r>
              <a:rPr lang="en-US" sz="3520">
                <a:solidFill>
                  <a:srgbClr val="FF0033"/>
                </a:solidFill>
                <a:latin typeface="Times New Roman"/>
                <a:ea typeface="Times New Roman"/>
                <a:cs typeface="Times New Roman"/>
                <a:sym typeface="Times New Roman"/>
              </a:rPr>
              <a:t>Merge</a:t>
            </a:r>
            <a:endParaRPr/>
          </a:p>
        </p:txBody>
      </p:sp>
      <p:sp>
        <p:nvSpPr>
          <p:cNvPr id="929" name="Google Shape;929;p53"/>
          <p:cNvSpPr txBox="1"/>
          <p:nvPr/>
        </p:nvSpPr>
        <p:spPr>
          <a:xfrm>
            <a:off x="461475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930" name="Google Shape;930;p53"/>
          <p:cNvSpPr txBox="1"/>
          <p:nvPr/>
        </p:nvSpPr>
        <p:spPr>
          <a:xfrm>
            <a:off x="547624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931" name="Google Shape;931;p53"/>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54"/>
          <p:cNvSpPr txBox="1"/>
          <p:nvPr/>
        </p:nvSpPr>
        <p:spPr>
          <a:xfrm>
            <a:off x="980461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938" name="Google Shape;938;p54"/>
          <p:cNvSpPr txBox="1"/>
          <p:nvPr/>
        </p:nvSpPr>
        <p:spPr>
          <a:xfrm>
            <a:off x="722016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939" name="Google Shape;939;p54"/>
          <p:cNvSpPr txBox="1"/>
          <p:nvPr/>
        </p:nvSpPr>
        <p:spPr>
          <a:xfrm>
            <a:off x="63586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940" name="Google Shape;940;p54"/>
          <p:cNvSpPr txBox="1"/>
          <p:nvPr/>
        </p:nvSpPr>
        <p:spPr>
          <a:xfrm>
            <a:off x="808164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941" name="Google Shape;941;p54"/>
          <p:cNvSpPr txBox="1"/>
          <p:nvPr/>
        </p:nvSpPr>
        <p:spPr>
          <a:xfrm>
            <a:off x="894313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942" name="Google Shape;942;p54"/>
          <p:cNvSpPr txBox="1"/>
          <p:nvPr/>
        </p:nvSpPr>
        <p:spPr>
          <a:xfrm>
            <a:off x="106660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943" name="Google Shape;943;p54"/>
          <p:cNvSpPr txBox="1"/>
          <p:nvPr/>
        </p:nvSpPr>
        <p:spPr>
          <a:xfrm>
            <a:off x="54971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944" name="Google Shape;944;p54"/>
          <p:cNvSpPr txBox="1"/>
          <p:nvPr/>
        </p:nvSpPr>
        <p:spPr>
          <a:xfrm>
            <a:off x="115275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945" name="Google Shape;945;p54"/>
          <p:cNvSpPr txBox="1"/>
          <p:nvPr/>
        </p:nvSpPr>
        <p:spPr>
          <a:xfrm>
            <a:off x="102679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946" name="Google Shape;946;p54"/>
          <p:cNvSpPr txBox="1"/>
          <p:nvPr/>
        </p:nvSpPr>
        <p:spPr>
          <a:xfrm>
            <a:off x="67521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947" name="Google Shape;947;p54"/>
          <p:cNvSpPr txBox="1"/>
          <p:nvPr/>
        </p:nvSpPr>
        <p:spPr>
          <a:xfrm>
            <a:off x="589068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948" name="Google Shape;948;p54"/>
          <p:cNvSpPr txBox="1"/>
          <p:nvPr/>
        </p:nvSpPr>
        <p:spPr>
          <a:xfrm>
            <a:off x="76136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949" name="Google Shape;949;p54"/>
          <p:cNvSpPr txBox="1"/>
          <p:nvPr/>
        </p:nvSpPr>
        <p:spPr>
          <a:xfrm>
            <a:off x="94064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950" name="Google Shape;950;p54"/>
          <p:cNvSpPr txBox="1"/>
          <p:nvPr/>
        </p:nvSpPr>
        <p:spPr>
          <a:xfrm>
            <a:off x="1112943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951" name="Google Shape;951;p54"/>
          <p:cNvSpPr txBox="1"/>
          <p:nvPr/>
        </p:nvSpPr>
        <p:spPr>
          <a:xfrm>
            <a:off x="502920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952" name="Google Shape;952;p54"/>
          <p:cNvSpPr txBox="1"/>
          <p:nvPr/>
        </p:nvSpPr>
        <p:spPr>
          <a:xfrm>
            <a:off x="1199091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953" name="Google Shape;953;p54"/>
          <p:cNvSpPr txBox="1"/>
          <p:nvPr/>
        </p:nvSpPr>
        <p:spPr>
          <a:xfrm>
            <a:off x="699431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954" name="Google Shape;954;p54"/>
          <p:cNvSpPr txBox="1"/>
          <p:nvPr/>
        </p:nvSpPr>
        <p:spPr>
          <a:xfrm>
            <a:off x="550883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955" name="Google Shape;955;p54"/>
          <p:cNvSpPr txBox="1"/>
          <p:nvPr/>
        </p:nvSpPr>
        <p:spPr>
          <a:xfrm>
            <a:off x="785579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956" name="Google Shape;956;p54"/>
          <p:cNvSpPr txBox="1"/>
          <p:nvPr/>
        </p:nvSpPr>
        <p:spPr>
          <a:xfrm>
            <a:off x="464735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957" name="Google Shape;957;p54"/>
          <p:cNvSpPr txBox="1"/>
          <p:nvPr/>
        </p:nvSpPr>
        <p:spPr>
          <a:xfrm>
            <a:off x="562059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958" name="Google Shape;958;p54"/>
          <p:cNvSpPr txBox="1"/>
          <p:nvPr/>
        </p:nvSpPr>
        <p:spPr>
          <a:xfrm>
            <a:off x="447040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959" name="Google Shape;959;p54"/>
          <p:cNvSpPr txBox="1"/>
          <p:nvPr/>
        </p:nvSpPr>
        <p:spPr>
          <a:xfrm>
            <a:off x="6817361" y="4246880"/>
            <a:ext cx="861483" cy="726440"/>
          </a:xfrm>
          <a:prstGeom prst="rect">
            <a:avLst/>
          </a:prstGeom>
          <a:noFill/>
          <a:ln cap="sq" cmpd="sng" w="38150">
            <a:solidFill>
              <a:srgbClr val="3333FF"/>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960" name="Google Shape;960;p54"/>
          <p:cNvSpPr txBox="1"/>
          <p:nvPr/>
        </p:nvSpPr>
        <p:spPr>
          <a:xfrm>
            <a:off x="807931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961" name="Google Shape;961;p54"/>
          <p:cNvSpPr txBox="1"/>
          <p:nvPr/>
        </p:nvSpPr>
        <p:spPr>
          <a:xfrm>
            <a:off x="696171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962" name="Google Shape;962;p54"/>
          <p:cNvSpPr txBox="1"/>
          <p:nvPr/>
        </p:nvSpPr>
        <p:spPr>
          <a:xfrm>
            <a:off x="7071149" y="6482081"/>
            <a:ext cx="1436642" cy="680307"/>
          </a:xfrm>
          <a:prstGeom prst="rect">
            <a:avLst/>
          </a:prstGeom>
          <a:noFill/>
          <a:ln cap="sq" cmpd="sng" w="38150">
            <a:solidFill>
              <a:srgbClr val="FF0033"/>
            </a:solidFill>
            <a:prstDash val="dash"/>
            <a:miter lim="800000"/>
            <a:headEnd len="sm" w="sm" type="none"/>
            <a:tailEnd len="sm" w="sm" type="none"/>
          </a:ln>
        </p:spPr>
        <p:txBody>
          <a:bodyPr anchorCtr="0" anchor="t" bIns="68625" lIns="132000" spcFirstLastPara="1" rIns="132000" wrap="square" tIns="68625">
            <a:spAutoFit/>
          </a:bodyPr>
          <a:lstStyle/>
          <a:p>
            <a:pPr indent="0" lvl="0" marL="0" marR="0" rtl="0" algn="l">
              <a:spcBef>
                <a:spcPts val="0"/>
              </a:spcBef>
              <a:spcAft>
                <a:spcPts val="0"/>
              </a:spcAft>
              <a:buNone/>
            </a:pPr>
            <a:r>
              <a:rPr lang="en-US" sz="3520">
                <a:solidFill>
                  <a:srgbClr val="FF0033"/>
                </a:solidFill>
                <a:latin typeface="Times New Roman"/>
                <a:ea typeface="Times New Roman"/>
                <a:cs typeface="Times New Roman"/>
                <a:sym typeface="Times New Roman"/>
              </a:rPr>
              <a:t>Merge</a:t>
            </a:r>
            <a:endParaRPr/>
          </a:p>
        </p:txBody>
      </p:sp>
      <p:sp>
        <p:nvSpPr>
          <p:cNvPr id="963" name="Google Shape;963;p54"/>
          <p:cNvSpPr txBox="1"/>
          <p:nvPr/>
        </p:nvSpPr>
        <p:spPr>
          <a:xfrm>
            <a:off x="461475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964" name="Google Shape;964;p54"/>
          <p:cNvSpPr txBox="1"/>
          <p:nvPr/>
        </p:nvSpPr>
        <p:spPr>
          <a:xfrm>
            <a:off x="547624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965" name="Google Shape;965;p54"/>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55"/>
          <p:cNvSpPr txBox="1"/>
          <p:nvPr/>
        </p:nvSpPr>
        <p:spPr>
          <a:xfrm>
            <a:off x="980461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972" name="Google Shape;972;p55"/>
          <p:cNvSpPr txBox="1"/>
          <p:nvPr/>
        </p:nvSpPr>
        <p:spPr>
          <a:xfrm>
            <a:off x="722016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973" name="Google Shape;973;p55"/>
          <p:cNvSpPr txBox="1"/>
          <p:nvPr/>
        </p:nvSpPr>
        <p:spPr>
          <a:xfrm>
            <a:off x="63586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974" name="Google Shape;974;p55"/>
          <p:cNvSpPr txBox="1"/>
          <p:nvPr/>
        </p:nvSpPr>
        <p:spPr>
          <a:xfrm>
            <a:off x="808164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975" name="Google Shape;975;p55"/>
          <p:cNvSpPr txBox="1"/>
          <p:nvPr/>
        </p:nvSpPr>
        <p:spPr>
          <a:xfrm>
            <a:off x="894313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976" name="Google Shape;976;p55"/>
          <p:cNvSpPr txBox="1"/>
          <p:nvPr/>
        </p:nvSpPr>
        <p:spPr>
          <a:xfrm>
            <a:off x="106660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977" name="Google Shape;977;p55"/>
          <p:cNvSpPr txBox="1"/>
          <p:nvPr/>
        </p:nvSpPr>
        <p:spPr>
          <a:xfrm>
            <a:off x="54971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978" name="Google Shape;978;p55"/>
          <p:cNvSpPr txBox="1"/>
          <p:nvPr/>
        </p:nvSpPr>
        <p:spPr>
          <a:xfrm>
            <a:off x="115275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979" name="Google Shape;979;p55"/>
          <p:cNvSpPr txBox="1"/>
          <p:nvPr/>
        </p:nvSpPr>
        <p:spPr>
          <a:xfrm>
            <a:off x="102679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980" name="Google Shape;980;p55"/>
          <p:cNvSpPr txBox="1"/>
          <p:nvPr/>
        </p:nvSpPr>
        <p:spPr>
          <a:xfrm>
            <a:off x="67521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981" name="Google Shape;981;p55"/>
          <p:cNvSpPr txBox="1"/>
          <p:nvPr/>
        </p:nvSpPr>
        <p:spPr>
          <a:xfrm>
            <a:off x="589068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982" name="Google Shape;982;p55"/>
          <p:cNvSpPr txBox="1"/>
          <p:nvPr/>
        </p:nvSpPr>
        <p:spPr>
          <a:xfrm>
            <a:off x="76136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983" name="Google Shape;983;p55"/>
          <p:cNvSpPr txBox="1"/>
          <p:nvPr/>
        </p:nvSpPr>
        <p:spPr>
          <a:xfrm>
            <a:off x="94064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984" name="Google Shape;984;p55"/>
          <p:cNvSpPr txBox="1"/>
          <p:nvPr/>
        </p:nvSpPr>
        <p:spPr>
          <a:xfrm>
            <a:off x="1112943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985" name="Google Shape;985;p55"/>
          <p:cNvSpPr txBox="1"/>
          <p:nvPr/>
        </p:nvSpPr>
        <p:spPr>
          <a:xfrm>
            <a:off x="502920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986" name="Google Shape;986;p55"/>
          <p:cNvSpPr txBox="1"/>
          <p:nvPr/>
        </p:nvSpPr>
        <p:spPr>
          <a:xfrm>
            <a:off x="1199091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987" name="Google Shape;987;p55"/>
          <p:cNvSpPr txBox="1"/>
          <p:nvPr/>
        </p:nvSpPr>
        <p:spPr>
          <a:xfrm>
            <a:off x="699431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988" name="Google Shape;988;p55"/>
          <p:cNvSpPr txBox="1"/>
          <p:nvPr/>
        </p:nvSpPr>
        <p:spPr>
          <a:xfrm>
            <a:off x="550883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989" name="Google Shape;989;p55"/>
          <p:cNvSpPr txBox="1"/>
          <p:nvPr/>
        </p:nvSpPr>
        <p:spPr>
          <a:xfrm>
            <a:off x="785579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990" name="Google Shape;990;p55"/>
          <p:cNvSpPr txBox="1"/>
          <p:nvPr/>
        </p:nvSpPr>
        <p:spPr>
          <a:xfrm>
            <a:off x="464735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991" name="Google Shape;991;p55"/>
          <p:cNvSpPr txBox="1"/>
          <p:nvPr/>
        </p:nvSpPr>
        <p:spPr>
          <a:xfrm>
            <a:off x="562059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992" name="Google Shape;992;p55"/>
          <p:cNvSpPr txBox="1"/>
          <p:nvPr/>
        </p:nvSpPr>
        <p:spPr>
          <a:xfrm>
            <a:off x="447040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993" name="Google Shape;993;p55"/>
          <p:cNvSpPr txBox="1"/>
          <p:nvPr/>
        </p:nvSpPr>
        <p:spPr>
          <a:xfrm>
            <a:off x="681736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994" name="Google Shape;994;p55"/>
          <p:cNvSpPr txBox="1"/>
          <p:nvPr/>
        </p:nvSpPr>
        <p:spPr>
          <a:xfrm>
            <a:off x="807931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995" name="Google Shape;995;p55"/>
          <p:cNvSpPr txBox="1"/>
          <p:nvPr/>
        </p:nvSpPr>
        <p:spPr>
          <a:xfrm>
            <a:off x="782320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996" name="Google Shape;996;p55"/>
          <p:cNvSpPr txBox="1"/>
          <p:nvPr/>
        </p:nvSpPr>
        <p:spPr>
          <a:xfrm>
            <a:off x="7071149" y="6482081"/>
            <a:ext cx="1436642" cy="680307"/>
          </a:xfrm>
          <a:prstGeom prst="rect">
            <a:avLst/>
          </a:prstGeom>
          <a:noFill/>
          <a:ln cap="sq" cmpd="sng" w="38150">
            <a:solidFill>
              <a:srgbClr val="FF0033"/>
            </a:solidFill>
            <a:prstDash val="dash"/>
            <a:miter lim="800000"/>
            <a:headEnd len="sm" w="sm" type="none"/>
            <a:tailEnd len="sm" w="sm" type="none"/>
          </a:ln>
        </p:spPr>
        <p:txBody>
          <a:bodyPr anchorCtr="0" anchor="t" bIns="68625" lIns="132000" spcFirstLastPara="1" rIns="132000" wrap="square" tIns="68625">
            <a:spAutoFit/>
          </a:bodyPr>
          <a:lstStyle/>
          <a:p>
            <a:pPr indent="0" lvl="0" marL="0" marR="0" rtl="0" algn="l">
              <a:spcBef>
                <a:spcPts val="0"/>
              </a:spcBef>
              <a:spcAft>
                <a:spcPts val="0"/>
              </a:spcAft>
              <a:buNone/>
            </a:pPr>
            <a:r>
              <a:rPr lang="en-US" sz="3520">
                <a:solidFill>
                  <a:srgbClr val="FF0033"/>
                </a:solidFill>
                <a:latin typeface="Times New Roman"/>
                <a:ea typeface="Times New Roman"/>
                <a:cs typeface="Times New Roman"/>
                <a:sym typeface="Times New Roman"/>
              </a:rPr>
              <a:t>Merge</a:t>
            </a:r>
            <a:endParaRPr/>
          </a:p>
        </p:txBody>
      </p:sp>
      <p:sp>
        <p:nvSpPr>
          <p:cNvPr id="997" name="Google Shape;997;p55"/>
          <p:cNvSpPr txBox="1"/>
          <p:nvPr/>
        </p:nvSpPr>
        <p:spPr>
          <a:xfrm>
            <a:off x="461475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998" name="Google Shape;998;p55"/>
          <p:cNvSpPr txBox="1"/>
          <p:nvPr/>
        </p:nvSpPr>
        <p:spPr>
          <a:xfrm>
            <a:off x="547624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999" name="Google Shape;999;p55"/>
          <p:cNvSpPr txBox="1"/>
          <p:nvPr/>
        </p:nvSpPr>
        <p:spPr>
          <a:xfrm>
            <a:off x="696171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000" name="Google Shape;1000;p55"/>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56"/>
          <p:cNvSpPr txBox="1"/>
          <p:nvPr/>
        </p:nvSpPr>
        <p:spPr>
          <a:xfrm>
            <a:off x="980461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007" name="Google Shape;1007;p56"/>
          <p:cNvSpPr txBox="1"/>
          <p:nvPr/>
        </p:nvSpPr>
        <p:spPr>
          <a:xfrm>
            <a:off x="722016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008" name="Google Shape;1008;p56"/>
          <p:cNvSpPr txBox="1"/>
          <p:nvPr/>
        </p:nvSpPr>
        <p:spPr>
          <a:xfrm>
            <a:off x="63586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009" name="Google Shape;1009;p56"/>
          <p:cNvSpPr txBox="1"/>
          <p:nvPr/>
        </p:nvSpPr>
        <p:spPr>
          <a:xfrm>
            <a:off x="808164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010" name="Google Shape;1010;p56"/>
          <p:cNvSpPr txBox="1"/>
          <p:nvPr/>
        </p:nvSpPr>
        <p:spPr>
          <a:xfrm>
            <a:off x="894313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011" name="Google Shape;1011;p56"/>
          <p:cNvSpPr txBox="1"/>
          <p:nvPr/>
        </p:nvSpPr>
        <p:spPr>
          <a:xfrm>
            <a:off x="106660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012" name="Google Shape;1012;p56"/>
          <p:cNvSpPr txBox="1"/>
          <p:nvPr/>
        </p:nvSpPr>
        <p:spPr>
          <a:xfrm>
            <a:off x="54971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013" name="Google Shape;1013;p56"/>
          <p:cNvSpPr txBox="1"/>
          <p:nvPr/>
        </p:nvSpPr>
        <p:spPr>
          <a:xfrm>
            <a:off x="115275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014" name="Google Shape;1014;p56"/>
          <p:cNvSpPr txBox="1"/>
          <p:nvPr/>
        </p:nvSpPr>
        <p:spPr>
          <a:xfrm>
            <a:off x="102679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015" name="Google Shape;1015;p56"/>
          <p:cNvSpPr txBox="1"/>
          <p:nvPr/>
        </p:nvSpPr>
        <p:spPr>
          <a:xfrm>
            <a:off x="67521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016" name="Google Shape;1016;p56"/>
          <p:cNvSpPr txBox="1"/>
          <p:nvPr/>
        </p:nvSpPr>
        <p:spPr>
          <a:xfrm>
            <a:off x="589068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017" name="Google Shape;1017;p56"/>
          <p:cNvSpPr txBox="1"/>
          <p:nvPr/>
        </p:nvSpPr>
        <p:spPr>
          <a:xfrm>
            <a:off x="76136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018" name="Google Shape;1018;p56"/>
          <p:cNvSpPr txBox="1"/>
          <p:nvPr/>
        </p:nvSpPr>
        <p:spPr>
          <a:xfrm>
            <a:off x="94064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019" name="Google Shape;1019;p56"/>
          <p:cNvSpPr txBox="1"/>
          <p:nvPr/>
        </p:nvSpPr>
        <p:spPr>
          <a:xfrm>
            <a:off x="1112943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020" name="Google Shape;1020;p56"/>
          <p:cNvSpPr txBox="1"/>
          <p:nvPr/>
        </p:nvSpPr>
        <p:spPr>
          <a:xfrm>
            <a:off x="502920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021" name="Google Shape;1021;p56"/>
          <p:cNvSpPr txBox="1"/>
          <p:nvPr/>
        </p:nvSpPr>
        <p:spPr>
          <a:xfrm>
            <a:off x="1199091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022" name="Google Shape;1022;p56"/>
          <p:cNvSpPr txBox="1"/>
          <p:nvPr/>
        </p:nvSpPr>
        <p:spPr>
          <a:xfrm>
            <a:off x="699431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023" name="Google Shape;1023;p56"/>
          <p:cNvSpPr txBox="1"/>
          <p:nvPr/>
        </p:nvSpPr>
        <p:spPr>
          <a:xfrm>
            <a:off x="550883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024" name="Google Shape;1024;p56"/>
          <p:cNvSpPr txBox="1"/>
          <p:nvPr/>
        </p:nvSpPr>
        <p:spPr>
          <a:xfrm>
            <a:off x="785579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025" name="Google Shape;1025;p56"/>
          <p:cNvSpPr txBox="1"/>
          <p:nvPr/>
        </p:nvSpPr>
        <p:spPr>
          <a:xfrm>
            <a:off x="464735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026" name="Google Shape;1026;p56"/>
          <p:cNvSpPr txBox="1"/>
          <p:nvPr/>
        </p:nvSpPr>
        <p:spPr>
          <a:xfrm>
            <a:off x="562059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027" name="Google Shape;1027;p56"/>
          <p:cNvSpPr txBox="1"/>
          <p:nvPr/>
        </p:nvSpPr>
        <p:spPr>
          <a:xfrm>
            <a:off x="447040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028" name="Google Shape;1028;p56"/>
          <p:cNvSpPr txBox="1"/>
          <p:nvPr/>
        </p:nvSpPr>
        <p:spPr>
          <a:xfrm>
            <a:off x="681736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029" name="Google Shape;1029;p56"/>
          <p:cNvSpPr txBox="1"/>
          <p:nvPr/>
        </p:nvSpPr>
        <p:spPr>
          <a:xfrm>
            <a:off x="807931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030" name="Google Shape;1030;p56"/>
          <p:cNvSpPr txBox="1"/>
          <p:nvPr/>
        </p:nvSpPr>
        <p:spPr>
          <a:xfrm>
            <a:off x="4693920" y="7376161"/>
            <a:ext cx="3911600" cy="680307"/>
          </a:xfrm>
          <a:prstGeom prst="rect">
            <a:avLst/>
          </a:prstGeom>
          <a:noFill/>
          <a:ln cap="sq" cmpd="sng" w="38150">
            <a:solidFill>
              <a:srgbClr val="FF0033"/>
            </a:solidFill>
            <a:prstDash val="dash"/>
            <a:miter lim="800000"/>
            <a:headEnd len="sm" w="sm" type="none"/>
            <a:tailEnd len="sm" w="sm" type="none"/>
          </a:ln>
        </p:spPr>
        <p:txBody>
          <a:bodyPr anchorCtr="0" anchor="t" bIns="68625" lIns="132000" spcFirstLastPara="1" rIns="132000" wrap="square" tIns="68625">
            <a:spAutoFit/>
          </a:bodyPr>
          <a:lstStyle/>
          <a:p>
            <a:pPr indent="0" lvl="0" marL="0" marR="0" rtl="0" algn="ctr">
              <a:spcBef>
                <a:spcPts val="0"/>
              </a:spcBef>
              <a:spcAft>
                <a:spcPts val="0"/>
              </a:spcAft>
              <a:buNone/>
            </a:pPr>
            <a:r>
              <a:rPr lang="en-US" sz="3520">
                <a:solidFill>
                  <a:srgbClr val="FF0033"/>
                </a:solidFill>
                <a:latin typeface="Times New Roman"/>
                <a:ea typeface="Times New Roman"/>
                <a:cs typeface="Times New Roman"/>
                <a:sym typeface="Times New Roman"/>
              </a:rPr>
              <a:t>Merge</a:t>
            </a:r>
            <a:endParaRPr/>
          </a:p>
        </p:txBody>
      </p:sp>
      <p:sp>
        <p:nvSpPr>
          <p:cNvPr id="1031" name="Google Shape;1031;p56"/>
          <p:cNvSpPr txBox="1"/>
          <p:nvPr/>
        </p:nvSpPr>
        <p:spPr>
          <a:xfrm>
            <a:off x="547624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032" name="Google Shape;1032;p56"/>
          <p:cNvSpPr txBox="1"/>
          <p:nvPr/>
        </p:nvSpPr>
        <p:spPr>
          <a:xfrm>
            <a:off x="782320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033" name="Google Shape;1033;p56"/>
          <p:cNvSpPr txBox="1"/>
          <p:nvPr/>
        </p:nvSpPr>
        <p:spPr>
          <a:xfrm>
            <a:off x="6961718" y="5364480"/>
            <a:ext cx="861483" cy="726440"/>
          </a:xfrm>
          <a:prstGeom prst="rect">
            <a:avLst/>
          </a:prstGeom>
          <a:noFill/>
          <a:ln cap="sq" cmpd="sng" w="38150">
            <a:solidFill>
              <a:srgbClr val="3333FF"/>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034" name="Google Shape;1034;p56"/>
          <p:cNvSpPr txBox="1"/>
          <p:nvPr/>
        </p:nvSpPr>
        <p:spPr>
          <a:xfrm>
            <a:off x="4614758" y="5364480"/>
            <a:ext cx="861483" cy="726440"/>
          </a:xfrm>
          <a:prstGeom prst="rect">
            <a:avLst/>
          </a:prstGeom>
          <a:noFill/>
          <a:ln cap="sq" cmpd="sng" w="38150">
            <a:solidFill>
              <a:srgbClr val="3333FF"/>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035" name="Google Shape;1035;p56"/>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57"/>
          <p:cNvSpPr txBox="1"/>
          <p:nvPr/>
        </p:nvSpPr>
        <p:spPr>
          <a:xfrm>
            <a:off x="980461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042" name="Google Shape;1042;p57"/>
          <p:cNvSpPr txBox="1"/>
          <p:nvPr/>
        </p:nvSpPr>
        <p:spPr>
          <a:xfrm>
            <a:off x="722016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043" name="Google Shape;1043;p57"/>
          <p:cNvSpPr txBox="1"/>
          <p:nvPr/>
        </p:nvSpPr>
        <p:spPr>
          <a:xfrm>
            <a:off x="63586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044" name="Google Shape;1044;p57"/>
          <p:cNvSpPr txBox="1"/>
          <p:nvPr/>
        </p:nvSpPr>
        <p:spPr>
          <a:xfrm>
            <a:off x="808164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045" name="Google Shape;1045;p57"/>
          <p:cNvSpPr txBox="1"/>
          <p:nvPr/>
        </p:nvSpPr>
        <p:spPr>
          <a:xfrm>
            <a:off x="894313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046" name="Google Shape;1046;p57"/>
          <p:cNvSpPr txBox="1"/>
          <p:nvPr/>
        </p:nvSpPr>
        <p:spPr>
          <a:xfrm>
            <a:off x="106660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047" name="Google Shape;1047;p57"/>
          <p:cNvSpPr txBox="1"/>
          <p:nvPr/>
        </p:nvSpPr>
        <p:spPr>
          <a:xfrm>
            <a:off x="54971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048" name="Google Shape;1048;p57"/>
          <p:cNvSpPr txBox="1"/>
          <p:nvPr/>
        </p:nvSpPr>
        <p:spPr>
          <a:xfrm>
            <a:off x="115275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049" name="Google Shape;1049;p57"/>
          <p:cNvSpPr txBox="1"/>
          <p:nvPr/>
        </p:nvSpPr>
        <p:spPr>
          <a:xfrm>
            <a:off x="102679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050" name="Google Shape;1050;p57"/>
          <p:cNvSpPr txBox="1"/>
          <p:nvPr/>
        </p:nvSpPr>
        <p:spPr>
          <a:xfrm>
            <a:off x="67521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051" name="Google Shape;1051;p57"/>
          <p:cNvSpPr txBox="1"/>
          <p:nvPr/>
        </p:nvSpPr>
        <p:spPr>
          <a:xfrm>
            <a:off x="589068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052" name="Google Shape;1052;p57"/>
          <p:cNvSpPr txBox="1"/>
          <p:nvPr/>
        </p:nvSpPr>
        <p:spPr>
          <a:xfrm>
            <a:off x="76136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053" name="Google Shape;1053;p57"/>
          <p:cNvSpPr txBox="1"/>
          <p:nvPr/>
        </p:nvSpPr>
        <p:spPr>
          <a:xfrm>
            <a:off x="94064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054" name="Google Shape;1054;p57"/>
          <p:cNvSpPr txBox="1"/>
          <p:nvPr/>
        </p:nvSpPr>
        <p:spPr>
          <a:xfrm>
            <a:off x="1112943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055" name="Google Shape;1055;p57"/>
          <p:cNvSpPr txBox="1"/>
          <p:nvPr/>
        </p:nvSpPr>
        <p:spPr>
          <a:xfrm>
            <a:off x="502920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056" name="Google Shape;1056;p57"/>
          <p:cNvSpPr txBox="1"/>
          <p:nvPr/>
        </p:nvSpPr>
        <p:spPr>
          <a:xfrm>
            <a:off x="1199091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057" name="Google Shape;1057;p57"/>
          <p:cNvSpPr txBox="1"/>
          <p:nvPr/>
        </p:nvSpPr>
        <p:spPr>
          <a:xfrm>
            <a:off x="699431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058" name="Google Shape;1058;p57"/>
          <p:cNvSpPr txBox="1"/>
          <p:nvPr/>
        </p:nvSpPr>
        <p:spPr>
          <a:xfrm>
            <a:off x="550883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059" name="Google Shape;1059;p57"/>
          <p:cNvSpPr txBox="1"/>
          <p:nvPr/>
        </p:nvSpPr>
        <p:spPr>
          <a:xfrm>
            <a:off x="785579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060" name="Google Shape;1060;p57"/>
          <p:cNvSpPr txBox="1"/>
          <p:nvPr/>
        </p:nvSpPr>
        <p:spPr>
          <a:xfrm>
            <a:off x="464735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061" name="Google Shape;1061;p57"/>
          <p:cNvSpPr txBox="1"/>
          <p:nvPr/>
        </p:nvSpPr>
        <p:spPr>
          <a:xfrm>
            <a:off x="562059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062" name="Google Shape;1062;p57"/>
          <p:cNvSpPr txBox="1"/>
          <p:nvPr/>
        </p:nvSpPr>
        <p:spPr>
          <a:xfrm>
            <a:off x="447040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063" name="Google Shape;1063;p57"/>
          <p:cNvSpPr txBox="1"/>
          <p:nvPr/>
        </p:nvSpPr>
        <p:spPr>
          <a:xfrm>
            <a:off x="681736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064" name="Google Shape;1064;p57"/>
          <p:cNvSpPr txBox="1"/>
          <p:nvPr/>
        </p:nvSpPr>
        <p:spPr>
          <a:xfrm>
            <a:off x="807931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065" name="Google Shape;1065;p57"/>
          <p:cNvSpPr txBox="1"/>
          <p:nvPr/>
        </p:nvSpPr>
        <p:spPr>
          <a:xfrm>
            <a:off x="4693920" y="7376161"/>
            <a:ext cx="3911600" cy="680307"/>
          </a:xfrm>
          <a:prstGeom prst="rect">
            <a:avLst/>
          </a:prstGeom>
          <a:noFill/>
          <a:ln cap="sq" cmpd="sng" w="38150">
            <a:solidFill>
              <a:srgbClr val="FF0033"/>
            </a:solidFill>
            <a:prstDash val="dash"/>
            <a:miter lim="800000"/>
            <a:headEnd len="sm" w="sm" type="none"/>
            <a:tailEnd len="sm" w="sm" type="none"/>
          </a:ln>
        </p:spPr>
        <p:txBody>
          <a:bodyPr anchorCtr="0" anchor="t" bIns="68625" lIns="132000" spcFirstLastPara="1" rIns="132000" wrap="square" tIns="68625">
            <a:spAutoFit/>
          </a:bodyPr>
          <a:lstStyle/>
          <a:p>
            <a:pPr indent="0" lvl="0" marL="0" marR="0" rtl="0" algn="ctr">
              <a:spcBef>
                <a:spcPts val="0"/>
              </a:spcBef>
              <a:spcAft>
                <a:spcPts val="0"/>
              </a:spcAft>
              <a:buNone/>
            </a:pPr>
            <a:r>
              <a:rPr lang="en-US" sz="3520">
                <a:solidFill>
                  <a:srgbClr val="FF0033"/>
                </a:solidFill>
                <a:latin typeface="Times New Roman"/>
                <a:ea typeface="Times New Roman"/>
                <a:cs typeface="Times New Roman"/>
                <a:sym typeface="Times New Roman"/>
              </a:rPr>
              <a:t>Merge</a:t>
            </a:r>
            <a:endParaRPr/>
          </a:p>
        </p:txBody>
      </p:sp>
      <p:sp>
        <p:nvSpPr>
          <p:cNvPr id="1066" name="Google Shape;1066;p57"/>
          <p:cNvSpPr txBox="1"/>
          <p:nvPr/>
        </p:nvSpPr>
        <p:spPr>
          <a:xfrm>
            <a:off x="547624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067" name="Google Shape;1067;p57"/>
          <p:cNvSpPr txBox="1"/>
          <p:nvPr/>
        </p:nvSpPr>
        <p:spPr>
          <a:xfrm>
            <a:off x="696171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068" name="Google Shape;1068;p57"/>
          <p:cNvSpPr txBox="1"/>
          <p:nvPr/>
        </p:nvSpPr>
        <p:spPr>
          <a:xfrm>
            <a:off x="4838278"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069" name="Google Shape;1069;p57"/>
          <p:cNvSpPr txBox="1"/>
          <p:nvPr/>
        </p:nvSpPr>
        <p:spPr>
          <a:xfrm>
            <a:off x="4614758" y="5364480"/>
            <a:ext cx="861483" cy="726440"/>
          </a:xfrm>
          <a:prstGeom prst="rect">
            <a:avLst/>
          </a:prstGeom>
          <a:noFill/>
          <a:ln cap="sq" cmpd="sng" w="38150">
            <a:solidFill>
              <a:srgbClr val="3333FF"/>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070" name="Google Shape;1070;p57"/>
          <p:cNvSpPr txBox="1"/>
          <p:nvPr/>
        </p:nvSpPr>
        <p:spPr>
          <a:xfrm>
            <a:off x="7823201" y="5364480"/>
            <a:ext cx="861483" cy="726440"/>
          </a:xfrm>
          <a:prstGeom prst="rect">
            <a:avLst/>
          </a:prstGeom>
          <a:noFill/>
          <a:ln cap="sq" cmpd="sng" w="38150">
            <a:solidFill>
              <a:srgbClr val="3333FF"/>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071" name="Google Shape;1071;p57"/>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58"/>
          <p:cNvSpPr txBox="1"/>
          <p:nvPr/>
        </p:nvSpPr>
        <p:spPr>
          <a:xfrm>
            <a:off x="980461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078" name="Google Shape;1078;p58"/>
          <p:cNvSpPr txBox="1"/>
          <p:nvPr/>
        </p:nvSpPr>
        <p:spPr>
          <a:xfrm>
            <a:off x="722016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079" name="Google Shape;1079;p58"/>
          <p:cNvSpPr txBox="1"/>
          <p:nvPr/>
        </p:nvSpPr>
        <p:spPr>
          <a:xfrm>
            <a:off x="63586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080" name="Google Shape;1080;p58"/>
          <p:cNvSpPr txBox="1"/>
          <p:nvPr/>
        </p:nvSpPr>
        <p:spPr>
          <a:xfrm>
            <a:off x="808164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081" name="Google Shape;1081;p58"/>
          <p:cNvSpPr txBox="1"/>
          <p:nvPr/>
        </p:nvSpPr>
        <p:spPr>
          <a:xfrm>
            <a:off x="894313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082" name="Google Shape;1082;p58"/>
          <p:cNvSpPr txBox="1"/>
          <p:nvPr/>
        </p:nvSpPr>
        <p:spPr>
          <a:xfrm>
            <a:off x="106660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083" name="Google Shape;1083;p58"/>
          <p:cNvSpPr txBox="1"/>
          <p:nvPr/>
        </p:nvSpPr>
        <p:spPr>
          <a:xfrm>
            <a:off x="54971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084" name="Google Shape;1084;p58"/>
          <p:cNvSpPr txBox="1"/>
          <p:nvPr/>
        </p:nvSpPr>
        <p:spPr>
          <a:xfrm>
            <a:off x="115275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085" name="Google Shape;1085;p58"/>
          <p:cNvSpPr txBox="1"/>
          <p:nvPr/>
        </p:nvSpPr>
        <p:spPr>
          <a:xfrm>
            <a:off x="102679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086" name="Google Shape;1086;p58"/>
          <p:cNvSpPr txBox="1"/>
          <p:nvPr/>
        </p:nvSpPr>
        <p:spPr>
          <a:xfrm>
            <a:off x="67521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087" name="Google Shape;1087;p58"/>
          <p:cNvSpPr txBox="1"/>
          <p:nvPr/>
        </p:nvSpPr>
        <p:spPr>
          <a:xfrm>
            <a:off x="589068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088" name="Google Shape;1088;p58"/>
          <p:cNvSpPr txBox="1"/>
          <p:nvPr/>
        </p:nvSpPr>
        <p:spPr>
          <a:xfrm>
            <a:off x="76136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089" name="Google Shape;1089;p58"/>
          <p:cNvSpPr txBox="1"/>
          <p:nvPr/>
        </p:nvSpPr>
        <p:spPr>
          <a:xfrm>
            <a:off x="94064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090" name="Google Shape;1090;p58"/>
          <p:cNvSpPr txBox="1"/>
          <p:nvPr/>
        </p:nvSpPr>
        <p:spPr>
          <a:xfrm>
            <a:off x="1112943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091" name="Google Shape;1091;p58"/>
          <p:cNvSpPr txBox="1"/>
          <p:nvPr/>
        </p:nvSpPr>
        <p:spPr>
          <a:xfrm>
            <a:off x="502920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092" name="Google Shape;1092;p58"/>
          <p:cNvSpPr txBox="1"/>
          <p:nvPr/>
        </p:nvSpPr>
        <p:spPr>
          <a:xfrm>
            <a:off x="1199091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093" name="Google Shape;1093;p58"/>
          <p:cNvSpPr txBox="1"/>
          <p:nvPr/>
        </p:nvSpPr>
        <p:spPr>
          <a:xfrm>
            <a:off x="699431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094" name="Google Shape;1094;p58"/>
          <p:cNvSpPr txBox="1"/>
          <p:nvPr/>
        </p:nvSpPr>
        <p:spPr>
          <a:xfrm>
            <a:off x="550883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095" name="Google Shape;1095;p58"/>
          <p:cNvSpPr txBox="1"/>
          <p:nvPr/>
        </p:nvSpPr>
        <p:spPr>
          <a:xfrm>
            <a:off x="785579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096" name="Google Shape;1096;p58"/>
          <p:cNvSpPr txBox="1"/>
          <p:nvPr/>
        </p:nvSpPr>
        <p:spPr>
          <a:xfrm>
            <a:off x="464735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097" name="Google Shape;1097;p58"/>
          <p:cNvSpPr txBox="1"/>
          <p:nvPr/>
        </p:nvSpPr>
        <p:spPr>
          <a:xfrm>
            <a:off x="562059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098" name="Google Shape;1098;p58"/>
          <p:cNvSpPr txBox="1"/>
          <p:nvPr/>
        </p:nvSpPr>
        <p:spPr>
          <a:xfrm>
            <a:off x="447040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099" name="Google Shape;1099;p58"/>
          <p:cNvSpPr txBox="1"/>
          <p:nvPr/>
        </p:nvSpPr>
        <p:spPr>
          <a:xfrm>
            <a:off x="681736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100" name="Google Shape;1100;p58"/>
          <p:cNvSpPr txBox="1"/>
          <p:nvPr/>
        </p:nvSpPr>
        <p:spPr>
          <a:xfrm>
            <a:off x="807931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101" name="Google Shape;1101;p58"/>
          <p:cNvSpPr txBox="1"/>
          <p:nvPr/>
        </p:nvSpPr>
        <p:spPr>
          <a:xfrm>
            <a:off x="4693920" y="7376161"/>
            <a:ext cx="3911600" cy="680307"/>
          </a:xfrm>
          <a:prstGeom prst="rect">
            <a:avLst/>
          </a:prstGeom>
          <a:noFill/>
          <a:ln cap="sq" cmpd="sng" w="38150">
            <a:solidFill>
              <a:srgbClr val="FF0033"/>
            </a:solidFill>
            <a:prstDash val="dash"/>
            <a:miter lim="800000"/>
            <a:headEnd len="sm" w="sm" type="none"/>
            <a:tailEnd len="sm" w="sm" type="none"/>
          </a:ln>
        </p:spPr>
        <p:txBody>
          <a:bodyPr anchorCtr="0" anchor="t" bIns="68625" lIns="132000" spcFirstLastPara="1" rIns="132000" wrap="square" tIns="68625">
            <a:spAutoFit/>
          </a:bodyPr>
          <a:lstStyle/>
          <a:p>
            <a:pPr indent="0" lvl="0" marL="0" marR="0" rtl="0" algn="ctr">
              <a:spcBef>
                <a:spcPts val="0"/>
              </a:spcBef>
              <a:spcAft>
                <a:spcPts val="0"/>
              </a:spcAft>
              <a:buNone/>
            </a:pPr>
            <a:r>
              <a:rPr lang="en-US" sz="3520">
                <a:solidFill>
                  <a:srgbClr val="FF0033"/>
                </a:solidFill>
                <a:latin typeface="Times New Roman"/>
                <a:ea typeface="Times New Roman"/>
                <a:cs typeface="Times New Roman"/>
                <a:sym typeface="Times New Roman"/>
              </a:rPr>
              <a:t>Merge</a:t>
            </a:r>
            <a:endParaRPr/>
          </a:p>
        </p:txBody>
      </p:sp>
      <p:sp>
        <p:nvSpPr>
          <p:cNvPr id="1102" name="Google Shape;1102;p58"/>
          <p:cNvSpPr txBox="1"/>
          <p:nvPr/>
        </p:nvSpPr>
        <p:spPr>
          <a:xfrm>
            <a:off x="461475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103" name="Google Shape;1103;p58"/>
          <p:cNvSpPr txBox="1"/>
          <p:nvPr/>
        </p:nvSpPr>
        <p:spPr>
          <a:xfrm>
            <a:off x="696171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104" name="Google Shape;1104;p58"/>
          <p:cNvSpPr txBox="1"/>
          <p:nvPr/>
        </p:nvSpPr>
        <p:spPr>
          <a:xfrm>
            <a:off x="4838278"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105" name="Google Shape;1105;p58"/>
          <p:cNvSpPr txBox="1"/>
          <p:nvPr/>
        </p:nvSpPr>
        <p:spPr>
          <a:xfrm>
            <a:off x="5699761"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106" name="Google Shape;1106;p58"/>
          <p:cNvSpPr txBox="1"/>
          <p:nvPr/>
        </p:nvSpPr>
        <p:spPr>
          <a:xfrm>
            <a:off x="5476241" y="5364480"/>
            <a:ext cx="861483" cy="726440"/>
          </a:xfrm>
          <a:prstGeom prst="rect">
            <a:avLst/>
          </a:prstGeom>
          <a:noFill/>
          <a:ln cap="sq" cmpd="sng" w="38150">
            <a:solidFill>
              <a:srgbClr val="3333FF"/>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107" name="Google Shape;1107;p58"/>
          <p:cNvSpPr txBox="1"/>
          <p:nvPr/>
        </p:nvSpPr>
        <p:spPr>
          <a:xfrm>
            <a:off x="7823201" y="5364480"/>
            <a:ext cx="861483" cy="726440"/>
          </a:xfrm>
          <a:prstGeom prst="rect">
            <a:avLst/>
          </a:prstGeom>
          <a:noFill/>
          <a:ln cap="sq" cmpd="sng" w="38150">
            <a:solidFill>
              <a:srgbClr val="3333FF"/>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108" name="Google Shape;1108;p58"/>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6"/>
          <p:cNvSpPr txBox="1"/>
          <p:nvPr>
            <p:ph type="title"/>
          </p:nvPr>
        </p:nvSpPr>
        <p:spPr>
          <a:xfrm>
            <a:off x="482600" y="1371600"/>
            <a:ext cx="12517120" cy="2769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Concept of recursion</a:t>
            </a:r>
            <a:endParaRPr b="1" sz="4800">
              <a:solidFill>
                <a:srgbClr val="E36C09"/>
              </a:solidFill>
              <a:latin typeface="Cambria"/>
              <a:ea typeface="Cambria"/>
              <a:cs typeface="Cambria"/>
              <a:sym typeface="Cambria"/>
            </a:endParaRPr>
          </a:p>
        </p:txBody>
      </p:sp>
      <p:sp>
        <p:nvSpPr>
          <p:cNvPr id="116" name="Google Shape;116;p6"/>
          <p:cNvSpPr txBox="1"/>
          <p:nvPr>
            <p:ph idx="1" type="body"/>
          </p:nvPr>
        </p:nvSpPr>
        <p:spPr>
          <a:xfrm>
            <a:off x="895350" y="2312988"/>
            <a:ext cx="16090900" cy="1674305"/>
          </a:xfrm>
          <a:prstGeom prst="rect">
            <a:avLst/>
          </a:prstGeom>
          <a:noFill/>
          <a:ln>
            <a:noFill/>
          </a:ln>
        </p:spPr>
        <p:txBody>
          <a:bodyPr anchorCtr="0" anchor="t" bIns="0" lIns="0" spcFirstLastPara="1" rIns="0" wrap="square" tIns="0">
            <a:spAutoFit/>
          </a:bodyPr>
          <a:lstStyle/>
          <a:p>
            <a:pPr indent="-457200" lvl="0" marL="457200" rtl="0" algn="l">
              <a:spcBef>
                <a:spcPts val="0"/>
              </a:spcBef>
              <a:spcAft>
                <a:spcPts val="0"/>
              </a:spcAft>
              <a:buClr>
                <a:schemeClr val="dk1"/>
              </a:buClr>
              <a:buSzPts val="3200"/>
              <a:buFont typeface="Noto Sans Symbols"/>
              <a:buChar char="❑"/>
            </a:pPr>
            <a:r>
              <a:rPr lang="en-US" sz="3200">
                <a:latin typeface="Cambria"/>
                <a:ea typeface="Cambria"/>
                <a:cs typeface="Cambria"/>
                <a:sym typeface="Cambria"/>
              </a:rPr>
              <a:t>The concept of terminating condition(s) is/are needed.</a:t>
            </a:r>
            <a:endParaRPr/>
          </a:p>
          <a:p>
            <a:pPr indent="-457200" lvl="0" marL="457200" rtl="0" algn="l">
              <a:spcBef>
                <a:spcPts val="640"/>
              </a:spcBef>
              <a:spcAft>
                <a:spcPts val="0"/>
              </a:spcAft>
              <a:buClr>
                <a:schemeClr val="dk1"/>
              </a:buClr>
              <a:buSzPts val="3200"/>
              <a:buFont typeface="Noto Sans Symbols"/>
              <a:buChar char="❑"/>
            </a:pPr>
            <a:r>
              <a:rPr lang="en-US" sz="3200">
                <a:latin typeface="Cambria"/>
                <a:ea typeface="Cambria"/>
                <a:cs typeface="Cambria"/>
                <a:sym typeface="Cambria"/>
              </a:rPr>
              <a:t>It is determined by the parameter(s).</a:t>
            </a:r>
            <a:endParaRPr/>
          </a:p>
          <a:p>
            <a:pPr indent="-254000" lvl="0" marL="457200" rtl="0" algn="l">
              <a:spcBef>
                <a:spcPts val="640"/>
              </a:spcBef>
              <a:spcAft>
                <a:spcPts val="0"/>
              </a:spcAft>
              <a:buClr>
                <a:schemeClr val="dk1"/>
              </a:buClr>
              <a:buSzPts val="3200"/>
              <a:buFont typeface="Noto Sans Symbols"/>
              <a:buNone/>
            </a:pPr>
            <a:r>
              <a:t/>
            </a:r>
            <a:endParaRPr sz="3200">
              <a:latin typeface="Cambria"/>
              <a:ea typeface="Cambria"/>
              <a:cs typeface="Cambria"/>
              <a:sym typeface="Cambria"/>
            </a:endParaRPr>
          </a:p>
        </p:txBody>
      </p:sp>
      <p:sp>
        <p:nvSpPr>
          <p:cNvPr id="117" name="Google Shape;117;p6"/>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59"/>
          <p:cNvSpPr txBox="1"/>
          <p:nvPr/>
        </p:nvSpPr>
        <p:spPr>
          <a:xfrm>
            <a:off x="980461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115" name="Google Shape;1115;p59"/>
          <p:cNvSpPr txBox="1"/>
          <p:nvPr/>
        </p:nvSpPr>
        <p:spPr>
          <a:xfrm>
            <a:off x="722016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116" name="Google Shape;1116;p59"/>
          <p:cNvSpPr txBox="1"/>
          <p:nvPr/>
        </p:nvSpPr>
        <p:spPr>
          <a:xfrm>
            <a:off x="63586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117" name="Google Shape;1117;p59"/>
          <p:cNvSpPr txBox="1"/>
          <p:nvPr/>
        </p:nvSpPr>
        <p:spPr>
          <a:xfrm>
            <a:off x="808164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118" name="Google Shape;1118;p59"/>
          <p:cNvSpPr txBox="1"/>
          <p:nvPr/>
        </p:nvSpPr>
        <p:spPr>
          <a:xfrm>
            <a:off x="894313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119" name="Google Shape;1119;p59"/>
          <p:cNvSpPr txBox="1"/>
          <p:nvPr/>
        </p:nvSpPr>
        <p:spPr>
          <a:xfrm>
            <a:off x="106660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120" name="Google Shape;1120;p59"/>
          <p:cNvSpPr txBox="1"/>
          <p:nvPr/>
        </p:nvSpPr>
        <p:spPr>
          <a:xfrm>
            <a:off x="54971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121" name="Google Shape;1121;p59"/>
          <p:cNvSpPr txBox="1"/>
          <p:nvPr/>
        </p:nvSpPr>
        <p:spPr>
          <a:xfrm>
            <a:off x="115275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122" name="Google Shape;1122;p59"/>
          <p:cNvSpPr txBox="1"/>
          <p:nvPr/>
        </p:nvSpPr>
        <p:spPr>
          <a:xfrm>
            <a:off x="102679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123" name="Google Shape;1123;p59"/>
          <p:cNvSpPr txBox="1"/>
          <p:nvPr/>
        </p:nvSpPr>
        <p:spPr>
          <a:xfrm>
            <a:off x="67521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124" name="Google Shape;1124;p59"/>
          <p:cNvSpPr txBox="1"/>
          <p:nvPr/>
        </p:nvSpPr>
        <p:spPr>
          <a:xfrm>
            <a:off x="589068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125" name="Google Shape;1125;p59"/>
          <p:cNvSpPr txBox="1"/>
          <p:nvPr/>
        </p:nvSpPr>
        <p:spPr>
          <a:xfrm>
            <a:off x="76136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126" name="Google Shape;1126;p59"/>
          <p:cNvSpPr txBox="1"/>
          <p:nvPr/>
        </p:nvSpPr>
        <p:spPr>
          <a:xfrm>
            <a:off x="94064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127" name="Google Shape;1127;p59"/>
          <p:cNvSpPr txBox="1"/>
          <p:nvPr/>
        </p:nvSpPr>
        <p:spPr>
          <a:xfrm>
            <a:off x="1112943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128" name="Google Shape;1128;p59"/>
          <p:cNvSpPr txBox="1"/>
          <p:nvPr/>
        </p:nvSpPr>
        <p:spPr>
          <a:xfrm>
            <a:off x="502920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129" name="Google Shape;1129;p59"/>
          <p:cNvSpPr txBox="1"/>
          <p:nvPr/>
        </p:nvSpPr>
        <p:spPr>
          <a:xfrm>
            <a:off x="1199091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130" name="Google Shape;1130;p59"/>
          <p:cNvSpPr txBox="1"/>
          <p:nvPr/>
        </p:nvSpPr>
        <p:spPr>
          <a:xfrm>
            <a:off x="699431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131" name="Google Shape;1131;p59"/>
          <p:cNvSpPr txBox="1"/>
          <p:nvPr/>
        </p:nvSpPr>
        <p:spPr>
          <a:xfrm>
            <a:off x="550883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132" name="Google Shape;1132;p59"/>
          <p:cNvSpPr txBox="1"/>
          <p:nvPr/>
        </p:nvSpPr>
        <p:spPr>
          <a:xfrm>
            <a:off x="785579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133" name="Google Shape;1133;p59"/>
          <p:cNvSpPr txBox="1"/>
          <p:nvPr/>
        </p:nvSpPr>
        <p:spPr>
          <a:xfrm>
            <a:off x="464735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134" name="Google Shape;1134;p59"/>
          <p:cNvSpPr txBox="1"/>
          <p:nvPr/>
        </p:nvSpPr>
        <p:spPr>
          <a:xfrm>
            <a:off x="562059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135" name="Google Shape;1135;p59"/>
          <p:cNvSpPr txBox="1"/>
          <p:nvPr/>
        </p:nvSpPr>
        <p:spPr>
          <a:xfrm>
            <a:off x="447040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136" name="Google Shape;1136;p59"/>
          <p:cNvSpPr txBox="1"/>
          <p:nvPr/>
        </p:nvSpPr>
        <p:spPr>
          <a:xfrm>
            <a:off x="681736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137" name="Google Shape;1137;p59"/>
          <p:cNvSpPr txBox="1"/>
          <p:nvPr/>
        </p:nvSpPr>
        <p:spPr>
          <a:xfrm>
            <a:off x="807931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138" name="Google Shape;1138;p59"/>
          <p:cNvSpPr txBox="1"/>
          <p:nvPr/>
        </p:nvSpPr>
        <p:spPr>
          <a:xfrm>
            <a:off x="4693920" y="7376161"/>
            <a:ext cx="3911600" cy="680307"/>
          </a:xfrm>
          <a:prstGeom prst="rect">
            <a:avLst/>
          </a:prstGeom>
          <a:noFill/>
          <a:ln cap="sq" cmpd="sng" w="38150">
            <a:solidFill>
              <a:srgbClr val="FF0033"/>
            </a:solidFill>
            <a:prstDash val="dash"/>
            <a:miter lim="800000"/>
            <a:headEnd len="sm" w="sm" type="none"/>
            <a:tailEnd len="sm" w="sm" type="none"/>
          </a:ln>
        </p:spPr>
        <p:txBody>
          <a:bodyPr anchorCtr="0" anchor="t" bIns="68625" lIns="132000" spcFirstLastPara="1" rIns="132000" wrap="square" tIns="68625">
            <a:spAutoFit/>
          </a:bodyPr>
          <a:lstStyle/>
          <a:p>
            <a:pPr indent="0" lvl="0" marL="0" marR="0" rtl="0" algn="ctr">
              <a:spcBef>
                <a:spcPts val="0"/>
              </a:spcBef>
              <a:spcAft>
                <a:spcPts val="0"/>
              </a:spcAft>
              <a:buNone/>
            </a:pPr>
            <a:r>
              <a:rPr lang="en-US" sz="3520">
                <a:solidFill>
                  <a:srgbClr val="FF0033"/>
                </a:solidFill>
                <a:latin typeface="Times New Roman"/>
                <a:ea typeface="Times New Roman"/>
                <a:cs typeface="Times New Roman"/>
                <a:sym typeface="Times New Roman"/>
              </a:rPr>
              <a:t>Merge</a:t>
            </a:r>
            <a:endParaRPr/>
          </a:p>
        </p:txBody>
      </p:sp>
      <p:sp>
        <p:nvSpPr>
          <p:cNvPr id="1139" name="Google Shape;1139;p59"/>
          <p:cNvSpPr txBox="1"/>
          <p:nvPr/>
        </p:nvSpPr>
        <p:spPr>
          <a:xfrm>
            <a:off x="461475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140" name="Google Shape;1140;p59"/>
          <p:cNvSpPr txBox="1"/>
          <p:nvPr/>
        </p:nvSpPr>
        <p:spPr>
          <a:xfrm>
            <a:off x="5476241" y="5364480"/>
            <a:ext cx="861483" cy="726440"/>
          </a:xfrm>
          <a:prstGeom prst="rect">
            <a:avLst/>
          </a:prstGeom>
          <a:noFill/>
          <a:ln cap="sq" cmpd="sng" w="38150">
            <a:solidFill>
              <a:srgbClr val="3333FF"/>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141" name="Google Shape;1141;p59"/>
          <p:cNvSpPr txBox="1"/>
          <p:nvPr/>
        </p:nvSpPr>
        <p:spPr>
          <a:xfrm>
            <a:off x="782320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142" name="Google Shape;1142;p59"/>
          <p:cNvSpPr txBox="1"/>
          <p:nvPr/>
        </p:nvSpPr>
        <p:spPr>
          <a:xfrm>
            <a:off x="696171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143" name="Google Shape;1143;p59"/>
          <p:cNvSpPr txBox="1"/>
          <p:nvPr/>
        </p:nvSpPr>
        <p:spPr>
          <a:xfrm>
            <a:off x="4838278"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144" name="Google Shape;1144;p59"/>
          <p:cNvSpPr txBox="1"/>
          <p:nvPr/>
        </p:nvSpPr>
        <p:spPr>
          <a:xfrm>
            <a:off x="5699761"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145" name="Google Shape;1145;p59"/>
          <p:cNvSpPr txBox="1"/>
          <p:nvPr/>
        </p:nvSpPr>
        <p:spPr>
          <a:xfrm>
            <a:off x="6556588"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146" name="Google Shape;1146;p59"/>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60"/>
          <p:cNvSpPr txBox="1"/>
          <p:nvPr/>
        </p:nvSpPr>
        <p:spPr>
          <a:xfrm>
            <a:off x="980461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153" name="Google Shape;1153;p60"/>
          <p:cNvSpPr txBox="1"/>
          <p:nvPr/>
        </p:nvSpPr>
        <p:spPr>
          <a:xfrm>
            <a:off x="722016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154" name="Google Shape;1154;p60"/>
          <p:cNvSpPr txBox="1"/>
          <p:nvPr/>
        </p:nvSpPr>
        <p:spPr>
          <a:xfrm>
            <a:off x="63586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155" name="Google Shape;1155;p60"/>
          <p:cNvSpPr txBox="1"/>
          <p:nvPr/>
        </p:nvSpPr>
        <p:spPr>
          <a:xfrm>
            <a:off x="808164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156" name="Google Shape;1156;p60"/>
          <p:cNvSpPr txBox="1"/>
          <p:nvPr/>
        </p:nvSpPr>
        <p:spPr>
          <a:xfrm>
            <a:off x="894313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157" name="Google Shape;1157;p60"/>
          <p:cNvSpPr txBox="1"/>
          <p:nvPr/>
        </p:nvSpPr>
        <p:spPr>
          <a:xfrm>
            <a:off x="106660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158" name="Google Shape;1158;p60"/>
          <p:cNvSpPr txBox="1"/>
          <p:nvPr/>
        </p:nvSpPr>
        <p:spPr>
          <a:xfrm>
            <a:off x="54971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159" name="Google Shape;1159;p60"/>
          <p:cNvSpPr txBox="1"/>
          <p:nvPr/>
        </p:nvSpPr>
        <p:spPr>
          <a:xfrm>
            <a:off x="115275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160" name="Google Shape;1160;p60"/>
          <p:cNvSpPr txBox="1"/>
          <p:nvPr/>
        </p:nvSpPr>
        <p:spPr>
          <a:xfrm>
            <a:off x="102679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161" name="Google Shape;1161;p60"/>
          <p:cNvSpPr txBox="1"/>
          <p:nvPr/>
        </p:nvSpPr>
        <p:spPr>
          <a:xfrm>
            <a:off x="67521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162" name="Google Shape;1162;p60"/>
          <p:cNvSpPr txBox="1"/>
          <p:nvPr/>
        </p:nvSpPr>
        <p:spPr>
          <a:xfrm>
            <a:off x="589068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163" name="Google Shape;1163;p60"/>
          <p:cNvSpPr txBox="1"/>
          <p:nvPr/>
        </p:nvSpPr>
        <p:spPr>
          <a:xfrm>
            <a:off x="76136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164" name="Google Shape;1164;p60"/>
          <p:cNvSpPr txBox="1"/>
          <p:nvPr/>
        </p:nvSpPr>
        <p:spPr>
          <a:xfrm>
            <a:off x="94064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165" name="Google Shape;1165;p60"/>
          <p:cNvSpPr txBox="1"/>
          <p:nvPr/>
        </p:nvSpPr>
        <p:spPr>
          <a:xfrm>
            <a:off x="1112943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166" name="Google Shape;1166;p60"/>
          <p:cNvSpPr txBox="1"/>
          <p:nvPr/>
        </p:nvSpPr>
        <p:spPr>
          <a:xfrm>
            <a:off x="502920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167" name="Google Shape;1167;p60"/>
          <p:cNvSpPr txBox="1"/>
          <p:nvPr/>
        </p:nvSpPr>
        <p:spPr>
          <a:xfrm>
            <a:off x="1199091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168" name="Google Shape;1168;p60"/>
          <p:cNvSpPr txBox="1"/>
          <p:nvPr/>
        </p:nvSpPr>
        <p:spPr>
          <a:xfrm>
            <a:off x="699431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169" name="Google Shape;1169;p60"/>
          <p:cNvSpPr txBox="1"/>
          <p:nvPr/>
        </p:nvSpPr>
        <p:spPr>
          <a:xfrm>
            <a:off x="550883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170" name="Google Shape;1170;p60"/>
          <p:cNvSpPr txBox="1"/>
          <p:nvPr/>
        </p:nvSpPr>
        <p:spPr>
          <a:xfrm>
            <a:off x="785579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171" name="Google Shape;1171;p60"/>
          <p:cNvSpPr txBox="1"/>
          <p:nvPr/>
        </p:nvSpPr>
        <p:spPr>
          <a:xfrm>
            <a:off x="464735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172" name="Google Shape;1172;p60"/>
          <p:cNvSpPr txBox="1"/>
          <p:nvPr/>
        </p:nvSpPr>
        <p:spPr>
          <a:xfrm>
            <a:off x="562059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173" name="Google Shape;1173;p60"/>
          <p:cNvSpPr txBox="1"/>
          <p:nvPr/>
        </p:nvSpPr>
        <p:spPr>
          <a:xfrm>
            <a:off x="447040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174" name="Google Shape;1174;p60"/>
          <p:cNvSpPr txBox="1"/>
          <p:nvPr/>
        </p:nvSpPr>
        <p:spPr>
          <a:xfrm>
            <a:off x="681736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175" name="Google Shape;1175;p60"/>
          <p:cNvSpPr txBox="1"/>
          <p:nvPr/>
        </p:nvSpPr>
        <p:spPr>
          <a:xfrm>
            <a:off x="807931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176" name="Google Shape;1176;p60"/>
          <p:cNvSpPr txBox="1"/>
          <p:nvPr/>
        </p:nvSpPr>
        <p:spPr>
          <a:xfrm>
            <a:off x="4693920" y="7376161"/>
            <a:ext cx="3911600" cy="680307"/>
          </a:xfrm>
          <a:prstGeom prst="rect">
            <a:avLst/>
          </a:prstGeom>
          <a:noFill/>
          <a:ln cap="sq" cmpd="sng" w="38150">
            <a:solidFill>
              <a:srgbClr val="FF0033"/>
            </a:solidFill>
            <a:prstDash val="dash"/>
            <a:miter lim="800000"/>
            <a:headEnd len="sm" w="sm" type="none"/>
            <a:tailEnd len="sm" w="sm" type="none"/>
          </a:ln>
        </p:spPr>
        <p:txBody>
          <a:bodyPr anchorCtr="0" anchor="t" bIns="68625" lIns="132000" spcFirstLastPara="1" rIns="132000" wrap="square" tIns="68625">
            <a:spAutoFit/>
          </a:bodyPr>
          <a:lstStyle/>
          <a:p>
            <a:pPr indent="0" lvl="0" marL="0" marR="0" rtl="0" algn="ctr">
              <a:spcBef>
                <a:spcPts val="0"/>
              </a:spcBef>
              <a:spcAft>
                <a:spcPts val="0"/>
              </a:spcAft>
              <a:buNone/>
            </a:pPr>
            <a:r>
              <a:rPr lang="en-US" sz="3520">
                <a:solidFill>
                  <a:srgbClr val="FF0033"/>
                </a:solidFill>
                <a:latin typeface="Times New Roman"/>
                <a:ea typeface="Times New Roman"/>
                <a:cs typeface="Times New Roman"/>
                <a:sym typeface="Times New Roman"/>
              </a:rPr>
              <a:t>Merge</a:t>
            </a:r>
            <a:endParaRPr/>
          </a:p>
        </p:txBody>
      </p:sp>
      <p:sp>
        <p:nvSpPr>
          <p:cNvPr id="1177" name="Google Shape;1177;p60"/>
          <p:cNvSpPr txBox="1"/>
          <p:nvPr/>
        </p:nvSpPr>
        <p:spPr>
          <a:xfrm>
            <a:off x="461475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178" name="Google Shape;1178;p60"/>
          <p:cNvSpPr txBox="1"/>
          <p:nvPr/>
        </p:nvSpPr>
        <p:spPr>
          <a:xfrm>
            <a:off x="547624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179" name="Google Shape;1179;p60"/>
          <p:cNvSpPr txBox="1"/>
          <p:nvPr/>
        </p:nvSpPr>
        <p:spPr>
          <a:xfrm>
            <a:off x="782320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180" name="Google Shape;1180;p60"/>
          <p:cNvSpPr txBox="1"/>
          <p:nvPr/>
        </p:nvSpPr>
        <p:spPr>
          <a:xfrm>
            <a:off x="696171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181" name="Google Shape;1181;p60"/>
          <p:cNvSpPr txBox="1"/>
          <p:nvPr/>
        </p:nvSpPr>
        <p:spPr>
          <a:xfrm>
            <a:off x="4838278"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182" name="Google Shape;1182;p60"/>
          <p:cNvSpPr txBox="1"/>
          <p:nvPr/>
        </p:nvSpPr>
        <p:spPr>
          <a:xfrm>
            <a:off x="5699761"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183" name="Google Shape;1183;p60"/>
          <p:cNvSpPr txBox="1"/>
          <p:nvPr/>
        </p:nvSpPr>
        <p:spPr>
          <a:xfrm>
            <a:off x="6556588"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184" name="Google Shape;1184;p60"/>
          <p:cNvSpPr txBox="1"/>
          <p:nvPr/>
        </p:nvSpPr>
        <p:spPr>
          <a:xfrm>
            <a:off x="7432041"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185" name="Google Shape;1185;p60"/>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61"/>
          <p:cNvSpPr txBox="1"/>
          <p:nvPr/>
        </p:nvSpPr>
        <p:spPr>
          <a:xfrm>
            <a:off x="980461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192" name="Google Shape;1192;p61"/>
          <p:cNvSpPr txBox="1"/>
          <p:nvPr/>
        </p:nvSpPr>
        <p:spPr>
          <a:xfrm>
            <a:off x="722016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193" name="Google Shape;1193;p61"/>
          <p:cNvSpPr txBox="1"/>
          <p:nvPr/>
        </p:nvSpPr>
        <p:spPr>
          <a:xfrm>
            <a:off x="63586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194" name="Google Shape;1194;p61"/>
          <p:cNvSpPr txBox="1"/>
          <p:nvPr/>
        </p:nvSpPr>
        <p:spPr>
          <a:xfrm>
            <a:off x="808164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195" name="Google Shape;1195;p61"/>
          <p:cNvSpPr txBox="1"/>
          <p:nvPr/>
        </p:nvSpPr>
        <p:spPr>
          <a:xfrm>
            <a:off x="894313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196" name="Google Shape;1196;p61"/>
          <p:cNvSpPr txBox="1"/>
          <p:nvPr/>
        </p:nvSpPr>
        <p:spPr>
          <a:xfrm>
            <a:off x="106660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197" name="Google Shape;1197;p61"/>
          <p:cNvSpPr txBox="1"/>
          <p:nvPr/>
        </p:nvSpPr>
        <p:spPr>
          <a:xfrm>
            <a:off x="54971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198" name="Google Shape;1198;p61"/>
          <p:cNvSpPr txBox="1"/>
          <p:nvPr/>
        </p:nvSpPr>
        <p:spPr>
          <a:xfrm>
            <a:off x="115275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199" name="Google Shape;1199;p61"/>
          <p:cNvSpPr txBox="1"/>
          <p:nvPr/>
        </p:nvSpPr>
        <p:spPr>
          <a:xfrm>
            <a:off x="102679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200" name="Google Shape;1200;p61"/>
          <p:cNvSpPr txBox="1"/>
          <p:nvPr/>
        </p:nvSpPr>
        <p:spPr>
          <a:xfrm>
            <a:off x="67521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201" name="Google Shape;1201;p61"/>
          <p:cNvSpPr txBox="1"/>
          <p:nvPr/>
        </p:nvSpPr>
        <p:spPr>
          <a:xfrm>
            <a:off x="589068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202" name="Google Shape;1202;p61"/>
          <p:cNvSpPr txBox="1"/>
          <p:nvPr/>
        </p:nvSpPr>
        <p:spPr>
          <a:xfrm>
            <a:off x="76136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203" name="Google Shape;1203;p61"/>
          <p:cNvSpPr txBox="1"/>
          <p:nvPr/>
        </p:nvSpPr>
        <p:spPr>
          <a:xfrm>
            <a:off x="94064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204" name="Google Shape;1204;p61"/>
          <p:cNvSpPr txBox="1"/>
          <p:nvPr/>
        </p:nvSpPr>
        <p:spPr>
          <a:xfrm>
            <a:off x="1112943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205" name="Google Shape;1205;p61"/>
          <p:cNvSpPr txBox="1"/>
          <p:nvPr/>
        </p:nvSpPr>
        <p:spPr>
          <a:xfrm>
            <a:off x="502920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206" name="Google Shape;1206;p61"/>
          <p:cNvSpPr txBox="1"/>
          <p:nvPr/>
        </p:nvSpPr>
        <p:spPr>
          <a:xfrm>
            <a:off x="1199091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207" name="Google Shape;1207;p61"/>
          <p:cNvSpPr txBox="1"/>
          <p:nvPr/>
        </p:nvSpPr>
        <p:spPr>
          <a:xfrm>
            <a:off x="699431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208" name="Google Shape;1208;p61"/>
          <p:cNvSpPr txBox="1"/>
          <p:nvPr/>
        </p:nvSpPr>
        <p:spPr>
          <a:xfrm>
            <a:off x="550883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209" name="Google Shape;1209;p61"/>
          <p:cNvSpPr txBox="1"/>
          <p:nvPr/>
        </p:nvSpPr>
        <p:spPr>
          <a:xfrm>
            <a:off x="785579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210" name="Google Shape;1210;p61"/>
          <p:cNvSpPr txBox="1"/>
          <p:nvPr/>
        </p:nvSpPr>
        <p:spPr>
          <a:xfrm>
            <a:off x="464735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211" name="Google Shape;1211;p61"/>
          <p:cNvSpPr txBox="1"/>
          <p:nvPr/>
        </p:nvSpPr>
        <p:spPr>
          <a:xfrm>
            <a:off x="562059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212" name="Google Shape;1212;p61"/>
          <p:cNvSpPr txBox="1"/>
          <p:nvPr/>
        </p:nvSpPr>
        <p:spPr>
          <a:xfrm>
            <a:off x="447040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213" name="Google Shape;1213;p61"/>
          <p:cNvSpPr txBox="1"/>
          <p:nvPr/>
        </p:nvSpPr>
        <p:spPr>
          <a:xfrm>
            <a:off x="681736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214" name="Google Shape;1214;p61"/>
          <p:cNvSpPr txBox="1"/>
          <p:nvPr/>
        </p:nvSpPr>
        <p:spPr>
          <a:xfrm>
            <a:off x="807931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215" name="Google Shape;1215;p61"/>
          <p:cNvSpPr txBox="1"/>
          <p:nvPr/>
        </p:nvSpPr>
        <p:spPr>
          <a:xfrm>
            <a:off x="1020275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216" name="Google Shape;1216;p61"/>
          <p:cNvSpPr txBox="1"/>
          <p:nvPr/>
        </p:nvSpPr>
        <p:spPr>
          <a:xfrm>
            <a:off x="934127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217" name="Google Shape;1217;p61"/>
          <p:cNvSpPr txBox="1"/>
          <p:nvPr/>
        </p:nvSpPr>
        <p:spPr>
          <a:xfrm>
            <a:off x="1168823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218" name="Google Shape;1218;p61"/>
          <p:cNvSpPr txBox="1"/>
          <p:nvPr/>
        </p:nvSpPr>
        <p:spPr>
          <a:xfrm>
            <a:off x="1254971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219" name="Google Shape;1219;p61"/>
          <p:cNvSpPr txBox="1"/>
          <p:nvPr/>
        </p:nvSpPr>
        <p:spPr>
          <a:xfrm>
            <a:off x="461475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220" name="Google Shape;1220;p61"/>
          <p:cNvSpPr txBox="1"/>
          <p:nvPr/>
        </p:nvSpPr>
        <p:spPr>
          <a:xfrm>
            <a:off x="547624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221" name="Google Shape;1221;p61"/>
          <p:cNvSpPr txBox="1"/>
          <p:nvPr/>
        </p:nvSpPr>
        <p:spPr>
          <a:xfrm>
            <a:off x="782320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222" name="Google Shape;1222;p61"/>
          <p:cNvSpPr txBox="1"/>
          <p:nvPr/>
        </p:nvSpPr>
        <p:spPr>
          <a:xfrm>
            <a:off x="696171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223" name="Google Shape;1223;p61"/>
          <p:cNvSpPr txBox="1"/>
          <p:nvPr/>
        </p:nvSpPr>
        <p:spPr>
          <a:xfrm>
            <a:off x="4838278"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224" name="Google Shape;1224;p61"/>
          <p:cNvSpPr txBox="1"/>
          <p:nvPr/>
        </p:nvSpPr>
        <p:spPr>
          <a:xfrm>
            <a:off x="5699761"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225" name="Google Shape;1225;p61"/>
          <p:cNvSpPr txBox="1"/>
          <p:nvPr/>
        </p:nvSpPr>
        <p:spPr>
          <a:xfrm>
            <a:off x="6556588"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226" name="Google Shape;1226;p61"/>
          <p:cNvSpPr txBox="1"/>
          <p:nvPr/>
        </p:nvSpPr>
        <p:spPr>
          <a:xfrm>
            <a:off x="7432041"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227" name="Google Shape;1227;p61"/>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sp>
        <p:nvSpPr>
          <p:cNvPr id="1233" name="Google Shape;1233;p62"/>
          <p:cNvSpPr txBox="1"/>
          <p:nvPr/>
        </p:nvSpPr>
        <p:spPr>
          <a:xfrm>
            <a:off x="980461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234" name="Google Shape;1234;p62"/>
          <p:cNvSpPr txBox="1"/>
          <p:nvPr/>
        </p:nvSpPr>
        <p:spPr>
          <a:xfrm>
            <a:off x="722016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235" name="Google Shape;1235;p62"/>
          <p:cNvSpPr txBox="1"/>
          <p:nvPr/>
        </p:nvSpPr>
        <p:spPr>
          <a:xfrm>
            <a:off x="63586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236" name="Google Shape;1236;p62"/>
          <p:cNvSpPr txBox="1"/>
          <p:nvPr/>
        </p:nvSpPr>
        <p:spPr>
          <a:xfrm>
            <a:off x="808164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237" name="Google Shape;1237;p62"/>
          <p:cNvSpPr txBox="1"/>
          <p:nvPr/>
        </p:nvSpPr>
        <p:spPr>
          <a:xfrm>
            <a:off x="894313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238" name="Google Shape;1238;p62"/>
          <p:cNvSpPr txBox="1"/>
          <p:nvPr/>
        </p:nvSpPr>
        <p:spPr>
          <a:xfrm>
            <a:off x="106660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239" name="Google Shape;1239;p62"/>
          <p:cNvSpPr txBox="1"/>
          <p:nvPr/>
        </p:nvSpPr>
        <p:spPr>
          <a:xfrm>
            <a:off x="54971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240" name="Google Shape;1240;p62"/>
          <p:cNvSpPr txBox="1"/>
          <p:nvPr/>
        </p:nvSpPr>
        <p:spPr>
          <a:xfrm>
            <a:off x="115275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241" name="Google Shape;1241;p62"/>
          <p:cNvSpPr txBox="1"/>
          <p:nvPr/>
        </p:nvSpPr>
        <p:spPr>
          <a:xfrm>
            <a:off x="102679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242" name="Google Shape;1242;p62"/>
          <p:cNvSpPr txBox="1"/>
          <p:nvPr/>
        </p:nvSpPr>
        <p:spPr>
          <a:xfrm>
            <a:off x="67521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243" name="Google Shape;1243;p62"/>
          <p:cNvSpPr txBox="1"/>
          <p:nvPr/>
        </p:nvSpPr>
        <p:spPr>
          <a:xfrm>
            <a:off x="589068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244" name="Google Shape;1244;p62"/>
          <p:cNvSpPr txBox="1"/>
          <p:nvPr/>
        </p:nvSpPr>
        <p:spPr>
          <a:xfrm>
            <a:off x="76136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245" name="Google Shape;1245;p62"/>
          <p:cNvSpPr txBox="1"/>
          <p:nvPr/>
        </p:nvSpPr>
        <p:spPr>
          <a:xfrm>
            <a:off x="94064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246" name="Google Shape;1246;p62"/>
          <p:cNvSpPr txBox="1"/>
          <p:nvPr/>
        </p:nvSpPr>
        <p:spPr>
          <a:xfrm>
            <a:off x="1112943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247" name="Google Shape;1247;p62"/>
          <p:cNvSpPr txBox="1"/>
          <p:nvPr/>
        </p:nvSpPr>
        <p:spPr>
          <a:xfrm>
            <a:off x="502920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248" name="Google Shape;1248;p62"/>
          <p:cNvSpPr txBox="1"/>
          <p:nvPr/>
        </p:nvSpPr>
        <p:spPr>
          <a:xfrm>
            <a:off x="1199091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249" name="Google Shape;1249;p62"/>
          <p:cNvSpPr txBox="1"/>
          <p:nvPr/>
        </p:nvSpPr>
        <p:spPr>
          <a:xfrm>
            <a:off x="699431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250" name="Google Shape;1250;p62"/>
          <p:cNvSpPr txBox="1"/>
          <p:nvPr/>
        </p:nvSpPr>
        <p:spPr>
          <a:xfrm>
            <a:off x="550883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251" name="Google Shape;1251;p62"/>
          <p:cNvSpPr txBox="1"/>
          <p:nvPr/>
        </p:nvSpPr>
        <p:spPr>
          <a:xfrm>
            <a:off x="785579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252" name="Google Shape;1252;p62"/>
          <p:cNvSpPr txBox="1"/>
          <p:nvPr/>
        </p:nvSpPr>
        <p:spPr>
          <a:xfrm>
            <a:off x="464735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253" name="Google Shape;1253;p62"/>
          <p:cNvSpPr txBox="1"/>
          <p:nvPr/>
        </p:nvSpPr>
        <p:spPr>
          <a:xfrm>
            <a:off x="562059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254" name="Google Shape;1254;p62"/>
          <p:cNvSpPr txBox="1"/>
          <p:nvPr/>
        </p:nvSpPr>
        <p:spPr>
          <a:xfrm>
            <a:off x="447040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255" name="Google Shape;1255;p62"/>
          <p:cNvSpPr txBox="1"/>
          <p:nvPr/>
        </p:nvSpPr>
        <p:spPr>
          <a:xfrm>
            <a:off x="681736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256" name="Google Shape;1256;p62"/>
          <p:cNvSpPr txBox="1"/>
          <p:nvPr/>
        </p:nvSpPr>
        <p:spPr>
          <a:xfrm>
            <a:off x="807931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257" name="Google Shape;1257;p62"/>
          <p:cNvSpPr txBox="1"/>
          <p:nvPr/>
        </p:nvSpPr>
        <p:spPr>
          <a:xfrm>
            <a:off x="1020275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258" name="Google Shape;1258;p62"/>
          <p:cNvSpPr txBox="1"/>
          <p:nvPr/>
        </p:nvSpPr>
        <p:spPr>
          <a:xfrm>
            <a:off x="934127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259" name="Google Shape;1259;p62"/>
          <p:cNvSpPr txBox="1"/>
          <p:nvPr/>
        </p:nvSpPr>
        <p:spPr>
          <a:xfrm>
            <a:off x="1168823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260" name="Google Shape;1260;p62"/>
          <p:cNvSpPr txBox="1"/>
          <p:nvPr/>
        </p:nvSpPr>
        <p:spPr>
          <a:xfrm>
            <a:off x="1254971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261" name="Google Shape;1261;p62"/>
          <p:cNvSpPr txBox="1"/>
          <p:nvPr/>
        </p:nvSpPr>
        <p:spPr>
          <a:xfrm>
            <a:off x="1042627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262" name="Google Shape;1262;p62"/>
          <p:cNvSpPr txBox="1"/>
          <p:nvPr/>
        </p:nvSpPr>
        <p:spPr>
          <a:xfrm>
            <a:off x="930867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263" name="Google Shape;1263;p62"/>
          <p:cNvSpPr txBox="1"/>
          <p:nvPr/>
        </p:nvSpPr>
        <p:spPr>
          <a:xfrm>
            <a:off x="461475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264" name="Google Shape;1264;p62"/>
          <p:cNvSpPr txBox="1"/>
          <p:nvPr/>
        </p:nvSpPr>
        <p:spPr>
          <a:xfrm>
            <a:off x="547624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265" name="Google Shape;1265;p62"/>
          <p:cNvSpPr txBox="1"/>
          <p:nvPr/>
        </p:nvSpPr>
        <p:spPr>
          <a:xfrm>
            <a:off x="782320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266" name="Google Shape;1266;p62"/>
          <p:cNvSpPr txBox="1"/>
          <p:nvPr/>
        </p:nvSpPr>
        <p:spPr>
          <a:xfrm>
            <a:off x="696171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267" name="Google Shape;1267;p62"/>
          <p:cNvSpPr txBox="1"/>
          <p:nvPr/>
        </p:nvSpPr>
        <p:spPr>
          <a:xfrm>
            <a:off x="4838278"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268" name="Google Shape;1268;p62"/>
          <p:cNvSpPr txBox="1"/>
          <p:nvPr/>
        </p:nvSpPr>
        <p:spPr>
          <a:xfrm>
            <a:off x="5699761"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269" name="Google Shape;1269;p62"/>
          <p:cNvSpPr txBox="1"/>
          <p:nvPr/>
        </p:nvSpPr>
        <p:spPr>
          <a:xfrm>
            <a:off x="6556588"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270" name="Google Shape;1270;p62"/>
          <p:cNvSpPr txBox="1"/>
          <p:nvPr/>
        </p:nvSpPr>
        <p:spPr>
          <a:xfrm>
            <a:off x="7432041"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271" name="Google Shape;1271;p62"/>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63"/>
          <p:cNvSpPr txBox="1"/>
          <p:nvPr/>
        </p:nvSpPr>
        <p:spPr>
          <a:xfrm>
            <a:off x="980461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278" name="Google Shape;1278;p63"/>
          <p:cNvSpPr txBox="1"/>
          <p:nvPr/>
        </p:nvSpPr>
        <p:spPr>
          <a:xfrm>
            <a:off x="722016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279" name="Google Shape;1279;p63"/>
          <p:cNvSpPr txBox="1"/>
          <p:nvPr/>
        </p:nvSpPr>
        <p:spPr>
          <a:xfrm>
            <a:off x="63586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280" name="Google Shape;1280;p63"/>
          <p:cNvSpPr txBox="1"/>
          <p:nvPr/>
        </p:nvSpPr>
        <p:spPr>
          <a:xfrm>
            <a:off x="808164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281" name="Google Shape;1281;p63"/>
          <p:cNvSpPr txBox="1"/>
          <p:nvPr/>
        </p:nvSpPr>
        <p:spPr>
          <a:xfrm>
            <a:off x="894313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282" name="Google Shape;1282;p63"/>
          <p:cNvSpPr txBox="1"/>
          <p:nvPr/>
        </p:nvSpPr>
        <p:spPr>
          <a:xfrm>
            <a:off x="106660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283" name="Google Shape;1283;p63"/>
          <p:cNvSpPr txBox="1"/>
          <p:nvPr/>
        </p:nvSpPr>
        <p:spPr>
          <a:xfrm>
            <a:off x="54971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284" name="Google Shape;1284;p63"/>
          <p:cNvSpPr txBox="1"/>
          <p:nvPr/>
        </p:nvSpPr>
        <p:spPr>
          <a:xfrm>
            <a:off x="115275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285" name="Google Shape;1285;p63"/>
          <p:cNvSpPr txBox="1"/>
          <p:nvPr/>
        </p:nvSpPr>
        <p:spPr>
          <a:xfrm>
            <a:off x="102679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286" name="Google Shape;1286;p63"/>
          <p:cNvSpPr txBox="1"/>
          <p:nvPr/>
        </p:nvSpPr>
        <p:spPr>
          <a:xfrm>
            <a:off x="67521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287" name="Google Shape;1287;p63"/>
          <p:cNvSpPr txBox="1"/>
          <p:nvPr/>
        </p:nvSpPr>
        <p:spPr>
          <a:xfrm>
            <a:off x="589068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288" name="Google Shape;1288;p63"/>
          <p:cNvSpPr txBox="1"/>
          <p:nvPr/>
        </p:nvSpPr>
        <p:spPr>
          <a:xfrm>
            <a:off x="76136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289" name="Google Shape;1289;p63"/>
          <p:cNvSpPr txBox="1"/>
          <p:nvPr/>
        </p:nvSpPr>
        <p:spPr>
          <a:xfrm>
            <a:off x="94064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290" name="Google Shape;1290;p63"/>
          <p:cNvSpPr txBox="1"/>
          <p:nvPr/>
        </p:nvSpPr>
        <p:spPr>
          <a:xfrm>
            <a:off x="1112943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291" name="Google Shape;1291;p63"/>
          <p:cNvSpPr txBox="1"/>
          <p:nvPr/>
        </p:nvSpPr>
        <p:spPr>
          <a:xfrm>
            <a:off x="502920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292" name="Google Shape;1292;p63"/>
          <p:cNvSpPr txBox="1"/>
          <p:nvPr/>
        </p:nvSpPr>
        <p:spPr>
          <a:xfrm>
            <a:off x="1199091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293" name="Google Shape;1293;p63"/>
          <p:cNvSpPr txBox="1"/>
          <p:nvPr/>
        </p:nvSpPr>
        <p:spPr>
          <a:xfrm>
            <a:off x="699431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294" name="Google Shape;1294;p63"/>
          <p:cNvSpPr txBox="1"/>
          <p:nvPr/>
        </p:nvSpPr>
        <p:spPr>
          <a:xfrm>
            <a:off x="550883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295" name="Google Shape;1295;p63"/>
          <p:cNvSpPr txBox="1"/>
          <p:nvPr/>
        </p:nvSpPr>
        <p:spPr>
          <a:xfrm>
            <a:off x="785579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296" name="Google Shape;1296;p63"/>
          <p:cNvSpPr txBox="1"/>
          <p:nvPr/>
        </p:nvSpPr>
        <p:spPr>
          <a:xfrm>
            <a:off x="464735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297" name="Google Shape;1297;p63"/>
          <p:cNvSpPr txBox="1"/>
          <p:nvPr/>
        </p:nvSpPr>
        <p:spPr>
          <a:xfrm>
            <a:off x="562059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298" name="Google Shape;1298;p63"/>
          <p:cNvSpPr txBox="1"/>
          <p:nvPr/>
        </p:nvSpPr>
        <p:spPr>
          <a:xfrm>
            <a:off x="447040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299" name="Google Shape;1299;p63"/>
          <p:cNvSpPr txBox="1"/>
          <p:nvPr/>
        </p:nvSpPr>
        <p:spPr>
          <a:xfrm>
            <a:off x="681736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300" name="Google Shape;1300;p63"/>
          <p:cNvSpPr txBox="1"/>
          <p:nvPr/>
        </p:nvSpPr>
        <p:spPr>
          <a:xfrm>
            <a:off x="807931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301" name="Google Shape;1301;p63"/>
          <p:cNvSpPr txBox="1"/>
          <p:nvPr/>
        </p:nvSpPr>
        <p:spPr>
          <a:xfrm>
            <a:off x="1020275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302" name="Google Shape;1302;p63"/>
          <p:cNvSpPr txBox="1"/>
          <p:nvPr/>
        </p:nvSpPr>
        <p:spPr>
          <a:xfrm>
            <a:off x="934127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303" name="Google Shape;1303;p63"/>
          <p:cNvSpPr txBox="1"/>
          <p:nvPr/>
        </p:nvSpPr>
        <p:spPr>
          <a:xfrm>
            <a:off x="1168823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304" name="Google Shape;1304;p63"/>
          <p:cNvSpPr txBox="1"/>
          <p:nvPr/>
        </p:nvSpPr>
        <p:spPr>
          <a:xfrm>
            <a:off x="1254971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305" name="Google Shape;1305;p63"/>
          <p:cNvSpPr txBox="1"/>
          <p:nvPr/>
        </p:nvSpPr>
        <p:spPr>
          <a:xfrm>
            <a:off x="10426278" y="4246880"/>
            <a:ext cx="861483" cy="726440"/>
          </a:xfrm>
          <a:prstGeom prst="rect">
            <a:avLst/>
          </a:prstGeom>
          <a:noFill/>
          <a:ln cap="sq" cmpd="sng" w="38150">
            <a:solidFill>
              <a:srgbClr val="3333FF"/>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306" name="Google Shape;1306;p63"/>
          <p:cNvSpPr txBox="1"/>
          <p:nvPr/>
        </p:nvSpPr>
        <p:spPr>
          <a:xfrm>
            <a:off x="9308678" y="4246880"/>
            <a:ext cx="861483" cy="726440"/>
          </a:xfrm>
          <a:prstGeom prst="rect">
            <a:avLst/>
          </a:prstGeom>
          <a:noFill/>
          <a:ln cap="sq" cmpd="sng" w="38150">
            <a:solidFill>
              <a:srgbClr val="3333FF"/>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307" name="Google Shape;1307;p63"/>
          <p:cNvSpPr txBox="1"/>
          <p:nvPr/>
        </p:nvSpPr>
        <p:spPr>
          <a:xfrm>
            <a:off x="9529869" y="6370321"/>
            <a:ext cx="1436642" cy="680307"/>
          </a:xfrm>
          <a:prstGeom prst="rect">
            <a:avLst/>
          </a:prstGeom>
          <a:noFill/>
          <a:ln cap="sq" cmpd="sng" w="38150">
            <a:solidFill>
              <a:srgbClr val="FF0033"/>
            </a:solidFill>
            <a:prstDash val="dash"/>
            <a:miter lim="800000"/>
            <a:headEnd len="sm" w="sm" type="none"/>
            <a:tailEnd len="sm" w="sm" type="none"/>
          </a:ln>
        </p:spPr>
        <p:txBody>
          <a:bodyPr anchorCtr="0" anchor="t" bIns="68625" lIns="132000" spcFirstLastPara="1" rIns="132000" wrap="square" tIns="68625">
            <a:spAutoFit/>
          </a:bodyPr>
          <a:lstStyle/>
          <a:p>
            <a:pPr indent="0" lvl="0" marL="0" marR="0" rtl="0" algn="l">
              <a:spcBef>
                <a:spcPts val="0"/>
              </a:spcBef>
              <a:spcAft>
                <a:spcPts val="0"/>
              </a:spcAft>
              <a:buNone/>
            </a:pPr>
            <a:r>
              <a:rPr lang="en-US" sz="3520">
                <a:solidFill>
                  <a:srgbClr val="FF0033"/>
                </a:solidFill>
                <a:latin typeface="Times New Roman"/>
                <a:ea typeface="Times New Roman"/>
                <a:cs typeface="Times New Roman"/>
                <a:sym typeface="Times New Roman"/>
              </a:rPr>
              <a:t>Merge</a:t>
            </a:r>
            <a:endParaRPr/>
          </a:p>
        </p:txBody>
      </p:sp>
      <p:sp>
        <p:nvSpPr>
          <p:cNvPr id="1308" name="Google Shape;1308;p63"/>
          <p:cNvSpPr txBox="1"/>
          <p:nvPr/>
        </p:nvSpPr>
        <p:spPr>
          <a:xfrm>
            <a:off x="461475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309" name="Google Shape;1309;p63"/>
          <p:cNvSpPr txBox="1"/>
          <p:nvPr/>
        </p:nvSpPr>
        <p:spPr>
          <a:xfrm>
            <a:off x="547624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310" name="Google Shape;1310;p63"/>
          <p:cNvSpPr txBox="1"/>
          <p:nvPr/>
        </p:nvSpPr>
        <p:spPr>
          <a:xfrm>
            <a:off x="782320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311" name="Google Shape;1311;p63"/>
          <p:cNvSpPr txBox="1"/>
          <p:nvPr/>
        </p:nvSpPr>
        <p:spPr>
          <a:xfrm>
            <a:off x="696171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312" name="Google Shape;1312;p63"/>
          <p:cNvSpPr txBox="1"/>
          <p:nvPr/>
        </p:nvSpPr>
        <p:spPr>
          <a:xfrm>
            <a:off x="4838278"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313" name="Google Shape;1313;p63"/>
          <p:cNvSpPr txBox="1"/>
          <p:nvPr/>
        </p:nvSpPr>
        <p:spPr>
          <a:xfrm>
            <a:off x="5699761"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314" name="Google Shape;1314;p63"/>
          <p:cNvSpPr txBox="1"/>
          <p:nvPr/>
        </p:nvSpPr>
        <p:spPr>
          <a:xfrm>
            <a:off x="6556588"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315" name="Google Shape;1315;p63"/>
          <p:cNvSpPr txBox="1"/>
          <p:nvPr/>
        </p:nvSpPr>
        <p:spPr>
          <a:xfrm>
            <a:off x="7432041"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316" name="Google Shape;1316;p63"/>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64"/>
          <p:cNvSpPr txBox="1"/>
          <p:nvPr/>
        </p:nvSpPr>
        <p:spPr>
          <a:xfrm>
            <a:off x="980461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323" name="Google Shape;1323;p64"/>
          <p:cNvSpPr txBox="1"/>
          <p:nvPr/>
        </p:nvSpPr>
        <p:spPr>
          <a:xfrm>
            <a:off x="722016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324" name="Google Shape;1324;p64"/>
          <p:cNvSpPr txBox="1"/>
          <p:nvPr/>
        </p:nvSpPr>
        <p:spPr>
          <a:xfrm>
            <a:off x="63586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325" name="Google Shape;1325;p64"/>
          <p:cNvSpPr txBox="1"/>
          <p:nvPr/>
        </p:nvSpPr>
        <p:spPr>
          <a:xfrm>
            <a:off x="808164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326" name="Google Shape;1326;p64"/>
          <p:cNvSpPr txBox="1"/>
          <p:nvPr/>
        </p:nvSpPr>
        <p:spPr>
          <a:xfrm>
            <a:off x="894313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327" name="Google Shape;1327;p64"/>
          <p:cNvSpPr txBox="1"/>
          <p:nvPr/>
        </p:nvSpPr>
        <p:spPr>
          <a:xfrm>
            <a:off x="106660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328" name="Google Shape;1328;p64"/>
          <p:cNvSpPr txBox="1"/>
          <p:nvPr/>
        </p:nvSpPr>
        <p:spPr>
          <a:xfrm>
            <a:off x="54971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329" name="Google Shape;1329;p64"/>
          <p:cNvSpPr txBox="1"/>
          <p:nvPr/>
        </p:nvSpPr>
        <p:spPr>
          <a:xfrm>
            <a:off x="115275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330" name="Google Shape;1330;p64"/>
          <p:cNvSpPr txBox="1"/>
          <p:nvPr/>
        </p:nvSpPr>
        <p:spPr>
          <a:xfrm>
            <a:off x="102679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331" name="Google Shape;1331;p64"/>
          <p:cNvSpPr txBox="1"/>
          <p:nvPr/>
        </p:nvSpPr>
        <p:spPr>
          <a:xfrm>
            <a:off x="67521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332" name="Google Shape;1332;p64"/>
          <p:cNvSpPr txBox="1"/>
          <p:nvPr/>
        </p:nvSpPr>
        <p:spPr>
          <a:xfrm>
            <a:off x="589068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333" name="Google Shape;1333;p64"/>
          <p:cNvSpPr txBox="1"/>
          <p:nvPr/>
        </p:nvSpPr>
        <p:spPr>
          <a:xfrm>
            <a:off x="76136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334" name="Google Shape;1334;p64"/>
          <p:cNvSpPr txBox="1"/>
          <p:nvPr/>
        </p:nvSpPr>
        <p:spPr>
          <a:xfrm>
            <a:off x="94064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335" name="Google Shape;1335;p64"/>
          <p:cNvSpPr txBox="1"/>
          <p:nvPr/>
        </p:nvSpPr>
        <p:spPr>
          <a:xfrm>
            <a:off x="1112943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336" name="Google Shape;1336;p64"/>
          <p:cNvSpPr txBox="1"/>
          <p:nvPr/>
        </p:nvSpPr>
        <p:spPr>
          <a:xfrm>
            <a:off x="502920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337" name="Google Shape;1337;p64"/>
          <p:cNvSpPr txBox="1"/>
          <p:nvPr/>
        </p:nvSpPr>
        <p:spPr>
          <a:xfrm>
            <a:off x="1199091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338" name="Google Shape;1338;p64"/>
          <p:cNvSpPr txBox="1"/>
          <p:nvPr/>
        </p:nvSpPr>
        <p:spPr>
          <a:xfrm>
            <a:off x="699431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339" name="Google Shape;1339;p64"/>
          <p:cNvSpPr txBox="1"/>
          <p:nvPr/>
        </p:nvSpPr>
        <p:spPr>
          <a:xfrm>
            <a:off x="550883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340" name="Google Shape;1340;p64"/>
          <p:cNvSpPr txBox="1"/>
          <p:nvPr/>
        </p:nvSpPr>
        <p:spPr>
          <a:xfrm>
            <a:off x="785579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341" name="Google Shape;1341;p64"/>
          <p:cNvSpPr txBox="1"/>
          <p:nvPr/>
        </p:nvSpPr>
        <p:spPr>
          <a:xfrm>
            <a:off x="464735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342" name="Google Shape;1342;p64"/>
          <p:cNvSpPr txBox="1"/>
          <p:nvPr/>
        </p:nvSpPr>
        <p:spPr>
          <a:xfrm>
            <a:off x="562059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343" name="Google Shape;1343;p64"/>
          <p:cNvSpPr txBox="1"/>
          <p:nvPr/>
        </p:nvSpPr>
        <p:spPr>
          <a:xfrm>
            <a:off x="447040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344" name="Google Shape;1344;p64"/>
          <p:cNvSpPr txBox="1"/>
          <p:nvPr/>
        </p:nvSpPr>
        <p:spPr>
          <a:xfrm>
            <a:off x="681736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345" name="Google Shape;1345;p64"/>
          <p:cNvSpPr txBox="1"/>
          <p:nvPr/>
        </p:nvSpPr>
        <p:spPr>
          <a:xfrm>
            <a:off x="807931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346" name="Google Shape;1346;p64"/>
          <p:cNvSpPr txBox="1"/>
          <p:nvPr/>
        </p:nvSpPr>
        <p:spPr>
          <a:xfrm>
            <a:off x="1020275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347" name="Google Shape;1347;p64"/>
          <p:cNvSpPr txBox="1"/>
          <p:nvPr/>
        </p:nvSpPr>
        <p:spPr>
          <a:xfrm>
            <a:off x="934127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348" name="Google Shape;1348;p64"/>
          <p:cNvSpPr txBox="1"/>
          <p:nvPr/>
        </p:nvSpPr>
        <p:spPr>
          <a:xfrm>
            <a:off x="1168823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349" name="Google Shape;1349;p64"/>
          <p:cNvSpPr txBox="1"/>
          <p:nvPr/>
        </p:nvSpPr>
        <p:spPr>
          <a:xfrm>
            <a:off x="1254971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350" name="Google Shape;1350;p64"/>
          <p:cNvSpPr txBox="1"/>
          <p:nvPr/>
        </p:nvSpPr>
        <p:spPr>
          <a:xfrm>
            <a:off x="10426278" y="4246880"/>
            <a:ext cx="861483" cy="726440"/>
          </a:xfrm>
          <a:prstGeom prst="rect">
            <a:avLst/>
          </a:prstGeom>
          <a:noFill/>
          <a:ln cap="sq" cmpd="sng" w="38150">
            <a:solidFill>
              <a:srgbClr val="3333FF"/>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351" name="Google Shape;1351;p64"/>
          <p:cNvSpPr txBox="1"/>
          <p:nvPr/>
        </p:nvSpPr>
        <p:spPr>
          <a:xfrm>
            <a:off x="930867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352" name="Google Shape;1352;p64"/>
          <p:cNvSpPr txBox="1"/>
          <p:nvPr/>
        </p:nvSpPr>
        <p:spPr>
          <a:xfrm>
            <a:off x="942043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353" name="Google Shape;1353;p64"/>
          <p:cNvSpPr txBox="1"/>
          <p:nvPr/>
        </p:nvSpPr>
        <p:spPr>
          <a:xfrm>
            <a:off x="9529869" y="6370321"/>
            <a:ext cx="1436642" cy="680307"/>
          </a:xfrm>
          <a:prstGeom prst="rect">
            <a:avLst/>
          </a:prstGeom>
          <a:noFill/>
          <a:ln cap="sq" cmpd="sng" w="38150">
            <a:solidFill>
              <a:srgbClr val="FF0033"/>
            </a:solidFill>
            <a:prstDash val="dash"/>
            <a:miter lim="800000"/>
            <a:headEnd len="sm" w="sm" type="none"/>
            <a:tailEnd len="sm" w="sm" type="none"/>
          </a:ln>
        </p:spPr>
        <p:txBody>
          <a:bodyPr anchorCtr="0" anchor="t" bIns="68625" lIns="132000" spcFirstLastPara="1" rIns="132000" wrap="square" tIns="68625">
            <a:spAutoFit/>
          </a:bodyPr>
          <a:lstStyle/>
          <a:p>
            <a:pPr indent="0" lvl="0" marL="0" marR="0" rtl="0" algn="l">
              <a:spcBef>
                <a:spcPts val="0"/>
              </a:spcBef>
              <a:spcAft>
                <a:spcPts val="0"/>
              </a:spcAft>
              <a:buNone/>
            </a:pPr>
            <a:r>
              <a:rPr lang="en-US" sz="3520">
                <a:solidFill>
                  <a:srgbClr val="FF0033"/>
                </a:solidFill>
                <a:latin typeface="Times New Roman"/>
                <a:ea typeface="Times New Roman"/>
                <a:cs typeface="Times New Roman"/>
                <a:sym typeface="Times New Roman"/>
              </a:rPr>
              <a:t>Merge</a:t>
            </a:r>
            <a:endParaRPr/>
          </a:p>
        </p:txBody>
      </p:sp>
      <p:sp>
        <p:nvSpPr>
          <p:cNvPr id="1354" name="Google Shape;1354;p64"/>
          <p:cNvSpPr txBox="1"/>
          <p:nvPr/>
        </p:nvSpPr>
        <p:spPr>
          <a:xfrm>
            <a:off x="461475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355" name="Google Shape;1355;p64"/>
          <p:cNvSpPr txBox="1"/>
          <p:nvPr/>
        </p:nvSpPr>
        <p:spPr>
          <a:xfrm>
            <a:off x="547624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356" name="Google Shape;1356;p64"/>
          <p:cNvSpPr txBox="1"/>
          <p:nvPr/>
        </p:nvSpPr>
        <p:spPr>
          <a:xfrm>
            <a:off x="782320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357" name="Google Shape;1357;p64"/>
          <p:cNvSpPr txBox="1"/>
          <p:nvPr/>
        </p:nvSpPr>
        <p:spPr>
          <a:xfrm>
            <a:off x="696171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358" name="Google Shape;1358;p64"/>
          <p:cNvSpPr txBox="1"/>
          <p:nvPr/>
        </p:nvSpPr>
        <p:spPr>
          <a:xfrm>
            <a:off x="4838278"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359" name="Google Shape;1359;p64"/>
          <p:cNvSpPr txBox="1"/>
          <p:nvPr/>
        </p:nvSpPr>
        <p:spPr>
          <a:xfrm>
            <a:off x="5699761"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360" name="Google Shape;1360;p64"/>
          <p:cNvSpPr txBox="1"/>
          <p:nvPr/>
        </p:nvSpPr>
        <p:spPr>
          <a:xfrm>
            <a:off x="6556588"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361" name="Google Shape;1361;p64"/>
          <p:cNvSpPr txBox="1"/>
          <p:nvPr/>
        </p:nvSpPr>
        <p:spPr>
          <a:xfrm>
            <a:off x="7432041"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362" name="Google Shape;1362;p64"/>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7" name="Shape 1367"/>
        <p:cNvGrpSpPr/>
        <p:nvPr/>
      </p:nvGrpSpPr>
      <p:grpSpPr>
        <a:xfrm>
          <a:off x="0" y="0"/>
          <a:ext cx="0" cy="0"/>
          <a:chOff x="0" y="0"/>
          <a:chExt cx="0" cy="0"/>
        </a:xfrm>
      </p:grpSpPr>
      <p:sp>
        <p:nvSpPr>
          <p:cNvPr id="1368" name="Google Shape;1368;p65"/>
          <p:cNvSpPr txBox="1"/>
          <p:nvPr/>
        </p:nvSpPr>
        <p:spPr>
          <a:xfrm>
            <a:off x="980461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369" name="Google Shape;1369;p65"/>
          <p:cNvSpPr txBox="1"/>
          <p:nvPr/>
        </p:nvSpPr>
        <p:spPr>
          <a:xfrm>
            <a:off x="722016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370" name="Google Shape;1370;p65"/>
          <p:cNvSpPr txBox="1"/>
          <p:nvPr/>
        </p:nvSpPr>
        <p:spPr>
          <a:xfrm>
            <a:off x="63586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371" name="Google Shape;1371;p65"/>
          <p:cNvSpPr txBox="1"/>
          <p:nvPr/>
        </p:nvSpPr>
        <p:spPr>
          <a:xfrm>
            <a:off x="808164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372" name="Google Shape;1372;p65"/>
          <p:cNvSpPr txBox="1"/>
          <p:nvPr/>
        </p:nvSpPr>
        <p:spPr>
          <a:xfrm>
            <a:off x="894313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373" name="Google Shape;1373;p65"/>
          <p:cNvSpPr txBox="1"/>
          <p:nvPr/>
        </p:nvSpPr>
        <p:spPr>
          <a:xfrm>
            <a:off x="106660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374" name="Google Shape;1374;p65"/>
          <p:cNvSpPr txBox="1"/>
          <p:nvPr/>
        </p:nvSpPr>
        <p:spPr>
          <a:xfrm>
            <a:off x="54971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375" name="Google Shape;1375;p65"/>
          <p:cNvSpPr txBox="1"/>
          <p:nvPr/>
        </p:nvSpPr>
        <p:spPr>
          <a:xfrm>
            <a:off x="115275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376" name="Google Shape;1376;p65"/>
          <p:cNvSpPr txBox="1"/>
          <p:nvPr/>
        </p:nvSpPr>
        <p:spPr>
          <a:xfrm>
            <a:off x="102679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377" name="Google Shape;1377;p65"/>
          <p:cNvSpPr txBox="1"/>
          <p:nvPr/>
        </p:nvSpPr>
        <p:spPr>
          <a:xfrm>
            <a:off x="67521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378" name="Google Shape;1378;p65"/>
          <p:cNvSpPr txBox="1"/>
          <p:nvPr/>
        </p:nvSpPr>
        <p:spPr>
          <a:xfrm>
            <a:off x="589068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379" name="Google Shape;1379;p65"/>
          <p:cNvSpPr txBox="1"/>
          <p:nvPr/>
        </p:nvSpPr>
        <p:spPr>
          <a:xfrm>
            <a:off x="76136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380" name="Google Shape;1380;p65"/>
          <p:cNvSpPr txBox="1"/>
          <p:nvPr/>
        </p:nvSpPr>
        <p:spPr>
          <a:xfrm>
            <a:off x="94064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381" name="Google Shape;1381;p65"/>
          <p:cNvSpPr txBox="1"/>
          <p:nvPr/>
        </p:nvSpPr>
        <p:spPr>
          <a:xfrm>
            <a:off x="1112943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382" name="Google Shape;1382;p65"/>
          <p:cNvSpPr txBox="1"/>
          <p:nvPr/>
        </p:nvSpPr>
        <p:spPr>
          <a:xfrm>
            <a:off x="502920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383" name="Google Shape;1383;p65"/>
          <p:cNvSpPr txBox="1"/>
          <p:nvPr/>
        </p:nvSpPr>
        <p:spPr>
          <a:xfrm>
            <a:off x="1199091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384" name="Google Shape;1384;p65"/>
          <p:cNvSpPr txBox="1"/>
          <p:nvPr/>
        </p:nvSpPr>
        <p:spPr>
          <a:xfrm>
            <a:off x="699431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385" name="Google Shape;1385;p65"/>
          <p:cNvSpPr txBox="1"/>
          <p:nvPr/>
        </p:nvSpPr>
        <p:spPr>
          <a:xfrm>
            <a:off x="550883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386" name="Google Shape;1386;p65"/>
          <p:cNvSpPr txBox="1"/>
          <p:nvPr/>
        </p:nvSpPr>
        <p:spPr>
          <a:xfrm>
            <a:off x="785579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387" name="Google Shape;1387;p65"/>
          <p:cNvSpPr txBox="1"/>
          <p:nvPr/>
        </p:nvSpPr>
        <p:spPr>
          <a:xfrm>
            <a:off x="464735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388" name="Google Shape;1388;p65"/>
          <p:cNvSpPr txBox="1"/>
          <p:nvPr/>
        </p:nvSpPr>
        <p:spPr>
          <a:xfrm>
            <a:off x="562059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389" name="Google Shape;1389;p65"/>
          <p:cNvSpPr txBox="1"/>
          <p:nvPr/>
        </p:nvSpPr>
        <p:spPr>
          <a:xfrm>
            <a:off x="447040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390" name="Google Shape;1390;p65"/>
          <p:cNvSpPr txBox="1"/>
          <p:nvPr/>
        </p:nvSpPr>
        <p:spPr>
          <a:xfrm>
            <a:off x="681736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391" name="Google Shape;1391;p65"/>
          <p:cNvSpPr txBox="1"/>
          <p:nvPr/>
        </p:nvSpPr>
        <p:spPr>
          <a:xfrm>
            <a:off x="807931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392" name="Google Shape;1392;p65"/>
          <p:cNvSpPr txBox="1"/>
          <p:nvPr/>
        </p:nvSpPr>
        <p:spPr>
          <a:xfrm>
            <a:off x="1020275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393" name="Google Shape;1393;p65"/>
          <p:cNvSpPr txBox="1"/>
          <p:nvPr/>
        </p:nvSpPr>
        <p:spPr>
          <a:xfrm>
            <a:off x="934127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394" name="Google Shape;1394;p65"/>
          <p:cNvSpPr txBox="1"/>
          <p:nvPr/>
        </p:nvSpPr>
        <p:spPr>
          <a:xfrm>
            <a:off x="1168823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395" name="Google Shape;1395;p65"/>
          <p:cNvSpPr txBox="1"/>
          <p:nvPr/>
        </p:nvSpPr>
        <p:spPr>
          <a:xfrm>
            <a:off x="1254971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396" name="Google Shape;1396;p65"/>
          <p:cNvSpPr txBox="1"/>
          <p:nvPr/>
        </p:nvSpPr>
        <p:spPr>
          <a:xfrm>
            <a:off x="1042627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397" name="Google Shape;1397;p65"/>
          <p:cNvSpPr txBox="1"/>
          <p:nvPr/>
        </p:nvSpPr>
        <p:spPr>
          <a:xfrm>
            <a:off x="930867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398" name="Google Shape;1398;p65"/>
          <p:cNvSpPr txBox="1"/>
          <p:nvPr/>
        </p:nvSpPr>
        <p:spPr>
          <a:xfrm>
            <a:off x="1028192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399" name="Google Shape;1399;p65"/>
          <p:cNvSpPr txBox="1"/>
          <p:nvPr/>
        </p:nvSpPr>
        <p:spPr>
          <a:xfrm>
            <a:off x="9529869" y="6370321"/>
            <a:ext cx="1436642" cy="680307"/>
          </a:xfrm>
          <a:prstGeom prst="rect">
            <a:avLst/>
          </a:prstGeom>
          <a:noFill/>
          <a:ln cap="sq" cmpd="sng" w="38150">
            <a:solidFill>
              <a:srgbClr val="FF0033"/>
            </a:solidFill>
            <a:prstDash val="dash"/>
            <a:miter lim="800000"/>
            <a:headEnd len="sm" w="sm" type="none"/>
            <a:tailEnd len="sm" w="sm" type="none"/>
          </a:ln>
        </p:spPr>
        <p:txBody>
          <a:bodyPr anchorCtr="0" anchor="t" bIns="68625" lIns="132000" spcFirstLastPara="1" rIns="132000" wrap="square" tIns="68625">
            <a:spAutoFit/>
          </a:bodyPr>
          <a:lstStyle/>
          <a:p>
            <a:pPr indent="0" lvl="0" marL="0" marR="0" rtl="0" algn="l">
              <a:spcBef>
                <a:spcPts val="0"/>
              </a:spcBef>
              <a:spcAft>
                <a:spcPts val="0"/>
              </a:spcAft>
              <a:buNone/>
            </a:pPr>
            <a:r>
              <a:rPr lang="en-US" sz="3520">
                <a:solidFill>
                  <a:srgbClr val="FF0033"/>
                </a:solidFill>
                <a:latin typeface="Times New Roman"/>
                <a:ea typeface="Times New Roman"/>
                <a:cs typeface="Times New Roman"/>
                <a:sym typeface="Times New Roman"/>
              </a:rPr>
              <a:t>Merge</a:t>
            </a:r>
            <a:endParaRPr/>
          </a:p>
        </p:txBody>
      </p:sp>
      <p:sp>
        <p:nvSpPr>
          <p:cNvPr id="1400" name="Google Shape;1400;p65"/>
          <p:cNvSpPr txBox="1"/>
          <p:nvPr/>
        </p:nvSpPr>
        <p:spPr>
          <a:xfrm>
            <a:off x="461475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401" name="Google Shape;1401;p65"/>
          <p:cNvSpPr txBox="1"/>
          <p:nvPr/>
        </p:nvSpPr>
        <p:spPr>
          <a:xfrm>
            <a:off x="547624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402" name="Google Shape;1402;p65"/>
          <p:cNvSpPr txBox="1"/>
          <p:nvPr/>
        </p:nvSpPr>
        <p:spPr>
          <a:xfrm>
            <a:off x="782320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403" name="Google Shape;1403;p65"/>
          <p:cNvSpPr txBox="1"/>
          <p:nvPr/>
        </p:nvSpPr>
        <p:spPr>
          <a:xfrm>
            <a:off x="696171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404" name="Google Shape;1404;p65"/>
          <p:cNvSpPr txBox="1"/>
          <p:nvPr/>
        </p:nvSpPr>
        <p:spPr>
          <a:xfrm>
            <a:off x="942043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405" name="Google Shape;1405;p65"/>
          <p:cNvSpPr txBox="1"/>
          <p:nvPr/>
        </p:nvSpPr>
        <p:spPr>
          <a:xfrm>
            <a:off x="4838278"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406" name="Google Shape;1406;p65"/>
          <p:cNvSpPr txBox="1"/>
          <p:nvPr/>
        </p:nvSpPr>
        <p:spPr>
          <a:xfrm>
            <a:off x="5699761"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407" name="Google Shape;1407;p65"/>
          <p:cNvSpPr txBox="1"/>
          <p:nvPr/>
        </p:nvSpPr>
        <p:spPr>
          <a:xfrm>
            <a:off x="6556588"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408" name="Google Shape;1408;p65"/>
          <p:cNvSpPr txBox="1"/>
          <p:nvPr/>
        </p:nvSpPr>
        <p:spPr>
          <a:xfrm>
            <a:off x="7432041"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409" name="Google Shape;1409;p65"/>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p66"/>
          <p:cNvSpPr txBox="1"/>
          <p:nvPr/>
        </p:nvSpPr>
        <p:spPr>
          <a:xfrm>
            <a:off x="980461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416" name="Google Shape;1416;p66"/>
          <p:cNvSpPr txBox="1"/>
          <p:nvPr/>
        </p:nvSpPr>
        <p:spPr>
          <a:xfrm>
            <a:off x="722016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417" name="Google Shape;1417;p66"/>
          <p:cNvSpPr txBox="1"/>
          <p:nvPr/>
        </p:nvSpPr>
        <p:spPr>
          <a:xfrm>
            <a:off x="63586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418" name="Google Shape;1418;p66"/>
          <p:cNvSpPr txBox="1"/>
          <p:nvPr/>
        </p:nvSpPr>
        <p:spPr>
          <a:xfrm>
            <a:off x="808164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419" name="Google Shape;1419;p66"/>
          <p:cNvSpPr txBox="1"/>
          <p:nvPr/>
        </p:nvSpPr>
        <p:spPr>
          <a:xfrm>
            <a:off x="894313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420" name="Google Shape;1420;p66"/>
          <p:cNvSpPr txBox="1"/>
          <p:nvPr/>
        </p:nvSpPr>
        <p:spPr>
          <a:xfrm>
            <a:off x="106660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421" name="Google Shape;1421;p66"/>
          <p:cNvSpPr txBox="1"/>
          <p:nvPr/>
        </p:nvSpPr>
        <p:spPr>
          <a:xfrm>
            <a:off x="54971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422" name="Google Shape;1422;p66"/>
          <p:cNvSpPr txBox="1"/>
          <p:nvPr/>
        </p:nvSpPr>
        <p:spPr>
          <a:xfrm>
            <a:off x="115275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423" name="Google Shape;1423;p66"/>
          <p:cNvSpPr txBox="1"/>
          <p:nvPr/>
        </p:nvSpPr>
        <p:spPr>
          <a:xfrm>
            <a:off x="102679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424" name="Google Shape;1424;p66"/>
          <p:cNvSpPr txBox="1"/>
          <p:nvPr/>
        </p:nvSpPr>
        <p:spPr>
          <a:xfrm>
            <a:off x="67521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425" name="Google Shape;1425;p66"/>
          <p:cNvSpPr txBox="1"/>
          <p:nvPr/>
        </p:nvSpPr>
        <p:spPr>
          <a:xfrm>
            <a:off x="589068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426" name="Google Shape;1426;p66"/>
          <p:cNvSpPr txBox="1"/>
          <p:nvPr/>
        </p:nvSpPr>
        <p:spPr>
          <a:xfrm>
            <a:off x="76136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427" name="Google Shape;1427;p66"/>
          <p:cNvSpPr txBox="1"/>
          <p:nvPr/>
        </p:nvSpPr>
        <p:spPr>
          <a:xfrm>
            <a:off x="94064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428" name="Google Shape;1428;p66"/>
          <p:cNvSpPr txBox="1"/>
          <p:nvPr/>
        </p:nvSpPr>
        <p:spPr>
          <a:xfrm>
            <a:off x="1112943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429" name="Google Shape;1429;p66"/>
          <p:cNvSpPr txBox="1"/>
          <p:nvPr/>
        </p:nvSpPr>
        <p:spPr>
          <a:xfrm>
            <a:off x="502920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430" name="Google Shape;1430;p66"/>
          <p:cNvSpPr txBox="1"/>
          <p:nvPr/>
        </p:nvSpPr>
        <p:spPr>
          <a:xfrm>
            <a:off x="1199091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431" name="Google Shape;1431;p66"/>
          <p:cNvSpPr txBox="1"/>
          <p:nvPr/>
        </p:nvSpPr>
        <p:spPr>
          <a:xfrm>
            <a:off x="699431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432" name="Google Shape;1432;p66"/>
          <p:cNvSpPr txBox="1"/>
          <p:nvPr/>
        </p:nvSpPr>
        <p:spPr>
          <a:xfrm>
            <a:off x="550883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433" name="Google Shape;1433;p66"/>
          <p:cNvSpPr txBox="1"/>
          <p:nvPr/>
        </p:nvSpPr>
        <p:spPr>
          <a:xfrm>
            <a:off x="785579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434" name="Google Shape;1434;p66"/>
          <p:cNvSpPr txBox="1"/>
          <p:nvPr/>
        </p:nvSpPr>
        <p:spPr>
          <a:xfrm>
            <a:off x="464735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435" name="Google Shape;1435;p66"/>
          <p:cNvSpPr txBox="1"/>
          <p:nvPr/>
        </p:nvSpPr>
        <p:spPr>
          <a:xfrm>
            <a:off x="562059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436" name="Google Shape;1436;p66"/>
          <p:cNvSpPr txBox="1"/>
          <p:nvPr/>
        </p:nvSpPr>
        <p:spPr>
          <a:xfrm>
            <a:off x="447040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437" name="Google Shape;1437;p66"/>
          <p:cNvSpPr txBox="1"/>
          <p:nvPr/>
        </p:nvSpPr>
        <p:spPr>
          <a:xfrm>
            <a:off x="681736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438" name="Google Shape;1438;p66"/>
          <p:cNvSpPr txBox="1"/>
          <p:nvPr/>
        </p:nvSpPr>
        <p:spPr>
          <a:xfrm>
            <a:off x="807931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439" name="Google Shape;1439;p66"/>
          <p:cNvSpPr txBox="1"/>
          <p:nvPr/>
        </p:nvSpPr>
        <p:spPr>
          <a:xfrm>
            <a:off x="1020275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440" name="Google Shape;1440;p66"/>
          <p:cNvSpPr txBox="1"/>
          <p:nvPr/>
        </p:nvSpPr>
        <p:spPr>
          <a:xfrm>
            <a:off x="934127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441" name="Google Shape;1441;p66"/>
          <p:cNvSpPr txBox="1"/>
          <p:nvPr/>
        </p:nvSpPr>
        <p:spPr>
          <a:xfrm>
            <a:off x="1168823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442" name="Google Shape;1442;p66"/>
          <p:cNvSpPr txBox="1"/>
          <p:nvPr/>
        </p:nvSpPr>
        <p:spPr>
          <a:xfrm>
            <a:off x="1254971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443" name="Google Shape;1443;p66"/>
          <p:cNvSpPr txBox="1"/>
          <p:nvPr/>
        </p:nvSpPr>
        <p:spPr>
          <a:xfrm>
            <a:off x="1042627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444" name="Google Shape;1444;p66"/>
          <p:cNvSpPr txBox="1"/>
          <p:nvPr/>
        </p:nvSpPr>
        <p:spPr>
          <a:xfrm>
            <a:off x="930867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445" name="Google Shape;1445;p66"/>
          <p:cNvSpPr txBox="1"/>
          <p:nvPr/>
        </p:nvSpPr>
        <p:spPr>
          <a:xfrm>
            <a:off x="1173480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446" name="Google Shape;1446;p66"/>
          <p:cNvSpPr txBox="1"/>
          <p:nvPr/>
        </p:nvSpPr>
        <p:spPr>
          <a:xfrm>
            <a:off x="1296416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447" name="Google Shape;1447;p66"/>
          <p:cNvSpPr txBox="1"/>
          <p:nvPr/>
        </p:nvSpPr>
        <p:spPr>
          <a:xfrm>
            <a:off x="461475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448" name="Google Shape;1448;p66"/>
          <p:cNvSpPr txBox="1"/>
          <p:nvPr/>
        </p:nvSpPr>
        <p:spPr>
          <a:xfrm>
            <a:off x="547624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449" name="Google Shape;1449;p66"/>
          <p:cNvSpPr txBox="1"/>
          <p:nvPr/>
        </p:nvSpPr>
        <p:spPr>
          <a:xfrm>
            <a:off x="782320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450" name="Google Shape;1450;p66"/>
          <p:cNvSpPr txBox="1"/>
          <p:nvPr/>
        </p:nvSpPr>
        <p:spPr>
          <a:xfrm>
            <a:off x="696171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451" name="Google Shape;1451;p66"/>
          <p:cNvSpPr txBox="1"/>
          <p:nvPr/>
        </p:nvSpPr>
        <p:spPr>
          <a:xfrm>
            <a:off x="1028192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452" name="Google Shape;1452;p66"/>
          <p:cNvSpPr txBox="1"/>
          <p:nvPr/>
        </p:nvSpPr>
        <p:spPr>
          <a:xfrm>
            <a:off x="942043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453" name="Google Shape;1453;p66"/>
          <p:cNvSpPr txBox="1"/>
          <p:nvPr/>
        </p:nvSpPr>
        <p:spPr>
          <a:xfrm>
            <a:off x="4838278"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454" name="Google Shape;1454;p66"/>
          <p:cNvSpPr txBox="1"/>
          <p:nvPr/>
        </p:nvSpPr>
        <p:spPr>
          <a:xfrm>
            <a:off x="5699761"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455" name="Google Shape;1455;p66"/>
          <p:cNvSpPr txBox="1"/>
          <p:nvPr/>
        </p:nvSpPr>
        <p:spPr>
          <a:xfrm>
            <a:off x="6556588"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456" name="Google Shape;1456;p66"/>
          <p:cNvSpPr txBox="1"/>
          <p:nvPr/>
        </p:nvSpPr>
        <p:spPr>
          <a:xfrm>
            <a:off x="7432041"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457" name="Google Shape;1457;p66"/>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67"/>
          <p:cNvSpPr txBox="1"/>
          <p:nvPr/>
        </p:nvSpPr>
        <p:spPr>
          <a:xfrm>
            <a:off x="980461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464" name="Google Shape;1464;p67"/>
          <p:cNvSpPr txBox="1"/>
          <p:nvPr/>
        </p:nvSpPr>
        <p:spPr>
          <a:xfrm>
            <a:off x="722016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465" name="Google Shape;1465;p67"/>
          <p:cNvSpPr txBox="1"/>
          <p:nvPr/>
        </p:nvSpPr>
        <p:spPr>
          <a:xfrm>
            <a:off x="63586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466" name="Google Shape;1466;p67"/>
          <p:cNvSpPr txBox="1"/>
          <p:nvPr/>
        </p:nvSpPr>
        <p:spPr>
          <a:xfrm>
            <a:off x="808164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467" name="Google Shape;1467;p67"/>
          <p:cNvSpPr txBox="1"/>
          <p:nvPr/>
        </p:nvSpPr>
        <p:spPr>
          <a:xfrm>
            <a:off x="894313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468" name="Google Shape;1468;p67"/>
          <p:cNvSpPr txBox="1"/>
          <p:nvPr/>
        </p:nvSpPr>
        <p:spPr>
          <a:xfrm>
            <a:off x="106660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469" name="Google Shape;1469;p67"/>
          <p:cNvSpPr txBox="1"/>
          <p:nvPr/>
        </p:nvSpPr>
        <p:spPr>
          <a:xfrm>
            <a:off x="54971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470" name="Google Shape;1470;p67"/>
          <p:cNvSpPr txBox="1"/>
          <p:nvPr/>
        </p:nvSpPr>
        <p:spPr>
          <a:xfrm>
            <a:off x="115275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471" name="Google Shape;1471;p67"/>
          <p:cNvSpPr txBox="1"/>
          <p:nvPr/>
        </p:nvSpPr>
        <p:spPr>
          <a:xfrm>
            <a:off x="102679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472" name="Google Shape;1472;p67"/>
          <p:cNvSpPr txBox="1"/>
          <p:nvPr/>
        </p:nvSpPr>
        <p:spPr>
          <a:xfrm>
            <a:off x="67521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473" name="Google Shape;1473;p67"/>
          <p:cNvSpPr txBox="1"/>
          <p:nvPr/>
        </p:nvSpPr>
        <p:spPr>
          <a:xfrm>
            <a:off x="589068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474" name="Google Shape;1474;p67"/>
          <p:cNvSpPr txBox="1"/>
          <p:nvPr/>
        </p:nvSpPr>
        <p:spPr>
          <a:xfrm>
            <a:off x="76136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475" name="Google Shape;1475;p67"/>
          <p:cNvSpPr txBox="1"/>
          <p:nvPr/>
        </p:nvSpPr>
        <p:spPr>
          <a:xfrm>
            <a:off x="94064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476" name="Google Shape;1476;p67"/>
          <p:cNvSpPr txBox="1"/>
          <p:nvPr/>
        </p:nvSpPr>
        <p:spPr>
          <a:xfrm>
            <a:off x="1112943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477" name="Google Shape;1477;p67"/>
          <p:cNvSpPr txBox="1"/>
          <p:nvPr/>
        </p:nvSpPr>
        <p:spPr>
          <a:xfrm>
            <a:off x="502920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478" name="Google Shape;1478;p67"/>
          <p:cNvSpPr txBox="1"/>
          <p:nvPr/>
        </p:nvSpPr>
        <p:spPr>
          <a:xfrm>
            <a:off x="1199091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479" name="Google Shape;1479;p67"/>
          <p:cNvSpPr txBox="1"/>
          <p:nvPr/>
        </p:nvSpPr>
        <p:spPr>
          <a:xfrm>
            <a:off x="699431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480" name="Google Shape;1480;p67"/>
          <p:cNvSpPr txBox="1"/>
          <p:nvPr/>
        </p:nvSpPr>
        <p:spPr>
          <a:xfrm>
            <a:off x="550883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481" name="Google Shape;1481;p67"/>
          <p:cNvSpPr txBox="1"/>
          <p:nvPr/>
        </p:nvSpPr>
        <p:spPr>
          <a:xfrm>
            <a:off x="785579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482" name="Google Shape;1482;p67"/>
          <p:cNvSpPr txBox="1"/>
          <p:nvPr/>
        </p:nvSpPr>
        <p:spPr>
          <a:xfrm>
            <a:off x="464735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483" name="Google Shape;1483;p67"/>
          <p:cNvSpPr txBox="1"/>
          <p:nvPr/>
        </p:nvSpPr>
        <p:spPr>
          <a:xfrm>
            <a:off x="562059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484" name="Google Shape;1484;p67"/>
          <p:cNvSpPr txBox="1"/>
          <p:nvPr/>
        </p:nvSpPr>
        <p:spPr>
          <a:xfrm>
            <a:off x="447040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485" name="Google Shape;1485;p67"/>
          <p:cNvSpPr txBox="1"/>
          <p:nvPr/>
        </p:nvSpPr>
        <p:spPr>
          <a:xfrm>
            <a:off x="681736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486" name="Google Shape;1486;p67"/>
          <p:cNvSpPr txBox="1"/>
          <p:nvPr/>
        </p:nvSpPr>
        <p:spPr>
          <a:xfrm>
            <a:off x="807931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487" name="Google Shape;1487;p67"/>
          <p:cNvSpPr txBox="1"/>
          <p:nvPr/>
        </p:nvSpPr>
        <p:spPr>
          <a:xfrm>
            <a:off x="1020275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488" name="Google Shape;1488;p67"/>
          <p:cNvSpPr txBox="1"/>
          <p:nvPr/>
        </p:nvSpPr>
        <p:spPr>
          <a:xfrm>
            <a:off x="934127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489" name="Google Shape;1489;p67"/>
          <p:cNvSpPr txBox="1"/>
          <p:nvPr/>
        </p:nvSpPr>
        <p:spPr>
          <a:xfrm>
            <a:off x="1168823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490" name="Google Shape;1490;p67"/>
          <p:cNvSpPr txBox="1"/>
          <p:nvPr/>
        </p:nvSpPr>
        <p:spPr>
          <a:xfrm>
            <a:off x="1254971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491" name="Google Shape;1491;p67"/>
          <p:cNvSpPr txBox="1"/>
          <p:nvPr/>
        </p:nvSpPr>
        <p:spPr>
          <a:xfrm>
            <a:off x="1042627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492" name="Google Shape;1492;p67"/>
          <p:cNvSpPr txBox="1"/>
          <p:nvPr/>
        </p:nvSpPr>
        <p:spPr>
          <a:xfrm>
            <a:off x="930867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493" name="Google Shape;1493;p67"/>
          <p:cNvSpPr txBox="1"/>
          <p:nvPr/>
        </p:nvSpPr>
        <p:spPr>
          <a:xfrm>
            <a:off x="11734801" y="4246880"/>
            <a:ext cx="861483" cy="726440"/>
          </a:xfrm>
          <a:prstGeom prst="rect">
            <a:avLst/>
          </a:prstGeom>
          <a:noFill/>
          <a:ln cap="sq" cmpd="sng" w="38150">
            <a:solidFill>
              <a:srgbClr val="3333FF"/>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494" name="Google Shape;1494;p67"/>
          <p:cNvSpPr txBox="1"/>
          <p:nvPr/>
        </p:nvSpPr>
        <p:spPr>
          <a:xfrm>
            <a:off x="12964161" y="4246880"/>
            <a:ext cx="861483" cy="726440"/>
          </a:xfrm>
          <a:prstGeom prst="rect">
            <a:avLst/>
          </a:prstGeom>
          <a:noFill/>
          <a:ln cap="sq" cmpd="sng" w="38150">
            <a:solidFill>
              <a:srgbClr val="3333FF"/>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495" name="Google Shape;1495;p67"/>
          <p:cNvSpPr txBox="1"/>
          <p:nvPr/>
        </p:nvSpPr>
        <p:spPr>
          <a:xfrm>
            <a:off x="11988589" y="6370321"/>
            <a:ext cx="1436642" cy="680307"/>
          </a:xfrm>
          <a:prstGeom prst="rect">
            <a:avLst/>
          </a:prstGeom>
          <a:noFill/>
          <a:ln cap="sq" cmpd="sng" w="38150">
            <a:solidFill>
              <a:srgbClr val="FF0033"/>
            </a:solidFill>
            <a:prstDash val="dash"/>
            <a:miter lim="800000"/>
            <a:headEnd len="sm" w="sm" type="none"/>
            <a:tailEnd len="sm" w="sm" type="none"/>
          </a:ln>
        </p:spPr>
        <p:txBody>
          <a:bodyPr anchorCtr="0" anchor="t" bIns="68625" lIns="132000" spcFirstLastPara="1" rIns="132000" wrap="square" tIns="68625">
            <a:spAutoFit/>
          </a:bodyPr>
          <a:lstStyle/>
          <a:p>
            <a:pPr indent="0" lvl="0" marL="0" marR="0" rtl="0" algn="l">
              <a:spcBef>
                <a:spcPts val="0"/>
              </a:spcBef>
              <a:spcAft>
                <a:spcPts val="0"/>
              </a:spcAft>
              <a:buNone/>
            </a:pPr>
            <a:r>
              <a:rPr lang="en-US" sz="3520">
                <a:solidFill>
                  <a:srgbClr val="FF0033"/>
                </a:solidFill>
                <a:latin typeface="Times New Roman"/>
                <a:ea typeface="Times New Roman"/>
                <a:cs typeface="Times New Roman"/>
                <a:sym typeface="Times New Roman"/>
              </a:rPr>
              <a:t>Merge</a:t>
            </a:r>
            <a:endParaRPr/>
          </a:p>
        </p:txBody>
      </p:sp>
      <p:sp>
        <p:nvSpPr>
          <p:cNvPr id="1496" name="Google Shape;1496;p67"/>
          <p:cNvSpPr txBox="1"/>
          <p:nvPr/>
        </p:nvSpPr>
        <p:spPr>
          <a:xfrm>
            <a:off x="461475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497" name="Google Shape;1497;p67"/>
          <p:cNvSpPr txBox="1"/>
          <p:nvPr/>
        </p:nvSpPr>
        <p:spPr>
          <a:xfrm>
            <a:off x="547624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498" name="Google Shape;1498;p67"/>
          <p:cNvSpPr txBox="1"/>
          <p:nvPr/>
        </p:nvSpPr>
        <p:spPr>
          <a:xfrm>
            <a:off x="782320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499" name="Google Shape;1499;p67"/>
          <p:cNvSpPr txBox="1"/>
          <p:nvPr/>
        </p:nvSpPr>
        <p:spPr>
          <a:xfrm>
            <a:off x="696171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500" name="Google Shape;1500;p67"/>
          <p:cNvSpPr txBox="1"/>
          <p:nvPr/>
        </p:nvSpPr>
        <p:spPr>
          <a:xfrm>
            <a:off x="1028192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501" name="Google Shape;1501;p67"/>
          <p:cNvSpPr txBox="1"/>
          <p:nvPr/>
        </p:nvSpPr>
        <p:spPr>
          <a:xfrm>
            <a:off x="942043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502" name="Google Shape;1502;p67"/>
          <p:cNvSpPr txBox="1"/>
          <p:nvPr/>
        </p:nvSpPr>
        <p:spPr>
          <a:xfrm>
            <a:off x="4838278"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503" name="Google Shape;1503;p67"/>
          <p:cNvSpPr txBox="1"/>
          <p:nvPr/>
        </p:nvSpPr>
        <p:spPr>
          <a:xfrm>
            <a:off x="5699761"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504" name="Google Shape;1504;p67"/>
          <p:cNvSpPr txBox="1"/>
          <p:nvPr/>
        </p:nvSpPr>
        <p:spPr>
          <a:xfrm>
            <a:off x="6556588"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505" name="Google Shape;1505;p67"/>
          <p:cNvSpPr txBox="1"/>
          <p:nvPr/>
        </p:nvSpPr>
        <p:spPr>
          <a:xfrm>
            <a:off x="7432041"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506" name="Google Shape;1506;p67"/>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1" name="Shape 1511"/>
        <p:cNvGrpSpPr/>
        <p:nvPr/>
      </p:nvGrpSpPr>
      <p:grpSpPr>
        <a:xfrm>
          <a:off x="0" y="0"/>
          <a:ext cx="0" cy="0"/>
          <a:chOff x="0" y="0"/>
          <a:chExt cx="0" cy="0"/>
        </a:xfrm>
      </p:grpSpPr>
      <p:sp>
        <p:nvSpPr>
          <p:cNvPr id="1512" name="Google Shape;1512;p68"/>
          <p:cNvSpPr txBox="1"/>
          <p:nvPr/>
        </p:nvSpPr>
        <p:spPr>
          <a:xfrm>
            <a:off x="980461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513" name="Google Shape;1513;p68"/>
          <p:cNvSpPr txBox="1"/>
          <p:nvPr/>
        </p:nvSpPr>
        <p:spPr>
          <a:xfrm>
            <a:off x="722016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514" name="Google Shape;1514;p68"/>
          <p:cNvSpPr txBox="1"/>
          <p:nvPr/>
        </p:nvSpPr>
        <p:spPr>
          <a:xfrm>
            <a:off x="63586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515" name="Google Shape;1515;p68"/>
          <p:cNvSpPr txBox="1"/>
          <p:nvPr/>
        </p:nvSpPr>
        <p:spPr>
          <a:xfrm>
            <a:off x="808164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516" name="Google Shape;1516;p68"/>
          <p:cNvSpPr txBox="1"/>
          <p:nvPr/>
        </p:nvSpPr>
        <p:spPr>
          <a:xfrm>
            <a:off x="894313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517" name="Google Shape;1517;p68"/>
          <p:cNvSpPr txBox="1"/>
          <p:nvPr/>
        </p:nvSpPr>
        <p:spPr>
          <a:xfrm>
            <a:off x="106660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518" name="Google Shape;1518;p68"/>
          <p:cNvSpPr txBox="1"/>
          <p:nvPr/>
        </p:nvSpPr>
        <p:spPr>
          <a:xfrm>
            <a:off x="54971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519" name="Google Shape;1519;p68"/>
          <p:cNvSpPr txBox="1"/>
          <p:nvPr/>
        </p:nvSpPr>
        <p:spPr>
          <a:xfrm>
            <a:off x="115275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520" name="Google Shape;1520;p68"/>
          <p:cNvSpPr txBox="1"/>
          <p:nvPr/>
        </p:nvSpPr>
        <p:spPr>
          <a:xfrm>
            <a:off x="102679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521" name="Google Shape;1521;p68"/>
          <p:cNvSpPr txBox="1"/>
          <p:nvPr/>
        </p:nvSpPr>
        <p:spPr>
          <a:xfrm>
            <a:off x="67521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522" name="Google Shape;1522;p68"/>
          <p:cNvSpPr txBox="1"/>
          <p:nvPr/>
        </p:nvSpPr>
        <p:spPr>
          <a:xfrm>
            <a:off x="589068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523" name="Google Shape;1523;p68"/>
          <p:cNvSpPr txBox="1"/>
          <p:nvPr/>
        </p:nvSpPr>
        <p:spPr>
          <a:xfrm>
            <a:off x="76136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524" name="Google Shape;1524;p68"/>
          <p:cNvSpPr txBox="1"/>
          <p:nvPr/>
        </p:nvSpPr>
        <p:spPr>
          <a:xfrm>
            <a:off x="94064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525" name="Google Shape;1525;p68"/>
          <p:cNvSpPr txBox="1"/>
          <p:nvPr/>
        </p:nvSpPr>
        <p:spPr>
          <a:xfrm>
            <a:off x="1112943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526" name="Google Shape;1526;p68"/>
          <p:cNvSpPr txBox="1"/>
          <p:nvPr/>
        </p:nvSpPr>
        <p:spPr>
          <a:xfrm>
            <a:off x="502920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527" name="Google Shape;1527;p68"/>
          <p:cNvSpPr txBox="1"/>
          <p:nvPr/>
        </p:nvSpPr>
        <p:spPr>
          <a:xfrm>
            <a:off x="1199091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528" name="Google Shape;1528;p68"/>
          <p:cNvSpPr txBox="1"/>
          <p:nvPr/>
        </p:nvSpPr>
        <p:spPr>
          <a:xfrm>
            <a:off x="699431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529" name="Google Shape;1529;p68"/>
          <p:cNvSpPr txBox="1"/>
          <p:nvPr/>
        </p:nvSpPr>
        <p:spPr>
          <a:xfrm>
            <a:off x="550883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530" name="Google Shape;1530;p68"/>
          <p:cNvSpPr txBox="1"/>
          <p:nvPr/>
        </p:nvSpPr>
        <p:spPr>
          <a:xfrm>
            <a:off x="785579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531" name="Google Shape;1531;p68"/>
          <p:cNvSpPr txBox="1"/>
          <p:nvPr/>
        </p:nvSpPr>
        <p:spPr>
          <a:xfrm>
            <a:off x="464735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532" name="Google Shape;1532;p68"/>
          <p:cNvSpPr txBox="1"/>
          <p:nvPr/>
        </p:nvSpPr>
        <p:spPr>
          <a:xfrm>
            <a:off x="562059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533" name="Google Shape;1533;p68"/>
          <p:cNvSpPr txBox="1"/>
          <p:nvPr/>
        </p:nvSpPr>
        <p:spPr>
          <a:xfrm>
            <a:off x="447040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534" name="Google Shape;1534;p68"/>
          <p:cNvSpPr txBox="1"/>
          <p:nvPr/>
        </p:nvSpPr>
        <p:spPr>
          <a:xfrm>
            <a:off x="681736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535" name="Google Shape;1535;p68"/>
          <p:cNvSpPr txBox="1"/>
          <p:nvPr/>
        </p:nvSpPr>
        <p:spPr>
          <a:xfrm>
            <a:off x="807931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536" name="Google Shape;1536;p68"/>
          <p:cNvSpPr txBox="1"/>
          <p:nvPr/>
        </p:nvSpPr>
        <p:spPr>
          <a:xfrm>
            <a:off x="1020275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537" name="Google Shape;1537;p68"/>
          <p:cNvSpPr txBox="1"/>
          <p:nvPr/>
        </p:nvSpPr>
        <p:spPr>
          <a:xfrm>
            <a:off x="934127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538" name="Google Shape;1538;p68"/>
          <p:cNvSpPr txBox="1"/>
          <p:nvPr/>
        </p:nvSpPr>
        <p:spPr>
          <a:xfrm>
            <a:off x="1168823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539" name="Google Shape;1539;p68"/>
          <p:cNvSpPr txBox="1"/>
          <p:nvPr/>
        </p:nvSpPr>
        <p:spPr>
          <a:xfrm>
            <a:off x="1254971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540" name="Google Shape;1540;p68"/>
          <p:cNvSpPr txBox="1"/>
          <p:nvPr/>
        </p:nvSpPr>
        <p:spPr>
          <a:xfrm>
            <a:off x="1042627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541" name="Google Shape;1541;p68"/>
          <p:cNvSpPr txBox="1"/>
          <p:nvPr/>
        </p:nvSpPr>
        <p:spPr>
          <a:xfrm>
            <a:off x="930867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542" name="Google Shape;1542;p68"/>
          <p:cNvSpPr txBox="1"/>
          <p:nvPr/>
        </p:nvSpPr>
        <p:spPr>
          <a:xfrm>
            <a:off x="1173480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543" name="Google Shape;1543;p68"/>
          <p:cNvSpPr txBox="1"/>
          <p:nvPr/>
        </p:nvSpPr>
        <p:spPr>
          <a:xfrm>
            <a:off x="12964161" y="4246880"/>
            <a:ext cx="861483" cy="726440"/>
          </a:xfrm>
          <a:prstGeom prst="rect">
            <a:avLst/>
          </a:prstGeom>
          <a:noFill/>
          <a:ln cap="sq" cmpd="sng" w="38150">
            <a:solidFill>
              <a:srgbClr val="3333FF"/>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544" name="Google Shape;1544;p68"/>
          <p:cNvSpPr txBox="1"/>
          <p:nvPr/>
        </p:nvSpPr>
        <p:spPr>
          <a:xfrm>
            <a:off x="11988589" y="6370321"/>
            <a:ext cx="1436642" cy="680307"/>
          </a:xfrm>
          <a:prstGeom prst="rect">
            <a:avLst/>
          </a:prstGeom>
          <a:noFill/>
          <a:ln cap="sq" cmpd="sng" w="38150">
            <a:solidFill>
              <a:srgbClr val="FF0033"/>
            </a:solidFill>
            <a:prstDash val="dash"/>
            <a:miter lim="800000"/>
            <a:headEnd len="sm" w="sm" type="none"/>
            <a:tailEnd len="sm" w="sm" type="none"/>
          </a:ln>
        </p:spPr>
        <p:txBody>
          <a:bodyPr anchorCtr="0" anchor="t" bIns="68625" lIns="132000" spcFirstLastPara="1" rIns="132000" wrap="square" tIns="68625">
            <a:spAutoFit/>
          </a:bodyPr>
          <a:lstStyle/>
          <a:p>
            <a:pPr indent="0" lvl="0" marL="0" marR="0" rtl="0" algn="l">
              <a:spcBef>
                <a:spcPts val="0"/>
              </a:spcBef>
              <a:spcAft>
                <a:spcPts val="0"/>
              </a:spcAft>
              <a:buNone/>
            </a:pPr>
            <a:r>
              <a:rPr lang="en-US" sz="3520">
                <a:solidFill>
                  <a:srgbClr val="FF0033"/>
                </a:solidFill>
                <a:latin typeface="Times New Roman"/>
                <a:ea typeface="Times New Roman"/>
                <a:cs typeface="Times New Roman"/>
                <a:sym typeface="Times New Roman"/>
              </a:rPr>
              <a:t>Merge</a:t>
            </a:r>
            <a:endParaRPr/>
          </a:p>
        </p:txBody>
      </p:sp>
      <p:sp>
        <p:nvSpPr>
          <p:cNvPr id="1545" name="Google Shape;1545;p68"/>
          <p:cNvSpPr txBox="1"/>
          <p:nvPr/>
        </p:nvSpPr>
        <p:spPr>
          <a:xfrm>
            <a:off x="1187915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546" name="Google Shape;1546;p68"/>
          <p:cNvSpPr txBox="1"/>
          <p:nvPr/>
        </p:nvSpPr>
        <p:spPr>
          <a:xfrm>
            <a:off x="461475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547" name="Google Shape;1547;p68"/>
          <p:cNvSpPr txBox="1"/>
          <p:nvPr/>
        </p:nvSpPr>
        <p:spPr>
          <a:xfrm>
            <a:off x="547624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548" name="Google Shape;1548;p68"/>
          <p:cNvSpPr txBox="1"/>
          <p:nvPr/>
        </p:nvSpPr>
        <p:spPr>
          <a:xfrm>
            <a:off x="782320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549" name="Google Shape;1549;p68"/>
          <p:cNvSpPr txBox="1"/>
          <p:nvPr/>
        </p:nvSpPr>
        <p:spPr>
          <a:xfrm>
            <a:off x="696171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550" name="Google Shape;1550;p68"/>
          <p:cNvSpPr txBox="1"/>
          <p:nvPr/>
        </p:nvSpPr>
        <p:spPr>
          <a:xfrm>
            <a:off x="1028192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551" name="Google Shape;1551;p68"/>
          <p:cNvSpPr txBox="1"/>
          <p:nvPr/>
        </p:nvSpPr>
        <p:spPr>
          <a:xfrm>
            <a:off x="942043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552" name="Google Shape;1552;p68"/>
          <p:cNvSpPr txBox="1"/>
          <p:nvPr/>
        </p:nvSpPr>
        <p:spPr>
          <a:xfrm>
            <a:off x="4838278"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553" name="Google Shape;1553;p68"/>
          <p:cNvSpPr txBox="1"/>
          <p:nvPr/>
        </p:nvSpPr>
        <p:spPr>
          <a:xfrm>
            <a:off x="5699761"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554" name="Google Shape;1554;p68"/>
          <p:cNvSpPr txBox="1"/>
          <p:nvPr/>
        </p:nvSpPr>
        <p:spPr>
          <a:xfrm>
            <a:off x="6556588"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555" name="Google Shape;1555;p68"/>
          <p:cNvSpPr txBox="1"/>
          <p:nvPr/>
        </p:nvSpPr>
        <p:spPr>
          <a:xfrm>
            <a:off x="7432041"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556" name="Google Shape;1556;p68"/>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7"/>
          <p:cNvSpPr txBox="1"/>
          <p:nvPr>
            <p:ph type="title"/>
          </p:nvPr>
        </p:nvSpPr>
        <p:spPr>
          <a:xfrm>
            <a:off x="406400" y="1187011"/>
            <a:ext cx="16090900" cy="2762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Concept of recursion</a:t>
            </a:r>
            <a:endParaRPr/>
          </a:p>
        </p:txBody>
      </p:sp>
      <p:sp>
        <p:nvSpPr>
          <p:cNvPr id="123" name="Google Shape;123;p7"/>
          <p:cNvSpPr txBox="1"/>
          <p:nvPr>
            <p:ph idx="1" type="body"/>
          </p:nvPr>
        </p:nvSpPr>
        <p:spPr>
          <a:xfrm>
            <a:off x="1644968" y="2118784"/>
            <a:ext cx="6142143" cy="4038029"/>
          </a:xfrm>
          <a:prstGeom prst="rect">
            <a:avLst/>
          </a:prstGeom>
          <a:noFill/>
          <a:ln>
            <a:noFill/>
          </a:ln>
        </p:spPr>
        <p:txBody>
          <a:bodyPr anchorCtr="0" anchor="t" bIns="0" lIns="0" spcFirstLastPara="1" rIns="0" wrap="square" tIns="0">
            <a:spAutoFit/>
          </a:bodyPr>
          <a:lstStyle/>
          <a:p>
            <a:pPr indent="-457200" lvl="0" marL="457200" rtl="0" algn="l">
              <a:spcBef>
                <a:spcPts val="0"/>
              </a:spcBef>
              <a:spcAft>
                <a:spcPts val="0"/>
              </a:spcAft>
              <a:buClr>
                <a:schemeClr val="dk1"/>
              </a:buClr>
              <a:buSzPts val="3200"/>
              <a:buFont typeface="Noto Sans Symbols"/>
              <a:buChar char="❑"/>
            </a:pPr>
            <a:r>
              <a:rPr lang="en-US" sz="3200">
                <a:latin typeface="Cambria"/>
                <a:ea typeface="Cambria"/>
                <a:cs typeface="Cambria"/>
                <a:sym typeface="Cambria"/>
              </a:rPr>
              <a:t>Consider the function</a:t>
            </a:r>
            <a:endParaRPr/>
          </a:p>
          <a:p>
            <a:pPr indent="0" lvl="1" marL="457200" rtl="0" algn="l">
              <a:spcBef>
                <a:spcPts val="640"/>
              </a:spcBef>
              <a:spcAft>
                <a:spcPts val="0"/>
              </a:spcAft>
              <a:buClr>
                <a:schemeClr val="dk1"/>
              </a:buClr>
              <a:buSzPts val="3200"/>
              <a:buFont typeface="Noto Sans Symbols"/>
              <a:buNone/>
            </a:pPr>
            <a:r>
              <a:rPr lang="en-US" sz="3200">
                <a:latin typeface="Cambria"/>
                <a:ea typeface="Cambria"/>
                <a:cs typeface="Cambria"/>
                <a:sym typeface="Cambria"/>
              </a:rPr>
              <a:t>	F(n)</a:t>
            </a:r>
            <a:endParaRPr/>
          </a:p>
          <a:p>
            <a:pPr indent="0" lvl="2" marL="914400" rtl="0" algn="l">
              <a:spcBef>
                <a:spcPts val="640"/>
              </a:spcBef>
              <a:spcAft>
                <a:spcPts val="0"/>
              </a:spcAft>
              <a:buClr>
                <a:schemeClr val="dk1"/>
              </a:buClr>
              <a:buSzPts val="3200"/>
              <a:buFont typeface="Noto Sans Symbols"/>
              <a:buNone/>
            </a:pPr>
            <a:r>
              <a:rPr lang="en-US" sz="3200">
                <a:latin typeface="Cambria"/>
                <a:ea typeface="Cambria"/>
                <a:cs typeface="Cambria"/>
                <a:sym typeface="Cambria"/>
              </a:rPr>
              <a:t>	IF (n=0)</a:t>
            </a:r>
            <a:endParaRPr/>
          </a:p>
          <a:p>
            <a:pPr indent="0" lvl="3" marL="1371600" rtl="0" algn="l">
              <a:spcBef>
                <a:spcPts val="640"/>
              </a:spcBef>
              <a:spcAft>
                <a:spcPts val="0"/>
              </a:spcAft>
              <a:buClr>
                <a:schemeClr val="dk1"/>
              </a:buClr>
              <a:buSzPts val="3200"/>
              <a:buFont typeface="Noto Sans Symbols"/>
              <a:buNone/>
            </a:pPr>
            <a:r>
              <a:rPr lang="en-US" sz="3200">
                <a:latin typeface="Cambria"/>
                <a:ea typeface="Cambria"/>
                <a:cs typeface="Cambria"/>
                <a:sym typeface="Cambria"/>
              </a:rPr>
              <a:t>	RETURN 1</a:t>
            </a:r>
            <a:endParaRPr/>
          </a:p>
          <a:p>
            <a:pPr indent="0" lvl="2" marL="914400" rtl="0" algn="l">
              <a:spcBef>
                <a:spcPts val="640"/>
              </a:spcBef>
              <a:spcAft>
                <a:spcPts val="0"/>
              </a:spcAft>
              <a:buClr>
                <a:schemeClr val="dk1"/>
              </a:buClr>
              <a:buSzPts val="3200"/>
              <a:buFont typeface="Noto Sans Symbols"/>
              <a:buNone/>
            </a:pPr>
            <a:r>
              <a:rPr lang="en-US" sz="3200">
                <a:latin typeface="Cambria"/>
                <a:ea typeface="Cambria"/>
                <a:cs typeface="Cambria"/>
                <a:sym typeface="Cambria"/>
              </a:rPr>
              <a:t>	ELSE</a:t>
            </a:r>
            <a:endParaRPr/>
          </a:p>
          <a:p>
            <a:pPr indent="0" lvl="3" marL="1371600" rtl="0" algn="l">
              <a:spcBef>
                <a:spcPts val="640"/>
              </a:spcBef>
              <a:spcAft>
                <a:spcPts val="0"/>
              </a:spcAft>
              <a:buClr>
                <a:schemeClr val="dk1"/>
              </a:buClr>
              <a:buSzPts val="3200"/>
              <a:buFont typeface="Noto Sans Symbols"/>
              <a:buNone/>
            </a:pPr>
            <a:r>
              <a:rPr lang="en-US" sz="3200">
                <a:latin typeface="Cambria"/>
                <a:ea typeface="Cambria"/>
                <a:cs typeface="Cambria"/>
                <a:sym typeface="Cambria"/>
              </a:rPr>
              <a:t>	RETURN n*F(n-1)</a:t>
            </a:r>
            <a:endParaRPr/>
          </a:p>
          <a:p>
            <a:pPr indent="0" lvl="2" marL="914400" rtl="0" algn="l">
              <a:spcBef>
                <a:spcPts val="640"/>
              </a:spcBef>
              <a:spcAft>
                <a:spcPts val="0"/>
              </a:spcAft>
              <a:buNone/>
            </a:pPr>
            <a:r>
              <a:t/>
            </a:r>
            <a:endParaRPr sz="3200">
              <a:latin typeface="Cambria"/>
              <a:ea typeface="Cambria"/>
              <a:cs typeface="Cambria"/>
              <a:sym typeface="Cambria"/>
            </a:endParaRPr>
          </a:p>
        </p:txBody>
      </p:sp>
      <p:sp>
        <p:nvSpPr>
          <p:cNvPr id="124" name="Google Shape;124;p7"/>
          <p:cNvSpPr txBox="1"/>
          <p:nvPr>
            <p:ph idx="2" type="body"/>
          </p:nvPr>
        </p:nvSpPr>
        <p:spPr>
          <a:xfrm>
            <a:off x="9802284" y="2155745"/>
            <a:ext cx="6142143" cy="4162358"/>
          </a:xfrm>
          <a:prstGeom prst="rect">
            <a:avLst/>
          </a:prstGeom>
          <a:noFill/>
          <a:ln>
            <a:noFill/>
          </a:ln>
        </p:spPr>
        <p:txBody>
          <a:bodyPr anchorCtr="0" anchor="t" bIns="0" lIns="0" spcFirstLastPara="1" rIns="0" wrap="square" tIns="0">
            <a:spAutoFit/>
          </a:bodyPr>
          <a:lstStyle/>
          <a:p>
            <a:pPr indent="-457200" lvl="0" marL="457200" rtl="0" algn="l">
              <a:spcBef>
                <a:spcPts val="0"/>
              </a:spcBef>
              <a:spcAft>
                <a:spcPts val="0"/>
              </a:spcAft>
              <a:buClr>
                <a:schemeClr val="dk1"/>
              </a:buClr>
              <a:buSzPts val="3200"/>
              <a:buFont typeface="Noto Sans Symbols"/>
              <a:buChar char="❑"/>
            </a:pPr>
            <a:r>
              <a:rPr lang="en-US" sz="3200">
                <a:latin typeface="Cambria"/>
                <a:ea typeface="Cambria"/>
                <a:cs typeface="Cambria"/>
                <a:sym typeface="Cambria"/>
              </a:rPr>
              <a:t>When F(2) is called,</a:t>
            </a:r>
            <a:endParaRPr/>
          </a:p>
          <a:p>
            <a:pPr indent="0" lvl="1" marL="457200" rtl="0" algn="l">
              <a:spcBef>
                <a:spcPts val="640"/>
              </a:spcBef>
              <a:spcAft>
                <a:spcPts val="0"/>
              </a:spcAft>
              <a:buClr>
                <a:schemeClr val="dk1"/>
              </a:buClr>
              <a:buSzPts val="3200"/>
              <a:buFont typeface="Noto Sans Symbols"/>
              <a:buNone/>
            </a:pPr>
            <a:r>
              <a:rPr lang="en-US" sz="3200">
                <a:latin typeface="Cambria"/>
                <a:ea typeface="Cambria"/>
                <a:cs typeface="Cambria"/>
                <a:sym typeface="Cambria"/>
              </a:rPr>
              <a:t>	F(2)=2*F(1)</a:t>
            </a:r>
            <a:endParaRPr/>
          </a:p>
          <a:p>
            <a:pPr indent="0" lvl="1" marL="457200" rtl="0" algn="l">
              <a:spcBef>
                <a:spcPts val="640"/>
              </a:spcBef>
              <a:spcAft>
                <a:spcPts val="0"/>
              </a:spcAft>
              <a:buClr>
                <a:schemeClr val="dk1"/>
              </a:buClr>
              <a:buSzPts val="3200"/>
              <a:buFont typeface="Noto Sans Symbols"/>
              <a:buNone/>
            </a:pPr>
            <a:r>
              <a:rPr lang="en-US" sz="3200">
                <a:latin typeface="Cambria"/>
                <a:ea typeface="Cambria"/>
                <a:cs typeface="Cambria"/>
                <a:sym typeface="Cambria"/>
              </a:rPr>
              <a:t>	        =2*(1*F(0))</a:t>
            </a:r>
            <a:endParaRPr/>
          </a:p>
          <a:p>
            <a:pPr indent="0" lvl="1" marL="457200" rtl="0" algn="l">
              <a:spcBef>
                <a:spcPts val="640"/>
              </a:spcBef>
              <a:spcAft>
                <a:spcPts val="0"/>
              </a:spcAft>
              <a:buClr>
                <a:schemeClr val="dk1"/>
              </a:buClr>
              <a:buSzPts val="3200"/>
              <a:buFont typeface="Noto Sans Symbols"/>
              <a:buNone/>
            </a:pPr>
            <a:r>
              <a:rPr lang="en-US" sz="3200">
                <a:latin typeface="Cambria"/>
                <a:ea typeface="Cambria"/>
                <a:cs typeface="Cambria"/>
                <a:sym typeface="Cambria"/>
              </a:rPr>
              <a:t>	        =2*(1*(1))</a:t>
            </a:r>
            <a:endParaRPr/>
          </a:p>
          <a:p>
            <a:pPr indent="0" lvl="1" marL="457200" rtl="0" algn="l">
              <a:spcBef>
                <a:spcPts val="640"/>
              </a:spcBef>
              <a:spcAft>
                <a:spcPts val="0"/>
              </a:spcAft>
              <a:buClr>
                <a:schemeClr val="dk1"/>
              </a:buClr>
              <a:buSzPts val="3200"/>
              <a:buFont typeface="Noto Sans Symbols"/>
              <a:buNone/>
            </a:pPr>
            <a:r>
              <a:rPr lang="en-US" sz="3200">
                <a:latin typeface="Cambria"/>
                <a:ea typeface="Cambria"/>
                <a:cs typeface="Cambria"/>
                <a:sym typeface="Cambria"/>
              </a:rPr>
              <a:t>	        =2*(1*1)</a:t>
            </a:r>
            <a:endParaRPr/>
          </a:p>
          <a:p>
            <a:pPr indent="0" lvl="1" marL="457200" rtl="0" algn="l">
              <a:spcBef>
                <a:spcPts val="640"/>
              </a:spcBef>
              <a:spcAft>
                <a:spcPts val="0"/>
              </a:spcAft>
              <a:buClr>
                <a:schemeClr val="dk1"/>
              </a:buClr>
              <a:buSzPts val="3200"/>
              <a:buFont typeface="Noto Sans Symbols"/>
              <a:buNone/>
            </a:pPr>
            <a:r>
              <a:rPr lang="en-US" sz="3200">
                <a:latin typeface="Cambria"/>
                <a:ea typeface="Cambria"/>
                <a:cs typeface="Cambria"/>
                <a:sym typeface="Cambria"/>
              </a:rPr>
              <a:t>	        =2*1</a:t>
            </a:r>
            <a:endParaRPr/>
          </a:p>
          <a:p>
            <a:pPr indent="0" lvl="1" marL="457200" rtl="0" algn="l">
              <a:spcBef>
                <a:spcPts val="640"/>
              </a:spcBef>
              <a:spcAft>
                <a:spcPts val="0"/>
              </a:spcAft>
              <a:buClr>
                <a:schemeClr val="dk1"/>
              </a:buClr>
              <a:buSzPts val="3200"/>
              <a:buFont typeface="Noto Sans Symbols"/>
              <a:buNone/>
            </a:pPr>
            <a:r>
              <a:rPr lang="en-US" sz="3200">
                <a:latin typeface="Cambria"/>
                <a:ea typeface="Cambria"/>
                <a:cs typeface="Cambria"/>
                <a:sym typeface="Cambria"/>
              </a:rPr>
              <a:t>	        =2</a:t>
            </a:r>
            <a:endParaRPr/>
          </a:p>
        </p:txBody>
      </p:sp>
      <p:grpSp>
        <p:nvGrpSpPr>
          <p:cNvPr id="125" name="Google Shape;125;p7"/>
          <p:cNvGrpSpPr/>
          <p:nvPr/>
        </p:nvGrpSpPr>
        <p:grpSpPr>
          <a:xfrm>
            <a:off x="3660141" y="5690447"/>
            <a:ext cx="4223597" cy="791633"/>
            <a:chOff x="612" y="2444"/>
            <a:chExt cx="1814" cy="340"/>
          </a:xfrm>
        </p:grpSpPr>
        <p:sp>
          <p:nvSpPr>
            <p:cNvPr id="126" name="Google Shape;126;p7"/>
            <p:cNvSpPr/>
            <p:nvPr/>
          </p:nvSpPr>
          <p:spPr>
            <a:xfrm>
              <a:off x="1519" y="2671"/>
              <a:ext cx="907" cy="113"/>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27" name="Google Shape;127;p7"/>
            <p:cNvSpPr/>
            <p:nvPr/>
          </p:nvSpPr>
          <p:spPr>
            <a:xfrm>
              <a:off x="1519" y="2444"/>
              <a:ext cx="907" cy="227"/>
            </a:xfrm>
            <a:prstGeom prst="rect">
              <a:avLst/>
            </a:prstGeom>
            <a:solidFill>
              <a:srgbClr val="FF00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28" name="Google Shape;128;p7"/>
            <p:cNvSpPr txBox="1"/>
            <p:nvPr/>
          </p:nvSpPr>
          <p:spPr>
            <a:xfrm>
              <a:off x="612" y="2444"/>
              <a:ext cx="907" cy="25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3200">
                  <a:solidFill>
                    <a:schemeClr val="dk1"/>
                  </a:solidFill>
                  <a:latin typeface="Cambria"/>
                  <a:ea typeface="Cambria"/>
                  <a:cs typeface="Cambria"/>
                  <a:sym typeface="Cambria"/>
                </a:rPr>
                <a:t>n</a:t>
              </a:r>
              <a:endParaRPr/>
            </a:p>
          </p:txBody>
        </p:sp>
      </p:grpSp>
      <p:grpSp>
        <p:nvGrpSpPr>
          <p:cNvPr id="129" name="Google Shape;129;p7"/>
          <p:cNvGrpSpPr/>
          <p:nvPr/>
        </p:nvGrpSpPr>
        <p:grpSpPr>
          <a:xfrm>
            <a:off x="3660141" y="6472767"/>
            <a:ext cx="4223597" cy="800947"/>
            <a:chOff x="612" y="2780"/>
            <a:chExt cx="1814" cy="344"/>
          </a:xfrm>
        </p:grpSpPr>
        <p:sp>
          <p:nvSpPr>
            <p:cNvPr id="130" name="Google Shape;130;p7"/>
            <p:cNvSpPr/>
            <p:nvPr/>
          </p:nvSpPr>
          <p:spPr>
            <a:xfrm>
              <a:off x="1519" y="3011"/>
              <a:ext cx="907" cy="113"/>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31" name="Google Shape;131;p7"/>
            <p:cNvSpPr/>
            <p:nvPr/>
          </p:nvSpPr>
          <p:spPr>
            <a:xfrm>
              <a:off x="1519" y="2784"/>
              <a:ext cx="907" cy="227"/>
            </a:xfrm>
            <a:prstGeom prst="rect">
              <a:avLst/>
            </a:prstGeom>
            <a:solidFill>
              <a:srgbClr val="00FF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32" name="Google Shape;132;p7"/>
            <p:cNvSpPr txBox="1"/>
            <p:nvPr/>
          </p:nvSpPr>
          <p:spPr>
            <a:xfrm>
              <a:off x="612" y="2780"/>
              <a:ext cx="907" cy="25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3200">
                  <a:solidFill>
                    <a:schemeClr val="dk1"/>
                  </a:solidFill>
                  <a:latin typeface="Cambria"/>
                  <a:ea typeface="Cambria"/>
                  <a:cs typeface="Cambria"/>
                  <a:sym typeface="Cambria"/>
                </a:rPr>
                <a:t>n</a:t>
              </a:r>
              <a:endParaRPr/>
            </a:p>
          </p:txBody>
        </p:sp>
      </p:grpSp>
      <p:grpSp>
        <p:nvGrpSpPr>
          <p:cNvPr id="133" name="Google Shape;133;p7"/>
          <p:cNvGrpSpPr/>
          <p:nvPr/>
        </p:nvGrpSpPr>
        <p:grpSpPr>
          <a:xfrm>
            <a:off x="3660141" y="7264400"/>
            <a:ext cx="4223597" cy="800947"/>
            <a:chOff x="612" y="3120"/>
            <a:chExt cx="1814" cy="344"/>
          </a:xfrm>
        </p:grpSpPr>
        <p:sp>
          <p:nvSpPr>
            <p:cNvPr id="134" name="Google Shape;134;p7"/>
            <p:cNvSpPr/>
            <p:nvPr/>
          </p:nvSpPr>
          <p:spPr>
            <a:xfrm>
              <a:off x="1519" y="3351"/>
              <a:ext cx="907" cy="113"/>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35" name="Google Shape;135;p7"/>
            <p:cNvSpPr/>
            <p:nvPr/>
          </p:nvSpPr>
          <p:spPr>
            <a:xfrm>
              <a:off x="1519" y="3124"/>
              <a:ext cx="907" cy="227"/>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36" name="Google Shape;136;p7"/>
            <p:cNvSpPr txBox="1"/>
            <p:nvPr/>
          </p:nvSpPr>
          <p:spPr>
            <a:xfrm>
              <a:off x="612" y="3120"/>
              <a:ext cx="907" cy="25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3200">
                  <a:solidFill>
                    <a:schemeClr val="dk1"/>
                  </a:solidFill>
                  <a:latin typeface="Cambria"/>
                  <a:ea typeface="Cambria"/>
                  <a:cs typeface="Cambria"/>
                  <a:sym typeface="Cambria"/>
                </a:rPr>
                <a:t>n</a:t>
              </a:r>
              <a:endParaRPr/>
            </a:p>
          </p:txBody>
        </p:sp>
      </p:grpSp>
      <p:grpSp>
        <p:nvGrpSpPr>
          <p:cNvPr id="137" name="Google Shape;137;p7"/>
          <p:cNvGrpSpPr/>
          <p:nvPr/>
        </p:nvGrpSpPr>
        <p:grpSpPr>
          <a:xfrm>
            <a:off x="5769613" y="5690447"/>
            <a:ext cx="2114126" cy="3422651"/>
            <a:chOff x="1519" y="2444"/>
            <a:chExt cx="908" cy="1470"/>
          </a:xfrm>
        </p:grpSpPr>
        <p:grpSp>
          <p:nvGrpSpPr>
            <p:cNvPr id="138" name="Google Shape;138;p7"/>
            <p:cNvGrpSpPr/>
            <p:nvPr/>
          </p:nvGrpSpPr>
          <p:grpSpPr>
            <a:xfrm>
              <a:off x="1519" y="2444"/>
              <a:ext cx="907" cy="1072"/>
              <a:chOff x="1519" y="2444"/>
              <a:chExt cx="907" cy="1072"/>
            </a:xfrm>
          </p:grpSpPr>
          <p:cxnSp>
            <p:nvCxnSpPr>
              <p:cNvPr id="139" name="Google Shape;139;p7"/>
              <p:cNvCxnSpPr/>
              <p:nvPr/>
            </p:nvCxnSpPr>
            <p:spPr>
              <a:xfrm>
                <a:off x="2426" y="2444"/>
                <a:ext cx="0" cy="1072"/>
              </a:xfrm>
              <a:prstGeom prst="straightConnector1">
                <a:avLst/>
              </a:prstGeom>
              <a:noFill/>
              <a:ln cap="flat" cmpd="sng" w="19050">
                <a:solidFill>
                  <a:schemeClr val="accent1"/>
                </a:solidFill>
                <a:prstDash val="solid"/>
                <a:round/>
                <a:headEnd len="med" w="med" type="none"/>
                <a:tailEnd len="med" w="med" type="none"/>
              </a:ln>
            </p:spPr>
          </p:cxnSp>
          <p:cxnSp>
            <p:nvCxnSpPr>
              <p:cNvPr id="140" name="Google Shape;140;p7"/>
              <p:cNvCxnSpPr/>
              <p:nvPr/>
            </p:nvCxnSpPr>
            <p:spPr>
              <a:xfrm>
                <a:off x="1519" y="3516"/>
                <a:ext cx="907" cy="0"/>
              </a:xfrm>
              <a:prstGeom prst="straightConnector1">
                <a:avLst/>
              </a:prstGeom>
              <a:noFill/>
              <a:ln cap="flat" cmpd="sng" w="19050">
                <a:solidFill>
                  <a:schemeClr val="accent1"/>
                </a:solidFill>
                <a:prstDash val="solid"/>
                <a:round/>
                <a:headEnd len="med" w="med" type="none"/>
                <a:tailEnd len="med" w="med" type="none"/>
              </a:ln>
            </p:spPr>
          </p:cxnSp>
          <p:cxnSp>
            <p:nvCxnSpPr>
              <p:cNvPr id="141" name="Google Shape;141;p7"/>
              <p:cNvCxnSpPr/>
              <p:nvPr/>
            </p:nvCxnSpPr>
            <p:spPr>
              <a:xfrm>
                <a:off x="1519" y="2444"/>
                <a:ext cx="0" cy="1072"/>
              </a:xfrm>
              <a:prstGeom prst="straightConnector1">
                <a:avLst/>
              </a:prstGeom>
              <a:noFill/>
              <a:ln cap="flat" cmpd="sng" w="19050">
                <a:solidFill>
                  <a:schemeClr val="accent1"/>
                </a:solidFill>
                <a:prstDash val="solid"/>
                <a:round/>
                <a:headEnd len="med" w="med" type="none"/>
                <a:tailEnd len="med" w="med" type="none"/>
              </a:ln>
            </p:spPr>
          </p:cxnSp>
          <p:sp>
            <p:nvSpPr>
              <p:cNvPr id="142" name="Google Shape;142;p7"/>
              <p:cNvSpPr/>
              <p:nvPr/>
            </p:nvSpPr>
            <p:spPr>
              <a:xfrm>
                <a:off x="1519" y="3464"/>
                <a:ext cx="907" cy="5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143" name="Google Shape;143;p7"/>
            <p:cNvSpPr txBox="1"/>
            <p:nvPr/>
          </p:nvSpPr>
          <p:spPr>
            <a:xfrm>
              <a:off x="1520" y="3663"/>
              <a:ext cx="907" cy="25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dk1"/>
                  </a:solidFill>
                  <a:latin typeface="Cambria"/>
                  <a:ea typeface="Cambria"/>
                  <a:cs typeface="Cambria"/>
                  <a:sym typeface="Cambria"/>
                </a:rPr>
                <a:t>Stack</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500"/>
                                        <p:tgtEl>
                                          <p:spTgt spid="1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500"/>
                                        <p:tgtEl>
                                          <p:spTgt spid="12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500"/>
                                        <p:tgtEl>
                                          <p:spTgt spid="125"/>
                                        </p:tgtEl>
                                      </p:cBhvr>
                                    </p:animEffec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500"/>
                                        <p:tgtEl>
                                          <p:spTgt spid="125"/>
                                        </p:tgtEl>
                                      </p:cBhvr>
                                    </p:animEffect>
                                    <p:set>
                                      <p:cBhvr>
                                        <p:cTn dur="1" fill="hold">
                                          <p:stCondLst>
                                            <p:cond delay="500"/>
                                          </p:stCondLst>
                                        </p:cTn>
                                        <p:tgtEl>
                                          <p:spTgt spid="125"/>
                                        </p:tgtEl>
                                        <p:attrNameLst>
                                          <p:attrName>style.visibility</p:attrName>
                                        </p:attrNameLst>
                                      </p:cBhvr>
                                      <p:to>
                                        <p:strVal val="hidden"/>
                                      </p:to>
                                    </p:set>
                                  </p:childTnLst>
                                </p:cTn>
                              </p:par>
                            </p:childTnLst>
                          </p:cTn>
                        </p:par>
                        <p:par>
                          <p:cTn fill="hold">
                            <p:stCondLst>
                              <p:cond delay="1500"/>
                            </p:stCondLst>
                            <p:childTnLst>
                              <p:par>
                                <p:cTn fill="hold" nodeType="afterEffect" presetClass="exit" presetID="10" presetSubtype="0">
                                  <p:stCondLst>
                                    <p:cond delay="0"/>
                                  </p:stCondLst>
                                  <p:childTnLst>
                                    <p:animEffect filter="fade" transition="out">
                                      <p:cBhvr>
                                        <p:cTn dur="500"/>
                                        <p:tgtEl>
                                          <p:spTgt spid="129"/>
                                        </p:tgtEl>
                                      </p:cBhvr>
                                    </p:animEffect>
                                    <p:set>
                                      <p:cBhvr>
                                        <p:cTn dur="1" fill="hold">
                                          <p:stCondLst>
                                            <p:cond delay="500"/>
                                          </p:stCondLst>
                                        </p:cTn>
                                        <p:tgtEl>
                                          <p:spTgt spid="129"/>
                                        </p:tgtEl>
                                        <p:attrNameLst>
                                          <p:attrName>style.visibility</p:attrName>
                                        </p:attrNameLst>
                                      </p:cBhvr>
                                      <p:to>
                                        <p:strVal val="hidden"/>
                                      </p:to>
                                    </p:set>
                                  </p:childTnLst>
                                </p:cTn>
                              </p:par>
                            </p:childTnLst>
                          </p:cTn>
                        </p:par>
                        <p:par>
                          <p:cTn fill="hold">
                            <p:stCondLst>
                              <p:cond delay="2000"/>
                            </p:stCondLst>
                            <p:childTnLst>
                              <p:par>
                                <p:cTn fill="hold" nodeType="afterEffect" presetClass="exit" presetID="10" presetSubtype="0">
                                  <p:stCondLst>
                                    <p:cond delay="0"/>
                                  </p:stCondLst>
                                  <p:childTnLst>
                                    <p:animEffect filter="fade" transition="out">
                                      <p:cBhvr>
                                        <p:cTn dur="500"/>
                                        <p:tgtEl>
                                          <p:spTgt spid="133"/>
                                        </p:tgtEl>
                                      </p:cBhvr>
                                    </p:animEffect>
                                    <p:set>
                                      <p:cBhvr>
                                        <p:cTn dur="1" fill="hold">
                                          <p:stCondLst>
                                            <p:cond delay="500"/>
                                          </p:stCondLst>
                                        </p:cTn>
                                        <p:tgtEl>
                                          <p:spTgt spid="13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1" name="Shape 1561"/>
        <p:cNvGrpSpPr/>
        <p:nvPr/>
      </p:nvGrpSpPr>
      <p:grpSpPr>
        <a:xfrm>
          <a:off x="0" y="0"/>
          <a:ext cx="0" cy="0"/>
          <a:chOff x="0" y="0"/>
          <a:chExt cx="0" cy="0"/>
        </a:xfrm>
      </p:grpSpPr>
      <p:sp>
        <p:nvSpPr>
          <p:cNvPr id="1562" name="Google Shape;1562;p69"/>
          <p:cNvSpPr txBox="1"/>
          <p:nvPr/>
        </p:nvSpPr>
        <p:spPr>
          <a:xfrm>
            <a:off x="980461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563" name="Google Shape;1563;p69"/>
          <p:cNvSpPr txBox="1"/>
          <p:nvPr/>
        </p:nvSpPr>
        <p:spPr>
          <a:xfrm>
            <a:off x="722016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564" name="Google Shape;1564;p69"/>
          <p:cNvSpPr txBox="1"/>
          <p:nvPr/>
        </p:nvSpPr>
        <p:spPr>
          <a:xfrm>
            <a:off x="63586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565" name="Google Shape;1565;p69"/>
          <p:cNvSpPr txBox="1"/>
          <p:nvPr/>
        </p:nvSpPr>
        <p:spPr>
          <a:xfrm>
            <a:off x="808164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566" name="Google Shape;1566;p69"/>
          <p:cNvSpPr txBox="1"/>
          <p:nvPr/>
        </p:nvSpPr>
        <p:spPr>
          <a:xfrm>
            <a:off x="894313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567" name="Google Shape;1567;p69"/>
          <p:cNvSpPr txBox="1"/>
          <p:nvPr/>
        </p:nvSpPr>
        <p:spPr>
          <a:xfrm>
            <a:off x="106660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568" name="Google Shape;1568;p69"/>
          <p:cNvSpPr txBox="1"/>
          <p:nvPr/>
        </p:nvSpPr>
        <p:spPr>
          <a:xfrm>
            <a:off x="54971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569" name="Google Shape;1569;p69"/>
          <p:cNvSpPr txBox="1"/>
          <p:nvPr/>
        </p:nvSpPr>
        <p:spPr>
          <a:xfrm>
            <a:off x="115275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570" name="Google Shape;1570;p69"/>
          <p:cNvSpPr txBox="1"/>
          <p:nvPr/>
        </p:nvSpPr>
        <p:spPr>
          <a:xfrm>
            <a:off x="102679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571" name="Google Shape;1571;p69"/>
          <p:cNvSpPr txBox="1"/>
          <p:nvPr/>
        </p:nvSpPr>
        <p:spPr>
          <a:xfrm>
            <a:off x="67521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572" name="Google Shape;1572;p69"/>
          <p:cNvSpPr txBox="1"/>
          <p:nvPr/>
        </p:nvSpPr>
        <p:spPr>
          <a:xfrm>
            <a:off x="589068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573" name="Google Shape;1573;p69"/>
          <p:cNvSpPr txBox="1"/>
          <p:nvPr/>
        </p:nvSpPr>
        <p:spPr>
          <a:xfrm>
            <a:off x="76136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574" name="Google Shape;1574;p69"/>
          <p:cNvSpPr txBox="1"/>
          <p:nvPr/>
        </p:nvSpPr>
        <p:spPr>
          <a:xfrm>
            <a:off x="94064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575" name="Google Shape;1575;p69"/>
          <p:cNvSpPr txBox="1"/>
          <p:nvPr/>
        </p:nvSpPr>
        <p:spPr>
          <a:xfrm>
            <a:off x="1112943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576" name="Google Shape;1576;p69"/>
          <p:cNvSpPr txBox="1"/>
          <p:nvPr/>
        </p:nvSpPr>
        <p:spPr>
          <a:xfrm>
            <a:off x="502920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577" name="Google Shape;1577;p69"/>
          <p:cNvSpPr txBox="1"/>
          <p:nvPr/>
        </p:nvSpPr>
        <p:spPr>
          <a:xfrm>
            <a:off x="1199091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578" name="Google Shape;1578;p69"/>
          <p:cNvSpPr txBox="1"/>
          <p:nvPr/>
        </p:nvSpPr>
        <p:spPr>
          <a:xfrm>
            <a:off x="699431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579" name="Google Shape;1579;p69"/>
          <p:cNvSpPr txBox="1"/>
          <p:nvPr/>
        </p:nvSpPr>
        <p:spPr>
          <a:xfrm>
            <a:off x="550883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580" name="Google Shape;1580;p69"/>
          <p:cNvSpPr txBox="1"/>
          <p:nvPr/>
        </p:nvSpPr>
        <p:spPr>
          <a:xfrm>
            <a:off x="785579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581" name="Google Shape;1581;p69"/>
          <p:cNvSpPr txBox="1"/>
          <p:nvPr/>
        </p:nvSpPr>
        <p:spPr>
          <a:xfrm>
            <a:off x="464735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582" name="Google Shape;1582;p69"/>
          <p:cNvSpPr txBox="1"/>
          <p:nvPr/>
        </p:nvSpPr>
        <p:spPr>
          <a:xfrm>
            <a:off x="562059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583" name="Google Shape;1583;p69"/>
          <p:cNvSpPr txBox="1"/>
          <p:nvPr/>
        </p:nvSpPr>
        <p:spPr>
          <a:xfrm>
            <a:off x="447040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584" name="Google Shape;1584;p69"/>
          <p:cNvSpPr txBox="1"/>
          <p:nvPr/>
        </p:nvSpPr>
        <p:spPr>
          <a:xfrm>
            <a:off x="681736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585" name="Google Shape;1585;p69"/>
          <p:cNvSpPr txBox="1"/>
          <p:nvPr/>
        </p:nvSpPr>
        <p:spPr>
          <a:xfrm>
            <a:off x="807931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586" name="Google Shape;1586;p69"/>
          <p:cNvSpPr txBox="1"/>
          <p:nvPr/>
        </p:nvSpPr>
        <p:spPr>
          <a:xfrm>
            <a:off x="1020275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587" name="Google Shape;1587;p69"/>
          <p:cNvSpPr txBox="1"/>
          <p:nvPr/>
        </p:nvSpPr>
        <p:spPr>
          <a:xfrm>
            <a:off x="934127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588" name="Google Shape;1588;p69"/>
          <p:cNvSpPr txBox="1"/>
          <p:nvPr/>
        </p:nvSpPr>
        <p:spPr>
          <a:xfrm>
            <a:off x="1168823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589" name="Google Shape;1589;p69"/>
          <p:cNvSpPr txBox="1"/>
          <p:nvPr/>
        </p:nvSpPr>
        <p:spPr>
          <a:xfrm>
            <a:off x="1254971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590" name="Google Shape;1590;p69"/>
          <p:cNvSpPr txBox="1"/>
          <p:nvPr/>
        </p:nvSpPr>
        <p:spPr>
          <a:xfrm>
            <a:off x="1042627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591" name="Google Shape;1591;p69"/>
          <p:cNvSpPr txBox="1"/>
          <p:nvPr/>
        </p:nvSpPr>
        <p:spPr>
          <a:xfrm>
            <a:off x="930867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592" name="Google Shape;1592;p69"/>
          <p:cNvSpPr txBox="1"/>
          <p:nvPr/>
        </p:nvSpPr>
        <p:spPr>
          <a:xfrm>
            <a:off x="1173480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593" name="Google Shape;1593;p69"/>
          <p:cNvSpPr txBox="1"/>
          <p:nvPr/>
        </p:nvSpPr>
        <p:spPr>
          <a:xfrm>
            <a:off x="1296416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594" name="Google Shape;1594;p69"/>
          <p:cNvSpPr txBox="1"/>
          <p:nvPr/>
        </p:nvSpPr>
        <p:spPr>
          <a:xfrm>
            <a:off x="11988589" y="6370321"/>
            <a:ext cx="1436642" cy="680307"/>
          </a:xfrm>
          <a:prstGeom prst="rect">
            <a:avLst/>
          </a:prstGeom>
          <a:noFill/>
          <a:ln cap="sq" cmpd="sng" w="38150">
            <a:solidFill>
              <a:srgbClr val="FF0033"/>
            </a:solidFill>
            <a:prstDash val="dash"/>
            <a:miter lim="800000"/>
            <a:headEnd len="sm" w="sm" type="none"/>
            <a:tailEnd len="sm" w="sm" type="none"/>
          </a:ln>
        </p:spPr>
        <p:txBody>
          <a:bodyPr anchorCtr="0" anchor="t" bIns="68625" lIns="132000" spcFirstLastPara="1" rIns="132000" wrap="square" tIns="68625">
            <a:spAutoFit/>
          </a:bodyPr>
          <a:lstStyle/>
          <a:p>
            <a:pPr indent="0" lvl="0" marL="0" marR="0" rtl="0" algn="l">
              <a:spcBef>
                <a:spcPts val="0"/>
              </a:spcBef>
              <a:spcAft>
                <a:spcPts val="0"/>
              </a:spcAft>
              <a:buNone/>
            </a:pPr>
            <a:r>
              <a:rPr lang="en-US" sz="3520">
                <a:solidFill>
                  <a:srgbClr val="FF0033"/>
                </a:solidFill>
                <a:latin typeface="Times New Roman"/>
                <a:ea typeface="Times New Roman"/>
                <a:cs typeface="Times New Roman"/>
                <a:sym typeface="Times New Roman"/>
              </a:rPr>
              <a:t>Merge</a:t>
            </a:r>
            <a:endParaRPr/>
          </a:p>
        </p:txBody>
      </p:sp>
      <p:sp>
        <p:nvSpPr>
          <p:cNvPr id="1595" name="Google Shape;1595;p69"/>
          <p:cNvSpPr txBox="1"/>
          <p:nvPr/>
        </p:nvSpPr>
        <p:spPr>
          <a:xfrm>
            <a:off x="1274064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596" name="Google Shape;1596;p69"/>
          <p:cNvSpPr txBox="1"/>
          <p:nvPr/>
        </p:nvSpPr>
        <p:spPr>
          <a:xfrm>
            <a:off x="461475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597" name="Google Shape;1597;p69"/>
          <p:cNvSpPr txBox="1"/>
          <p:nvPr/>
        </p:nvSpPr>
        <p:spPr>
          <a:xfrm>
            <a:off x="547624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598" name="Google Shape;1598;p69"/>
          <p:cNvSpPr txBox="1"/>
          <p:nvPr/>
        </p:nvSpPr>
        <p:spPr>
          <a:xfrm>
            <a:off x="782320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599" name="Google Shape;1599;p69"/>
          <p:cNvSpPr txBox="1"/>
          <p:nvPr/>
        </p:nvSpPr>
        <p:spPr>
          <a:xfrm>
            <a:off x="696171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600" name="Google Shape;1600;p69"/>
          <p:cNvSpPr txBox="1"/>
          <p:nvPr/>
        </p:nvSpPr>
        <p:spPr>
          <a:xfrm>
            <a:off x="1028192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601" name="Google Shape;1601;p69"/>
          <p:cNvSpPr txBox="1"/>
          <p:nvPr/>
        </p:nvSpPr>
        <p:spPr>
          <a:xfrm>
            <a:off x="942043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602" name="Google Shape;1602;p69"/>
          <p:cNvSpPr txBox="1"/>
          <p:nvPr/>
        </p:nvSpPr>
        <p:spPr>
          <a:xfrm>
            <a:off x="1187915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603" name="Google Shape;1603;p69"/>
          <p:cNvSpPr txBox="1"/>
          <p:nvPr/>
        </p:nvSpPr>
        <p:spPr>
          <a:xfrm>
            <a:off x="4838278"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604" name="Google Shape;1604;p69"/>
          <p:cNvSpPr txBox="1"/>
          <p:nvPr/>
        </p:nvSpPr>
        <p:spPr>
          <a:xfrm>
            <a:off x="5699761"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605" name="Google Shape;1605;p69"/>
          <p:cNvSpPr txBox="1"/>
          <p:nvPr/>
        </p:nvSpPr>
        <p:spPr>
          <a:xfrm>
            <a:off x="6556588"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606" name="Google Shape;1606;p69"/>
          <p:cNvSpPr txBox="1"/>
          <p:nvPr/>
        </p:nvSpPr>
        <p:spPr>
          <a:xfrm>
            <a:off x="7432041"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607" name="Google Shape;1607;p69"/>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2" name="Shape 1612"/>
        <p:cNvGrpSpPr/>
        <p:nvPr/>
      </p:nvGrpSpPr>
      <p:grpSpPr>
        <a:xfrm>
          <a:off x="0" y="0"/>
          <a:ext cx="0" cy="0"/>
          <a:chOff x="0" y="0"/>
          <a:chExt cx="0" cy="0"/>
        </a:xfrm>
      </p:grpSpPr>
      <p:sp>
        <p:nvSpPr>
          <p:cNvPr id="1613" name="Google Shape;1613;p70"/>
          <p:cNvSpPr txBox="1"/>
          <p:nvPr/>
        </p:nvSpPr>
        <p:spPr>
          <a:xfrm>
            <a:off x="980461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614" name="Google Shape;1614;p70"/>
          <p:cNvSpPr txBox="1"/>
          <p:nvPr/>
        </p:nvSpPr>
        <p:spPr>
          <a:xfrm>
            <a:off x="722016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615" name="Google Shape;1615;p70"/>
          <p:cNvSpPr txBox="1"/>
          <p:nvPr/>
        </p:nvSpPr>
        <p:spPr>
          <a:xfrm>
            <a:off x="63586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616" name="Google Shape;1616;p70"/>
          <p:cNvSpPr txBox="1"/>
          <p:nvPr/>
        </p:nvSpPr>
        <p:spPr>
          <a:xfrm>
            <a:off x="808164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617" name="Google Shape;1617;p70"/>
          <p:cNvSpPr txBox="1"/>
          <p:nvPr/>
        </p:nvSpPr>
        <p:spPr>
          <a:xfrm>
            <a:off x="894313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618" name="Google Shape;1618;p70"/>
          <p:cNvSpPr txBox="1"/>
          <p:nvPr/>
        </p:nvSpPr>
        <p:spPr>
          <a:xfrm>
            <a:off x="106660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619" name="Google Shape;1619;p70"/>
          <p:cNvSpPr txBox="1"/>
          <p:nvPr/>
        </p:nvSpPr>
        <p:spPr>
          <a:xfrm>
            <a:off x="54971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620" name="Google Shape;1620;p70"/>
          <p:cNvSpPr txBox="1"/>
          <p:nvPr/>
        </p:nvSpPr>
        <p:spPr>
          <a:xfrm>
            <a:off x="115275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621" name="Google Shape;1621;p70"/>
          <p:cNvSpPr txBox="1"/>
          <p:nvPr/>
        </p:nvSpPr>
        <p:spPr>
          <a:xfrm>
            <a:off x="102679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622" name="Google Shape;1622;p70"/>
          <p:cNvSpPr txBox="1"/>
          <p:nvPr/>
        </p:nvSpPr>
        <p:spPr>
          <a:xfrm>
            <a:off x="67521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623" name="Google Shape;1623;p70"/>
          <p:cNvSpPr txBox="1"/>
          <p:nvPr/>
        </p:nvSpPr>
        <p:spPr>
          <a:xfrm>
            <a:off x="589068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624" name="Google Shape;1624;p70"/>
          <p:cNvSpPr txBox="1"/>
          <p:nvPr/>
        </p:nvSpPr>
        <p:spPr>
          <a:xfrm>
            <a:off x="76136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625" name="Google Shape;1625;p70"/>
          <p:cNvSpPr txBox="1"/>
          <p:nvPr/>
        </p:nvSpPr>
        <p:spPr>
          <a:xfrm>
            <a:off x="94064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626" name="Google Shape;1626;p70"/>
          <p:cNvSpPr txBox="1"/>
          <p:nvPr/>
        </p:nvSpPr>
        <p:spPr>
          <a:xfrm>
            <a:off x="1112943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627" name="Google Shape;1627;p70"/>
          <p:cNvSpPr txBox="1"/>
          <p:nvPr/>
        </p:nvSpPr>
        <p:spPr>
          <a:xfrm>
            <a:off x="502920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628" name="Google Shape;1628;p70"/>
          <p:cNvSpPr txBox="1"/>
          <p:nvPr/>
        </p:nvSpPr>
        <p:spPr>
          <a:xfrm>
            <a:off x="1199091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629" name="Google Shape;1629;p70"/>
          <p:cNvSpPr txBox="1"/>
          <p:nvPr/>
        </p:nvSpPr>
        <p:spPr>
          <a:xfrm>
            <a:off x="699431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630" name="Google Shape;1630;p70"/>
          <p:cNvSpPr txBox="1"/>
          <p:nvPr/>
        </p:nvSpPr>
        <p:spPr>
          <a:xfrm>
            <a:off x="550883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631" name="Google Shape;1631;p70"/>
          <p:cNvSpPr txBox="1"/>
          <p:nvPr/>
        </p:nvSpPr>
        <p:spPr>
          <a:xfrm>
            <a:off x="785579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632" name="Google Shape;1632;p70"/>
          <p:cNvSpPr txBox="1"/>
          <p:nvPr/>
        </p:nvSpPr>
        <p:spPr>
          <a:xfrm>
            <a:off x="464735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633" name="Google Shape;1633;p70"/>
          <p:cNvSpPr txBox="1"/>
          <p:nvPr/>
        </p:nvSpPr>
        <p:spPr>
          <a:xfrm>
            <a:off x="562059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634" name="Google Shape;1634;p70"/>
          <p:cNvSpPr txBox="1"/>
          <p:nvPr/>
        </p:nvSpPr>
        <p:spPr>
          <a:xfrm>
            <a:off x="447040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635" name="Google Shape;1635;p70"/>
          <p:cNvSpPr txBox="1"/>
          <p:nvPr/>
        </p:nvSpPr>
        <p:spPr>
          <a:xfrm>
            <a:off x="681736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636" name="Google Shape;1636;p70"/>
          <p:cNvSpPr txBox="1"/>
          <p:nvPr/>
        </p:nvSpPr>
        <p:spPr>
          <a:xfrm>
            <a:off x="807931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637" name="Google Shape;1637;p70"/>
          <p:cNvSpPr txBox="1"/>
          <p:nvPr/>
        </p:nvSpPr>
        <p:spPr>
          <a:xfrm>
            <a:off x="1020275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638" name="Google Shape;1638;p70"/>
          <p:cNvSpPr txBox="1"/>
          <p:nvPr/>
        </p:nvSpPr>
        <p:spPr>
          <a:xfrm>
            <a:off x="934127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639" name="Google Shape;1639;p70"/>
          <p:cNvSpPr txBox="1"/>
          <p:nvPr/>
        </p:nvSpPr>
        <p:spPr>
          <a:xfrm>
            <a:off x="1168823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640" name="Google Shape;1640;p70"/>
          <p:cNvSpPr txBox="1"/>
          <p:nvPr/>
        </p:nvSpPr>
        <p:spPr>
          <a:xfrm>
            <a:off x="1254971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641" name="Google Shape;1641;p70"/>
          <p:cNvSpPr txBox="1"/>
          <p:nvPr/>
        </p:nvSpPr>
        <p:spPr>
          <a:xfrm>
            <a:off x="1042627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642" name="Google Shape;1642;p70"/>
          <p:cNvSpPr txBox="1"/>
          <p:nvPr/>
        </p:nvSpPr>
        <p:spPr>
          <a:xfrm>
            <a:off x="930867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643" name="Google Shape;1643;p70"/>
          <p:cNvSpPr txBox="1"/>
          <p:nvPr/>
        </p:nvSpPr>
        <p:spPr>
          <a:xfrm>
            <a:off x="1173480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644" name="Google Shape;1644;p70"/>
          <p:cNvSpPr txBox="1"/>
          <p:nvPr/>
        </p:nvSpPr>
        <p:spPr>
          <a:xfrm>
            <a:off x="1296416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645" name="Google Shape;1645;p70"/>
          <p:cNvSpPr txBox="1"/>
          <p:nvPr/>
        </p:nvSpPr>
        <p:spPr>
          <a:xfrm>
            <a:off x="9690523" y="7376161"/>
            <a:ext cx="3911600" cy="680307"/>
          </a:xfrm>
          <a:prstGeom prst="rect">
            <a:avLst/>
          </a:prstGeom>
          <a:noFill/>
          <a:ln cap="sq" cmpd="sng" w="38150">
            <a:solidFill>
              <a:srgbClr val="FF0033"/>
            </a:solidFill>
            <a:prstDash val="dash"/>
            <a:miter lim="800000"/>
            <a:headEnd len="sm" w="sm" type="none"/>
            <a:tailEnd len="sm" w="sm" type="none"/>
          </a:ln>
        </p:spPr>
        <p:txBody>
          <a:bodyPr anchorCtr="0" anchor="t" bIns="68625" lIns="132000" spcFirstLastPara="1" rIns="132000" wrap="square" tIns="68625">
            <a:spAutoFit/>
          </a:bodyPr>
          <a:lstStyle/>
          <a:p>
            <a:pPr indent="0" lvl="0" marL="0" marR="0" rtl="0" algn="ctr">
              <a:spcBef>
                <a:spcPts val="0"/>
              </a:spcBef>
              <a:spcAft>
                <a:spcPts val="0"/>
              </a:spcAft>
              <a:buNone/>
            </a:pPr>
            <a:r>
              <a:rPr lang="en-US" sz="3520">
                <a:solidFill>
                  <a:srgbClr val="FF0033"/>
                </a:solidFill>
                <a:latin typeface="Times New Roman"/>
                <a:ea typeface="Times New Roman"/>
                <a:cs typeface="Times New Roman"/>
                <a:sym typeface="Times New Roman"/>
              </a:rPr>
              <a:t>Merge</a:t>
            </a:r>
            <a:endParaRPr/>
          </a:p>
        </p:txBody>
      </p:sp>
      <p:sp>
        <p:nvSpPr>
          <p:cNvPr id="1646" name="Google Shape;1646;p70"/>
          <p:cNvSpPr txBox="1"/>
          <p:nvPr/>
        </p:nvSpPr>
        <p:spPr>
          <a:xfrm>
            <a:off x="461475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647" name="Google Shape;1647;p70"/>
          <p:cNvSpPr txBox="1"/>
          <p:nvPr/>
        </p:nvSpPr>
        <p:spPr>
          <a:xfrm>
            <a:off x="547624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648" name="Google Shape;1648;p70"/>
          <p:cNvSpPr txBox="1"/>
          <p:nvPr/>
        </p:nvSpPr>
        <p:spPr>
          <a:xfrm>
            <a:off x="782320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649" name="Google Shape;1649;p70"/>
          <p:cNvSpPr txBox="1"/>
          <p:nvPr/>
        </p:nvSpPr>
        <p:spPr>
          <a:xfrm>
            <a:off x="696171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650" name="Google Shape;1650;p70"/>
          <p:cNvSpPr txBox="1"/>
          <p:nvPr/>
        </p:nvSpPr>
        <p:spPr>
          <a:xfrm>
            <a:off x="1028192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651" name="Google Shape;1651;p70"/>
          <p:cNvSpPr txBox="1"/>
          <p:nvPr/>
        </p:nvSpPr>
        <p:spPr>
          <a:xfrm>
            <a:off x="9420438" y="5364480"/>
            <a:ext cx="861483" cy="726440"/>
          </a:xfrm>
          <a:prstGeom prst="rect">
            <a:avLst/>
          </a:prstGeom>
          <a:noFill/>
          <a:ln cap="sq" cmpd="sng" w="38150">
            <a:solidFill>
              <a:srgbClr val="3333FF"/>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652" name="Google Shape;1652;p70"/>
          <p:cNvSpPr txBox="1"/>
          <p:nvPr/>
        </p:nvSpPr>
        <p:spPr>
          <a:xfrm>
            <a:off x="1274064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653" name="Google Shape;1653;p70"/>
          <p:cNvSpPr txBox="1"/>
          <p:nvPr/>
        </p:nvSpPr>
        <p:spPr>
          <a:xfrm>
            <a:off x="11879158" y="5364480"/>
            <a:ext cx="861483" cy="726440"/>
          </a:xfrm>
          <a:prstGeom prst="rect">
            <a:avLst/>
          </a:prstGeom>
          <a:noFill/>
          <a:ln cap="sq" cmpd="sng" w="38150">
            <a:solidFill>
              <a:srgbClr val="3333FF"/>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654" name="Google Shape;1654;p70"/>
          <p:cNvSpPr txBox="1"/>
          <p:nvPr/>
        </p:nvSpPr>
        <p:spPr>
          <a:xfrm>
            <a:off x="4838278"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655" name="Google Shape;1655;p70"/>
          <p:cNvSpPr txBox="1"/>
          <p:nvPr/>
        </p:nvSpPr>
        <p:spPr>
          <a:xfrm>
            <a:off x="5699761"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656" name="Google Shape;1656;p70"/>
          <p:cNvSpPr txBox="1"/>
          <p:nvPr/>
        </p:nvSpPr>
        <p:spPr>
          <a:xfrm>
            <a:off x="6556588"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657" name="Google Shape;1657;p70"/>
          <p:cNvSpPr txBox="1"/>
          <p:nvPr/>
        </p:nvSpPr>
        <p:spPr>
          <a:xfrm>
            <a:off x="7432041"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658" name="Google Shape;1658;p70"/>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3" name="Shape 1663"/>
        <p:cNvGrpSpPr/>
        <p:nvPr/>
      </p:nvGrpSpPr>
      <p:grpSpPr>
        <a:xfrm>
          <a:off x="0" y="0"/>
          <a:ext cx="0" cy="0"/>
          <a:chOff x="0" y="0"/>
          <a:chExt cx="0" cy="0"/>
        </a:xfrm>
      </p:grpSpPr>
      <p:sp>
        <p:nvSpPr>
          <p:cNvPr id="1664" name="Google Shape;1664;p71"/>
          <p:cNvSpPr txBox="1"/>
          <p:nvPr/>
        </p:nvSpPr>
        <p:spPr>
          <a:xfrm>
            <a:off x="980461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665" name="Google Shape;1665;p71"/>
          <p:cNvSpPr txBox="1"/>
          <p:nvPr/>
        </p:nvSpPr>
        <p:spPr>
          <a:xfrm>
            <a:off x="722016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666" name="Google Shape;1666;p71"/>
          <p:cNvSpPr txBox="1"/>
          <p:nvPr/>
        </p:nvSpPr>
        <p:spPr>
          <a:xfrm>
            <a:off x="63586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667" name="Google Shape;1667;p71"/>
          <p:cNvSpPr txBox="1"/>
          <p:nvPr/>
        </p:nvSpPr>
        <p:spPr>
          <a:xfrm>
            <a:off x="808164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668" name="Google Shape;1668;p71"/>
          <p:cNvSpPr txBox="1"/>
          <p:nvPr/>
        </p:nvSpPr>
        <p:spPr>
          <a:xfrm>
            <a:off x="894313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669" name="Google Shape;1669;p71"/>
          <p:cNvSpPr txBox="1"/>
          <p:nvPr/>
        </p:nvSpPr>
        <p:spPr>
          <a:xfrm>
            <a:off x="106660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670" name="Google Shape;1670;p71"/>
          <p:cNvSpPr txBox="1"/>
          <p:nvPr/>
        </p:nvSpPr>
        <p:spPr>
          <a:xfrm>
            <a:off x="54971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671" name="Google Shape;1671;p71"/>
          <p:cNvSpPr txBox="1"/>
          <p:nvPr/>
        </p:nvSpPr>
        <p:spPr>
          <a:xfrm>
            <a:off x="115275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672" name="Google Shape;1672;p71"/>
          <p:cNvSpPr txBox="1"/>
          <p:nvPr/>
        </p:nvSpPr>
        <p:spPr>
          <a:xfrm>
            <a:off x="102679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673" name="Google Shape;1673;p71"/>
          <p:cNvSpPr txBox="1"/>
          <p:nvPr/>
        </p:nvSpPr>
        <p:spPr>
          <a:xfrm>
            <a:off x="67521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674" name="Google Shape;1674;p71"/>
          <p:cNvSpPr txBox="1"/>
          <p:nvPr/>
        </p:nvSpPr>
        <p:spPr>
          <a:xfrm>
            <a:off x="589068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675" name="Google Shape;1675;p71"/>
          <p:cNvSpPr txBox="1"/>
          <p:nvPr/>
        </p:nvSpPr>
        <p:spPr>
          <a:xfrm>
            <a:off x="76136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676" name="Google Shape;1676;p71"/>
          <p:cNvSpPr txBox="1"/>
          <p:nvPr/>
        </p:nvSpPr>
        <p:spPr>
          <a:xfrm>
            <a:off x="94064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677" name="Google Shape;1677;p71"/>
          <p:cNvSpPr txBox="1"/>
          <p:nvPr/>
        </p:nvSpPr>
        <p:spPr>
          <a:xfrm>
            <a:off x="1112943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678" name="Google Shape;1678;p71"/>
          <p:cNvSpPr txBox="1"/>
          <p:nvPr/>
        </p:nvSpPr>
        <p:spPr>
          <a:xfrm>
            <a:off x="502920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679" name="Google Shape;1679;p71"/>
          <p:cNvSpPr txBox="1"/>
          <p:nvPr/>
        </p:nvSpPr>
        <p:spPr>
          <a:xfrm>
            <a:off x="1199091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680" name="Google Shape;1680;p71"/>
          <p:cNvSpPr txBox="1"/>
          <p:nvPr/>
        </p:nvSpPr>
        <p:spPr>
          <a:xfrm>
            <a:off x="699431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681" name="Google Shape;1681;p71"/>
          <p:cNvSpPr txBox="1"/>
          <p:nvPr/>
        </p:nvSpPr>
        <p:spPr>
          <a:xfrm>
            <a:off x="550883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682" name="Google Shape;1682;p71"/>
          <p:cNvSpPr txBox="1"/>
          <p:nvPr/>
        </p:nvSpPr>
        <p:spPr>
          <a:xfrm>
            <a:off x="785579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683" name="Google Shape;1683;p71"/>
          <p:cNvSpPr txBox="1"/>
          <p:nvPr/>
        </p:nvSpPr>
        <p:spPr>
          <a:xfrm>
            <a:off x="464735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684" name="Google Shape;1684;p71"/>
          <p:cNvSpPr txBox="1"/>
          <p:nvPr/>
        </p:nvSpPr>
        <p:spPr>
          <a:xfrm>
            <a:off x="562059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685" name="Google Shape;1685;p71"/>
          <p:cNvSpPr txBox="1"/>
          <p:nvPr/>
        </p:nvSpPr>
        <p:spPr>
          <a:xfrm>
            <a:off x="447040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686" name="Google Shape;1686;p71"/>
          <p:cNvSpPr txBox="1"/>
          <p:nvPr/>
        </p:nvSpPr>
        <p:spPr>
          <a:xfrm>
            <a:off x="681736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687" name="Google Shape;1687;p71"/>
          <p:cNvSpPr txBox="1"/>
          <p:nvPr/>
        </p:nvSpPr>
        <p:spPr>
          <a:xfrm>
            <a:off x="807931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688" name="Google Shape;1688;p71"/>
          <p:cNvSpPr txBox="1"/>
          <p:nvPr/>
        </p:nvSpPr>
        <p:spPr>
          <a:xfrm>
            <a:off x="1020275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689" name="Google Shape;1689;p71"/>
          <p:cNvSpPr txBox="1"/>
          <p:nvPr/>
        </p:nvSpPr>
        <p:spPr>
          <a:xfrm>
            <a:off x="934127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690" name="Google Shape;1690;p71"/>
          <p:cNvSpPr txBox="1"/>
          <p:nvPr/>
        </p:nvSpPr>
        <p:spPr>
          <a:xfrm>
            <a:off x="1168823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691" name="Google Shape;1691;p71"/>
          <p:cNvSpPr txBox="1"/>
          <p:nvPr/>
        </p:nvSpPr>
        <p:spPr>
          <a:xfrm>
            <a:off x="1254971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692" name="Google Shape;1692;p71"/>
          <p:cNvSpPr txBox="1"/>
          <p:nvPr/>
        </p:nvSpPr>
        <p:spPr>
          <a:xfrm>
            <a:off x="1042627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693" name="Google Shape;1693;p71"/>
          <p:cNvSpPr txBox="1"/>
          <p:nvPr/>
        </p:nvSpPr>
        <p:spPr>
          <a:xfrm>
            <a:off x="930867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694" name="Google Shape;1694;p71"/>
          <p:cNvSpPr txBox="1"/>
          <p:nvPr/>
        </p:nvSpPr>
        <p:spPr>
          <a:xfrm>
            <a:off x="1173480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695" name="Google Shape;1695;p71"/>
          <p:cNvSpPr txBox="1"/>
          <p:nvPr/>
        </p:nvSpPr>
        <p:spPr>
          <a:xfrm>
            <a:off x="1296416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696" name="Google Shape;1696;p71"/>
          <p:cNvSpPr txBox="1"/>
          <p:nvPr/>
        </p:nvSpPr>
        <p:spPr>
          <a:xfrm>
            <a:off x="9690523" y="7376161"/>
            <a:ext cx="3911600" cy="680307"/>
          </a:xfrm>
          <a:prstGeom prst="rect">
            <a:avLst/>
          </a:prstGeom>
          <a:noFill/>
          <a:ln cap="sq" cmpd="sng" w="38150">
            <a:solidFill>
              <a:srgbClr val="FF0033"/>
            </a:solidFill>
            <a:prstDash val="dash"/>
            <a:miter lim="800000"/>
            <a:headEnd len="sm" w="sm" type="none"/>
            <a:tailEnd len="sm" w="sm" type="none"/>
          </a:ln>
        </p:spPr>
        <p:txBody>
          <a:bodyPr anchorCtr="0" anchor="t" bIns="68625" lIns="132000" spcFirstLastPara="1" rIns="132000" wrap="square" tIns="68625">
            <a:spAutoFit/>
          </a:bodyPr>
          <a:lstStyle/>
          <a:p>
            <a:pPr indent="0" lvl="0" marL="0" marR="0" rtl="0" algn="ctr">
              <a:spcBef>
                <a:spcPts val="0"/>
              </a:spcBef>
              <a:spcAft>
                <a:spcPts val="0"/>
              </a:spcAft>
              <a:buNone/>
            </a:pPr>
            <a:r>
              <a:rPr lang="en-US" sz="3520">
                <a:solidFill>
                  <a:srgbClr val="FF0033"/>
                </a:solidFill>
                <a:latin typeface="Times New Roman"/>
                <a:ea typeface="Times New Roman"/>
                <a:cs typeface="Times New Roman"/>
                <a:sym typeface="Times New Roman"/>
              </a:rPr>
              <a:t>Merge</a:t>
            </a:r>
            <a:endParaRPr/>
          </a:p>
        </p:txBody>
      </p:sp>
      <p:sp>
        <p:nvSpPr>
          <p:cNvPr id="1697" name="Google Shape;1697;p71"/>
          <p:cNvSpPr txBox="1"/>
          <p:nvPr/>
        </p:nvSpPr>
        <p:spPr>
          <a:xfrm>
            <a:off x="461475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698" name="Google Shape;1698;p71"/>
          <p:cNvSpPr txBox="1"/>
          <p:nvPr/>
        </p:nvSpPr>
        <p:spPr>
          <a:xfrm>
            <a:off x="547624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699" name="Google Shape;1699;p71"/>
          <p:cNvSpPr txBox="1"/>
          <p:nvPr/>
        </p:nvSpPr>
        <p:spPr>
          <a:xfrm>
            <a:off x="782320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700" name="Google Shape;1700;p71"/>
          <p:cNvSpPr txBox="1"/>
          <p:nvPr/>
        </p:nvSpPr>
        <p:spPr>
          <a:xfrm>
            <a:off x="696171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701" name="Google Shape;1701;p71"/>
          <p:cNvSpPr txBox="1"/>
          <p:nvPr/>
        </p:nvSpPr>
        <p:spPr>
          <a:xfrm>
            <a:off x="942043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702" name="Google Shape;1702;p71"/>
          <p:cNvSpPr txBox="1"/>
          <p:nvPr/>
        </p:nvSpPr>
        <p:spPr>
          <a:xfrm>
            <a:off x="1274064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703" name="Google Shape;1703;p71"/>
          <p:cNvSpPr txBox="1"/>
          <p:nvPr/>
        </p:nvSpPr>
        <p:spPr>
          <a:xfrm>
            <a:off x="11879158" y="5364480"/>
            <a:ext cx="861483" cy="726440"/>
          </a:xfrm>
          <a:prstGeom prst="rect">
            <a:avLst/>
          </a:prstGeom>
          <a:noFill/>
          <a:ln cap="sq" cmpd="sng" w="38150">
            <a:solidFill>
              <a:srgbClr val="3333FF"/>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704" name="Google Shape;1704;p71"/>
          <p:cNvSpPr txBox="1"/>
          <p:nvPr/>
        </p:nvSpPr>
        <p:spPr>
          <a:xfrm>
            <a:off x="4838278"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705" name="Google Shape;1705;p71"/>
          <p:cNvSpPr txBox="1"/>
          <p:nvPr/>
        </p:nvSpPr>
        <p:spPr>
          <a:xfrm>
            <a:off x="5699761"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706" name="Google Shape;1706;p71"/>
          <p:cNvSpPr txBox="1"/>
          <p:nvPr/>
        </p:nvSpPr>
        <p:spPr>
          <a:xfrm>
            <a:off x="6556588"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707" name="Google Shape;1707;p71"/>
          <p:cNvSpPr txBox="1"/>
          <p:nvPr/>
        </p:nvSpPr>
        <p:spPr>
          <a:xfrm>
            <a:off x="7432041"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708" name="Google Shape;1708;p71"/>
          <p:cNvSpPr txBox="1"/>
          <p:nvPr/>
        </p:nvSpPr>
        <p:spPr>
          <a:xfrm>
            <a:off x="9550824" y="6407573"/>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709" name="Google Shape;1709;p71"/>
          <p:cNvSpPr txBox="1"/>
          <p:nvPr/>
        </p:nvSpPr>
        <p:spPr>
          <a:xfrm>
            <a:off x="10281921" y="5364480"/>
            <a:ext cx="861483" cy="726440"/>
          </a:xfrm>
          <a:prstGeom prst="rect">
            <a:avLst/>
          </a:prstGeom>
          <a:noFill/>
          <a:ln cap="sq" cmpd="sng" w="38150">
            <a:solidFill>
              <a:srgbClr val="3333FF"/>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710" name="Google Shape;1710;p71"/>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5" name="Shape 1715"/>
        <p:cNvGrpSpPr/>
        <p:nvPr/>
      </p:nvGrpSpPr>
      <p:grpSpPr>
        <a:xfrm>
          <a:off x="0" y="0"/>
          <a:ext cx="0" cy="0"/>
          <a:chOff x="0" y="0"/>
          <a:chExt cx="0" cy="0"/>
        </a:xfrm>
      </p:grpSpPr>
      <p:sp>
        <p:nvSpPr>
          <p:cNvPr id="1716" name="Google Shape;1716;p72"/>
          <p:cNvSpPr txBox="1"/>
          <p:nvPr/>
        </p:nvSpPr>
        <p:spPr>
          <a:xfrm>
            <a:off x="980461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717" name="Google Shape;1717;p72"/>
          <p:cNvSpPr txBox="1"/>
          <p:nvPr/>
        </p:nvSpPr>
        <p:spPr>
          <a:xfrm>
            <a:off x="722016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718" name="Google Shape;1718;p72"/>
          <p:cNvSpPr txBox="1"/>
          <p:nvPr/>
        </p:nvSpPr>
        <p:spPr>
          <a:xfrm>
            <a:off x="63586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719" name="Google Shape;1719;p72"/>
          <p:cNvSpPr txBox="1"/>
          <p:nvPr/>
        </p:nvSpPr>
        <p:spPr>
          <a:xfrm>
            <a:off x="808164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720" name="Google Shape;1720;p72"/>
          <p:cNvSpPr txBox="1"/>
          <p:nvPr/>
        </p:nvSpPr>
        <p:spPr>
          <a:xfrm>
            <a:off x="894313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721" name="Google Shape;1721;p72"/>
          <p:cNvSpPr txBox="1"/>
          <p:nvPr/>
        </p:nvSpPr>
        <p:spPr>
          <a:xfrm>
            <a:off x="106660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722" name="Google Shape;1722;p72"/>
          <p:cNvSpPr txBox="1"/>
          <p:nvPr/>
        </p:nvSpPr>
        <p:spPr>
          <a:xfrm>
            <a:off x="54971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723" name="Google Shape;1723;p72"/>
          <p:cNvSpPr txBox="1"/>
          <p:nvPr/>
        </p:nvSpPr>
        <p:spPr>
          <a:xfrm>
            <a:off x="115275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724" name="Google Shape;1724;p72"/>
          <p:cNvSpPr txBox="1"/>
          <p:nvPr/>
        </p:nvSpPr>
        <p:spPr>
          <a:xfrm>
            <a:off x="102679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725" name="Google Shape;1725;p72"/>
          <p:cNvSpPr txBox="1"/>
          <p:nvPr/>
        </p:nvSpPr>
        <p:spPr>
          <a:xfrm>
            <a:off x="67521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726" name="Google Shape;1726;p72"/>
          <p:cNvSpPr txBox="1"/>
          <p:nvPr/>
        </p:nvSpPr>
        <p:spPr>
          <a:xfrm>
            <a:off x="589068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727" name="Google Shape;1727;p72"/>
          <p:cNvSpPr txBox="1"/>
          <p:nvPr/>
        </p:nvSpPr>
        <p:spPr>
          <a:xfrm>
            <a:off x="76136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728" name="Google Shape;1728;p72"/>
          <p:cNvSpPr txBox="1"/>
          <p:nvPr/>
        </p:nvSpPr>
        <p:spPr>
          <a:xfrm>
            <a:off x="94064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729" name="Google Shape;1729;p72"/>
          <p:cNvSpPr txBox="1"/>
          <p:nvPr/>
        </p:nvSpPr>
        <p:spPr>
          <a:xfrm>
            <a:off x="1112943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730" name="Google Shape;1730;p72"/>
          <p:cNvSpPr txBox="1"/>
          <p:nvPr/>
        </p:nvSpPr>
        <p:spPr>
          <a:xfrm>
            <a:off x="502920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731" name="Google Shape;1731;p72"/>
          <p:cNvSpPr txBox="1"/>
          <p:nvPr/>
        </p:nvSpPr>
        <p:spPr>
          <a:xfrm>
            <a:off x="1199091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732" name="Google Shape;1732;p72"/>
          <p:cNvSpPr txBox="1"/>
          <p:nvPr/>
        </p:nvSpPr>
        <p:spPr>
          <a:xfrm>
            <a:off x="699431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733" name="Google Shape;1733;p72"/>
          <p:cNvSpPr txBox="1"/>
          <p:nvPr/>
        </p:nvSpPr>
        <p:spPr>
          <a:xfrm>
            <a:off x="550883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734" name="Google Shape;1734;p72"/>
          <p:cNvSpPr txBox="1"/>
          <p:nvPr/>
        </p:nvSpPr>
        <p:spPr>
          <a:xfrm>
            <a:off x="785579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735" name="Google Shape;1735;p72"/>
          <p:cNvSpPr txBox="1"/>
          <p:nvPr/>
        </p:nvSpPr>
        <p:spPr>
          <a:xfrm>
            <a:off x="464735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736" name="Google Shape;1736;p72"/>
          <p:cNvSpPr txBox="1"/>
          <p:nvPr/>
        </p:nvSpPr>
        <p:spPr>
          <a:xfrm>
            <a:off x="562059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737" name="Google Shape;1737;p72"/>
          <p:cNvSpPr txBox="1"/>
          <p:nvPr/>
        </p:nvSpPr>
        <p:spPr>
          <a:xfrm>
            <a:off x="447040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738" name="Google Shape;1738;p72"/>
          <p:cNvSpPr txBox="1"/>
          <p:nvPr/>
        </p:nvSpPr>
        <p:spPr>
          <a:xfrm>
            <a:off x="681736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739" name="Google Shape;1739;p72"/>
          <p:cNvSpPr txBox="1"/>
          <p:nvPr/>
        </p:nvSpPr>
        <p:spPr>
          <a:xfrm>
            <a:off x="807931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740" name="Google Shape;1740;p72"/>
          <p:cNvSpPr txBox="1"/>
          <p:nvPr/>
        </p:nvSpPr>
        <p:spPr>
          <a:xfrm>
            <a:off x="1020275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741" name="Google Shape;1741;p72"/>
          <p:cNvSpPr txBox="1"/>
          <p:nvPr/>
        </p:nvSpPr>
        <p:spPr>
          <a:xfrm>
            <a:off x="934127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742" name="Google Shape;1742;p72"/>
          <p:cNvSpPr txBox="1"/>
          <p:nvPr/>
        </p:nvSpPr>
        <p:spPr>
          <a:xfrm>
            <a:off x="1168823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743" name="Google Shape;1743;p72"/>
          <p:cNvSpPr txBox="1"/>
          <p:nvPr/>
        </p:nvSpPr>
        <p:spPr>
          <a:xfrm>
            <a:off x="1254971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744" name="Google Shape;1744;p72"/>
          <p:cNvSpPr txBox="1"/>
          <p:nvPr/>
        </p:nvSpPr>
        <p:spPr>
          <a:xfrm>
            <a:off x="1042627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745" name="Google Shape;1745;p72"/>
          <p:cNvSpPr txBox="1"/>
          <p:nvPr/>
        </p:nvSpPr>
        <p:spPr>
          <a:xfrm>
            <a:off x="930867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746" name="Google Shape;1746;p72"/>
          <p:cNvSpPr txBox="1"/>
          <p:nvPr/>
        </p:nvSpPr>
        <p:spPr>
          <a:xfrm>
            <a:off x="1173480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747" name="Google Shape;1747;p72"/>
          <p:cNvSpPr txBox="1"/>
          <p:nvPr/>
        </p:nvSpPr>
        <p:spPr>
          <a:xfrm>
            <a:off x="1296416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748" name="Google Shape;1748;p72"/>
          <p:cNvSpPr txBox="1"/>
          <p:nvPr/>
        </p:nvSpPr>
        <p:spPr>
          <a:xfrm>
            <a:off x="9690523" y="7376161"/>
            <a:ext cx="3911600" cy="680307"/>
          </a:xfrm>
          <a:prstGeom prst="rect">
            <a:avLst/>
          </a:prstGeom>
          <a:noFill/>
          <a:ln cap="sq" cmpd="sng" w="38150">
            <a:solidFill>
              <a:srgbClr val="FF0033"/>
            </a:solidFill>
            <a:prstDash val="dash"/>
            <a:miter lim="800000"/>
            <a:headEnd len="sm" w="sm" type="none"/>
            <a:tailEnd len="sm" w="sm" type="none"/>
          </a:ln>
        </p:spPr>
        <p:txBody>
          <a:bodyPr anchorCtr="0" anchor="t" bIns="68625" lIns="132000" spcFirstLastPara="1" rIns="132000" wrap="square" tIns="68625">
            <a:spAutoFit/>
          </a:bodyPr>
          <a:lstStyle/>
          <a:p>
            <a:pPr indent="0" lvl="0" marL="0" marR="0" rtl="0" algn="ctr">
              <a:spcBef>
                <a:spcPts val="0"/>
              </a:spcBef>
              <a:spcAft>
                <a:spcPts val="0"/>
              </a:spcAft>
              <a:buNone/>
            </a:pPr>
            <a:r>
              <a:rPr lang="en-US" sz="3520">
                <a:solidFill>
                  <a:srgbClr val="FF0033"/>
                </a:solidFill>
                <a:latin typeface="Times New Roman"/>
                <a:ea typeface="Times New Roman"/>
                <a:cs typeface="Times New Roman"/>
                <a:sym typeface="Times New Roman"/>
              </a:rPr>
              <a:t>Merge</a:t>
            </a:r>
            <a:endParaRPr/>
          </a:p>
        </p:txBody>
      </p:sp>
      <p:sp>
        <p:nvSpPr>
          <p:cNvPr id="1749" name="Google Shape;1749;p72"/>
          <p:cNvSpPr txBox="1"/>
          <p:nvPr/>
        </p:nvSpPr>
        <p:spPr>
          <a:xfrm>
            <a:off x="461475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750" name="Google Shape;1750;p72"/>
          <p:cNvSpPr txBox="1"/>
          <p:nvPr/>
        </p:nvSpPr>
        <p:spPr>
          <a:xfrm>
            <a:off x="547624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751" name="Google Shape;1751;p72"/>
          <p:cNvSpPr txBox="1"/>
          <p:nvPr/>
        </p:nvSpPr>
        <p:spPr>
          <a:xfrm>
            <a:off x="782320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752" name="Google Shape;1752;p72"/>
          <p:cNvSpPr txBox="1"/>
          <p:nvPr/>
        </p:nvSpPr>
        <p:spPr>
          <a:xfrm>
            <a:off x="696171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753" name="Google Shape;1753;p72"/>
          <p:cNvSpPr txBox="1"/>
          <p:nvPr/>
        </p:nvSpPr>
        <p:spPr>
          <a:xfrm>
            <a:off x="942043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754" name="Google Shape;1754;p72"/>
          <p:cNvSpPr txBox="1"/>
          <p:nvPr/>
        </p:nvSpPr>
        <p:spPr>
          <a:xfrm>
            <a:off x="1187915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755" name="Google Shape;1755;p72"/>
          <p:cNvSpPr txBox="1"/>
          <p:nvPr/>
        </p:nvSpPr>
        <p:spPr>
          <a:xfrm>
            <a:off x="4838278"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756" name="Google Shape;1756;p72"/>
          <p:cNvSpPr txBox="1"/>
          <p:nvPr/>
        </p:nvSpPr>
        <p:spPr>
          <a:xfrm>
            <a:off x="5699761"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757" name="Google Shape;1757;p72"/>
          <p:cNvSpPr txBox="1"/>
          <p:nvPr/>
        </p:nvSpPr>
        <p:spPr>
          <a:xfrm>
            <a:off x="6556588"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758" name="Google Shape;1758;p72"/>
          <p:cNvSpPr txBox="1"/>
          <p:nvPr/>
        </p:nvSpPr>
        <p:spPr>
          <a:xfrm>
            <a:off x="7432041"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759" name="Google Shape;1759;p72"/>
          <p:cNvSpPr txBox="1"/>
          <p:nvPr/>
        </p:nvSpPr>
        <p:spPr>
          <a:xfrm>
            <a:off x="9550824" y="6407573"/>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760" name="Google Shape;1760;p72"/>
          <p:cNvSpPr txBox="1"/>
          <p:nvPr/>
        </p:nvSpPr>
        <p:spPr>
          <a:xfrm>
            <a:off x="10412308" y="6407573"/>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761" name="Google Shape;1761;p72"/>
          <p:cNvSpPr txBox="1"/>
          <p:nvPr/>
        </p:nvSpPr>
        <p:spPr>
          <a:xfrm>
            <a:off x="10281921" y="5364480"/>
            <a:ext cx="861483" cy="726440"/>
          </a:xfrm>
          <a:prstGeom prst="rect">
            <a:avLst/>
          </a:prstGeom>
          <a:noFill/>
          <a:ln cap="sq" cmpd="sng" w="38150">
            <a:solidFill>
              <a:srgbClr val="3333FF"/>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762" name="Google Shape;1762;p72"/>
          <p:cNvSpPr txBox="1"/>
          <p:nvPr/>
        </p:nvSpPr>
        <p:spPr>
          <a:xfrm>
            <a:off x="12740641" y="5364480"/>
            <a:ext cx="861483" cy="726440"/>
          </a:xfrm>
          <a:prstGeom prst="rect">
            <a:avLst/>
          </a:prstGeom>
          <a:noFill/>
          <a:ln cap="sq" cmpd="sng" w="38150">
            <a:solidFill>
              <a:srgbClr val="3333FF"/>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763" name="Google Shape;1763;p72"/>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8" name="Shape 1768"/>
        <p:cNvGrpSpPr/>
        <p:nvPr/>
      </p:nvGrpSpPr>
      <p:grpSpPr>
        <a:xfrm>
          <a:off x="0" y="0"/>
          <a:ext cx="0" cy="0"/>
          <a:chOff x="0" y="0"/>
          <a:chExt cx="0" cy="0"/>
        </a:xfrm>
      </p:grpSpPr>
      <p:sp>
        <p:nvSpPr>
          <p:cNvPr id="1769" name="Google Shape;1769;p73"/>
          <p:cNvSpPr txBox="1"/>
          <p:nvPr/>
        </p:nvSpPr>
        <p:spPr>
          <a:xfrm>
            <a:off x="980461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770" name="Google Shape;1770;p73"/>
          <p:cNvSpPr txBox="1"/>
          <p:nvPr/>
        </p:nvSpPr>
        <p:spPr>
          <a:xfrm>
            <a:off x="722016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771" name="Google Shape;1771;p73"/>
          <p:cNvSpPr txBox="1"/>
          <p:nvPr/>
        </p:nvSpPr>
        <p:spPr>
          <a:xfrm>
            <a:off x="63586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772" name="Google Shape;1772;p73"/>
          <p:cNvSpPr txBox="1"/>
          <p:nvPr/>
        </p:nvSpPr>
        <p:spPr>
          <a:xfrm>
            <a:off x="808164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773" name="Google Shape;1773;p73"/>
          <p:cNvSpPr txBox="1"/>
          <p:nvPr/>
        </p:nvSpPr>
        <p:spPr>
          <a:xfrm>
            <a:off x="894313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774" name="Google Shape;1774;p73"/>
          <p:cNvSpPr txBox="1"/>
          <p:nvPr/>
        </p:nvSpPr>
        <p:spPr>
          <a:xfrm>
            <a:off x="106660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775" name="Google Shape;1775;p73"/>
          <p:cNvSpPr txBox="1"/>
          <p:nvPr/>
        </p:nvSpPr>
        <p:spPr>
          <a:xfrm>
            <a:off x="54971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776" name="Google Shape;1776;p73"/>
          <p:cNvSpPr txBox="1"/>
          <p:nvPr/>
        </p:nvSpPr>
        <p:spPr>
          <a:xfrm>
            <a:off x="115275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777" name="Google Shape;1777;p73"/>
          <p:cNvSpPr txBox="1"/>
          <p:nvPr/>
        </p:nvSpPr>
        <p:spPr>
          <a:xfrm>
            <a:off x="102679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778" name="Google Shape;1778;p73"/>
          <p:cNvSpPr txBox="1"/>
          <p:nvPr/>
        </p:nvSpPr>
        <p:spPr>
          <a:xfrm>
            <a:off x="67521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779" name="Google Shape;1779;p73"/>
          <p:cNvSpPr txBox="1"/>
          <p:nvPr/>
        </p:nvSpPr>
        <p:spPr>
          <a:xfrm>
            <a:off x="589068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780" name="Google Shape;1780;p73"/>
          <p:cNvSpPr txBox="1"/>
          <p:nvPr/>
        </p:nvSpPr>
        <p:spPr>
          <a:xfrm>
            <a:off x="76136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781" name="Google Shape;1781;p73"/>
          <p:cNvSpPr txBox="1"/>
          <p:nvPr/>
        </p:nvSpPr>
        <p:spPr>
          <a:xfrm>
            <a:off x="94064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782" name="Google Shape;1782;p73"/>
          <p:cNvSpPr txBox="1"/>
          <p:nvPr/>
        </p:nvSpPr>
        <p:spPr>
          <a:xfrm>
            <a:off x="1112943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783" name="Google Shape;1783;p73"/>
          <p:cNvSpPr txBox="1"/>
          <p:nvPr/>
        </p:nvSpPr>
        <p:spPr>
          <a:xfrm>
            <a:off x="502920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784" name="Google Shape;1784;p73"/>
          <p:cNvSpPr txBox="1"/>
          <p:nvPr/>
        </p:nvSpPr>
        <p:spPr>
          <a:xfrm>
            <a:off x="1199091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785" name="Google Shape;1785;p73"/>
          <p:cNvSpPr txBox="1"/>
          <p:nvPr/>
        </p:nvSpPr>
        <p:spPr>
          <a:xfrm>
            <a:off x="699431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786" name="Google Shape;1786;p73"/>
          <p:cNvSpPr txBox="1"/>
          <p:nvPr/>
        </p:nvSpPr>
        <p:spPr>
          <a:xfrm>
            <a:off x="550883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787" name="Google Shape;1787;p73"/>
          <p:cNvSpPr txBox="1"/>
          <p:nvPr/>
        </p:nvSpPr>
        <p:spPr>
          <a:xfrm>
            <a:off x="785579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788" name="Google Shape;1788;p73"/>
          <p:cNvSpPr txBox="1"/>
          <p:nvPr/>
        </p:nvSpPr>
        <p:spPr>
          <a:xfrm>
            <a:off x="464735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789" name="Google Shape;1789;p73"/>
          <p:cNvSpPr txBox="1"/>
          <p:nvPr/>
        </p:nvSpPr>
        <p:spPr>
          <a:xfrm>
            <a:off x="562059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790" name="Google Shape;1790;p73"/>
          <p:cNvSpPr txBox="1"/>
          <p:nvPr/>
        </p:nvSpPr>
        <p:spPr>
          <a:xfrm>
            <a:off x="447040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791" name="Google Shape;1791;p73"/>
          <p:cNvSpPr txBox="1"/>
          <p:nvPr/>
        </p:nvSpPr>
        <p:spPr>
          <a:xfrm>
            <a:off x="681736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792" name="Google Shape;1792;p73"/>
          <p:cNvSpPr txBox="1"/>
          <p:nvPr/>
        </p:nvSpPr>
        <p:spPr>
          <a:xfrm>
            <a:off x="807931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793" name="Google Shape;1793;p73"/>
          <p:cNvSpPr txBox="1"/>
          <p:nvPr/>
        </p:nvSpPr>
        <p:spPr>
          <a:xfrm>
            <a:off x="1020275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794" name="Google Shape;1794;p73"/>
          <p:cNvSpPr txBox="1"/>
          <p:nvPr/>
        </p:nvSpPr>
        <p:spPr>
          <a:xfrm>
            <a:off x="934127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795" name="Google Shape;1795;p73"/>
          <p:cNvSpPr txBox="1"/>
          <p:nvPr/>
        </p:nvSpPr>
        <p:spPr>
          <a:xfrm>
            <a:off x="1168823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796" name="Google Shape;1796;p73"/>
          <p:cNvSpPr txBox="1"/>
          <p:nvPr/>
        </p:nvSpPr>
        <p:spPr>
          <a:xfrm>
            <a:off x="1254971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797" name="Google Shape;1797;p73"/>
          <p:cNvSpPr txBox="1"/>
          <p:nvPr/>
        </p:nvSpPr>
        <p:spPr>
          <a:xfrm>
            <a:off x="1042627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798" name="Google Shape;1798;p73"/>
          <p:cNvSpPr txBox="1"/>
          <p:nvPr/>
        </p:nvSpPr>
        <p:spPr>
          <a:xfrm>
            <a:off x="930867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799" name="Google Shape;1799;p73"/>
          <p:cNvSpPr txBox="1"/>
          <p:nvPr/>
        </p:nvSpPr>
        <p:spPr>
          <a:xfrm>
            <a:off x="1173480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800" name="Google Shape;1800;p73"/>
          <p:cNvSpPr txBox="1"/>
          <p:nvPr/>
        </p:nvSpPr>
        <p:spPr>
          <a:xfrm>
            <a:off x="1296416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801" name="Google Shape;1801;p73"/>
          <p:cNvSpPr txBox="1"/>
          <p:nvPr/>
        </p:nvSpPr>
        <p:spPr>
          <a:xfrm>
            <a:off x="9690523" y="7376161"/>
            <a:ext cx="3911600" cy="680307"/>
          </a:xfrm>
          <a:prstGeom prst="rect">
            <a:avLst/>
          </a:prstGeom>
          <a:noFill/>
          <a:ln cap="sq" cmpd="sng" w="38150">
            <a:solidFill>
              <a:srgbClr val="FF0033"/>
            </a:solidFill>
            <a:prstDash val="dash"/>
            <a:miter lim="800000"/>
            <a:headEnd len="sm" w="sm" type="none"/>
            <a:tailEnd len="sm" w="sm" type="none"/>
          </a:ln>
        </p:spPr>
        <p:txBody>
          <a:bodyPr anchorCtr="0" anchor="t" bIns="68625" lIns="132000" spcFirstLastPara="1" rIns="132000" wrap="square" tIns="68625">
            <a:spAutoFit/>
          </a:bodyPr>
          <a:lstStyle/>
          <a:p>
            <a:pPr indent="0" lvl="0" marL="0" marR="0" rtl="0" algn="ctr">
              <a:spcBef>
                <a:spcPts val="0"/>
              </a:spcBef>
              <a:spcAft>
                <a:spcPts val="0"/>
              </a:spcAft>
              <a:buNone/>
            </a:pPr>
            <a:r>
              <a:rPr lang="en-US" sz="3520">
                <a:solidFill>
                  <a:srgbClr val="FF0033"/>
                </a:solidFill>
                <a:latin typeface="Times New Roman"/>
                <a:ea typeface="Times New Roman"/>
                <a:cs typeface="Times New Roman"/>
                <a:sym typeface="Times New Roman"/>
              </a:rPr>
              <a:t>Merge</a:t>
            </a:r>
            <a:endParaRPr/>
          </a:p>
        </p:txBody>
      </p:sp>
      <p:sp>
        <p:nvSpPr>
          <p:cNvPr id="1802" name="Google Shape;1802;p73"/>
          <p:cNvSpPr txBox="1"/>
          <p:nvPr/>
        </p:nvSpPr>
        <p:spPr>
          <a:xfrm>
            <a:off x="461475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803" name="Google Shape;1803;p73"/>
          <p:cNvSpPr txBox="1"/>
          <p:nvPr/>
        </p:nvSpPr>
        <p:spPr>
          <a:xfrm>
            <a:off x="547624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804" name="Google Shape;1804;p73"/>
          <p:cNvSpPr txBox="1"/>
          <p:nvPr/>
        </p:nvSpPr>
        <p:spPr>
          <a:xfrm>
            <a:off x="782320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805" name="Google Shape;1805;p73"/>
          <p:cNvSpPr txBox="1"/>
          <p:nvPr/>
        </p:nvSpPr>
        <p:spPr>
          <a:xfrm>
            <a:off x="696171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806" name="Google Shape;1806;p73"/>
          <p:cNvSpPr txBox="1"/>
          <p:nvPr/>
        </p:nvSpPr>
        <p:spPr>
          <a:xfrm>
            <a:off x="942043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807" name="Google Shape;1807;p73"/>
          <p:cNvSpPr txBox="1"/>
          <p:nvPr/>
        </p:nvSpPr>
        <p:spPr>
          <a:xfrm>
            <a:off x="1274064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808" name="Google Shape;1808;p73"/>
          <p:cNvSpPr txBox="1"/>
          <p:nvPr/>
        </p:nvSpPr>
        <p:spPr>
          <a:xfrm>
            <a:off x="1187915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809" name="Google Shape;1809;p73"/>
          <p:cNvSpPr txBox="1"/>
          <p:nvPr/>
        </p:nvSpPr>
        <p:spPr>
          <a:xfrm>
            <a:off x="4838278"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810" name="Google Shape;1810;p73"/>
          <p:cNvSpPr txBox="1"/>
          <p:nvPr/>
        </p:nvSpPr>
        <p:spPr>
          <a:xfrm>
            <a:off x="5699761"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811" name="Google Shape;1811;p73"/>
          <p:cNvSpPr txBox="1"/>
          <p:nvPr/>
        </p:nvSpPr>
        <p:spPr>
          <a:xfrm>
            <a:off x="6556588"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812" name="Google Shape;1812;p73"/>
          <p:cNvSpPr txBox="1"/>
          <p:nvPr/>
        </p:nvSpPr>
        <p:spPr>
          <a:xfrm>
            <a:off x="7432041"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813" name="Google Shape;1813;p73"/>
          <p:cNvSpPr txBox="1"/>
          <p:nvPr/>
        </p:nvSpPr>
        <p:spPr>
          <a:xfrm>
            <a:off x="9550824" y="6407573"/>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814" name="Google Shape;1814;p73"/>
          <p:cNvSpPr txBox="1"/>
          <p:nvPr/>
        </p:nvSpPr>
        <p:spPr>
          <a:xfrm>
            <a:off x="10412308" y="6407573"/>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815" name="Google Shape;1815;p73"/>
          <p:cNvSpPr txBox="1"/>
          <p:nvPr/>
        </p:nvSpPr>
        <p:spPr>
          <a:xfrm>
            <a:off x="11273791" y="6407573"/>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816" name="Google Shape;1816;p73"/>
          <p:cNvSpPr txBox="1"/>
          <p:nvPr/>
        </p:nvSpPr>
        <p:spPr>
          <a:xfrm>
            <a:off x="10281921" y="5364480"/>
            <a:ext cx="861483" cy="726440"/>
          </a:xfrm>
          <a:prstGeom prst="rect">
            <a:avLst/>
          </a:prstGeom>
          <a:noFill/>
          <a:ln cap="sq" cmpd="sng" w="38150">
            <a:solidFill>
              <a:srgbClr val="3333FF"/>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817" name="Google Shape;1817;p73"/>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2" name="Shape 1822"/>
        <p:cNvGrpSpPr/>
        <p:nvPr/>
      </p:nvGrpSpPr>
      <p:grpSpPr>
        <a:xfrm>
          <a:off x="0" y="0"/>
          <a:ext cx="0" cy="0"/>
          <a:chOff x="0" y="0"/>
          <a:chExt cx="0" cy="0"/>
        </a:xfrm>
      </p:grpSpPr>
      <p:sp>
        <p:nvSpPr>
          <p:cNvPr id="1823" name="Google Shape;1823;p74"/>
          <p:cNvSpPr txBox="1"/>
          <p:nvPr/>
        </p:nvSpPr>
        <p:spPr>
          <a:xfrm>
            <a:off x="980461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824" name="Google Shape;1824;p74"/>
          <p:cNvSpPr txBox="1"/>
          <p:nvPr/>
        </p:nvSpPr>
        <p:spPr>
          <a:xfrm>
            <a:off x="722016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825" name="Google Shape;1825;p74"/>
          <p:cNvSpPr txBox="1"/>
          <p:nvPr/>
        </p:nvSpPr>
        <p:spPr>
          <a:xfrm>
            <a:off x="63586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826" name="Google Shape;1826;p74"/>
          <p:cNvSpPr txBox="1"/>
          <p:nvPr/>
        </p:nvSpPr>
        <p:spPr>
          <a:xfrm>
            <a:off x="808164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827" name="Google Shape;1827;p74"/>
          <p:cNvSpPr txBox="1"/>
          <p:nvPr/>
        </p:nvSpPr>
        <p:spPr>
          <a:xfrm>
            <a:off x="894313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828" name="Google Shape;1828;p74"/>
          <p:cNvSpPr txBox="1"/>
          <p:nvPr/>
        </p:nvSpPr>
        <p:spPr>
          <a:xfrm>
            <a:off x="106660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829" name="Google Shape;1829;p74"/>
          <p:cNvSpPr txBox="1"/>
          <p:nvPr/>
        </p:nvSpPr>
        <p:spPr>
          <a:xfrm>
            <a:off x="54971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830" name="Google Shape;1830;p74"/>
          <p:cNvSpPr txBox="1"/>
          <p:nvPr/>
        </p:nvSpPr>
        <p:spPr>
          <a:xfrm>
            <a:off x="115275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831" name="Google Shape;1831;p74"/>
          <p:cNvSpPr txBox="1"/>
          <p:nvPr/>
        </p:nvSpPr>
        <p:spPr>
          <a:xfrm>
            <a:off x="102679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832" name="Google Shape;1832;p74"/>
          <p:cNvSpPr txBox="1"/>
          <p:nvPr/>
        </p:nvSpPr>
        <p:spPr>
          <a:xfrm>
            <a:off x="67521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833" name="Google Shape;1833;p74"/>
          <p:cNvSpPr txBox="1"/>
          <p:nvPr/>
        </p:nvSpPr>
        <p:spPr>
          <a:xfrm>
            <a:off x="589068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834" name="Google Shape;1834;p74"/>
          <p:cNvSpPr txBox="1"/>
          <p:nvPr/>
        </p:nvSpPr>
        <p:spPr>
          <a:xfrm>
            <a:off x="76136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835" name="Google Shape;1835;p74"/>
          <p:cNvSpPr txBox="1"/>
          <p:nvPr/>
        </p:nvSpPr>
        <p:spPr>
          <a:xfrm>
            <a:off x="94064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836" name="Google Shape;1836;p74"/>
          <p:cNvSpPr txBox="1"/>
          <p:nvPr/>
        </p:nvSpPr>
        <p:spPr>
          <a:xfrm>
            <a:off x="1112943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837" name="Google Shape;1837;p74"/>
          <p:cNvSpPr txBox="1"/>
          <p:nvPr/>
        </p:nvSpPr>
        <p:spPr>
          <a:xfrm>
            <a:off x="502920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838" name="Google Shape;1838;p74"/>
          <p:cNvSpPr txBox="1"/>
          <p:nvPr/>
        </p:nvSpPr>
        <p:spPr>
          <a:xfrm>
            <a:off x="1199091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839" name="Google Shape;1839;p74"/>
          <p:cNvSpPr txBox="1"/>
          <p:nvPr/>
        </p:nvSpPr>
        <p:spPr>
          <a:xfrm>
            <a:off x="699431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840" name="Google Shape;1840;p74"/>
          <p:cNvSpPr txBox="1"/>
          <p:nvPr/>
        </p:nvSpPr>
        <p:spPr>
          <a:xfrm>
            <a:off x="550883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841" name="Google Shape;1841;p74"/>
          <p:cNvSpPr txBox="1"/>
          <p:nvPr/>
        </p:nvSpPr>
        <p:spPr>
          <a:xfrm>
            <a:off x="785579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842" name="Google Shape;1842;p74"/>
          <p:cNvSpPr txBox="1"/>
          <p:nvPr/>
        </p:nvSpPr>
        <p:spPr>
          <a:xfrm>
            <a:off x="464735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843" name="Google Shape;1843;p74"/>
          <p:cNvSpPr txBox="1"/>
          <p:nvPr/>
        </p:nvSpPr>
        <p:spPr>
          <a:xfrm>
            <a:off x="562059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844" name="Google Shape;1844;p74"/>
          <p:cNvSpPr txBox="1"/>
          <p:nvPr/>
        </p:nvSpPr>
        <p:spPr>
          <a:xfrm>
            <a:off x="447040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845" name="Google Shape;1845;p74"/>
          <p:cNvSpPr txBox="1"/>
          <p:nvPr/>
        </p:nvSpPr>
        <p:spPr>
          <a:xfrm>
            <a:off x="681736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846" name="Google Shape;1846;p74"/>
          <p:cNvSpPr txBox="1"/>
          <p:nvPr/>
        </p:nvSpPr>
        <p:spPr>
          <a:xfrm>
            <a:off x="807931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847" name="Google Shape;1847;p74"/>
          <p:cNvSpPr txBox="1"/>
          <p:nvPr/>
        </p:nvSpPr>
        <p:spPr>
          <a:xfrm>
            <a:off x="1020275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848" name="Google Shape;1848;p74"/>
          <p:cNvSpPr txBox="1"/>
          <p:nvPr/>
        </p:nvSpPr>
        <p:spPr>
          <a:xfrm>
            <a:off x="934127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849" name="Google Shape;1849;p74"/>
          <p:cNvSpPr txBox="1"/>
          <p:nvPr/>
        </p:nvSpPr>
        <p:spPr>
          <a:xfrm>
            <a:off x="1168823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850" name="Google Shape;1850;p74"/>
          <p:cNvSpPr txBox="1"/>
          <p:nvPr/>
        </p:nvSpPr>
        <p:spPr>
          <a:xfrm>
            <a:off x="1254971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851" name="Google Shape;1851;p74"/>
          <p:cNvSpPr txBox="1"/>
          <p:nvPr/>
        </p:nvSpPr>
        <p:spPr>
          <a:xfrm>
            <a:off x="1042627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852" name="Google Shape;1852;p74"/>
          <p:cNvSpPr txBox="1"/>
          <p:nvPr/>
        </p:nvSpPr>
        <p:spPr>
          <a:xfrm>
            <a:off x="930867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853" name="Google Shape;1853;p74"/>
          <p:cNvSpPr txBox="1"/>
          <p:nvPr/>
        </p:nvSpPr>
        <p:spPr>
          <a:xfrm>
            <a:off x="1173480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854" name="Google Shape;1854;p74"/>
          <p:cNvSpPr txBox="1"/>
          <p:nvPr/>
        </p:nvSpPr>
        <p:spPr>
          <a:xfrm>
            <a:off x="1296416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855" name="Google Shape;1855;p74"/>
          <p:cNvSpPr txBox="1"/>
          <p:nvPr/>
        </p:nvSpPr>
        <p:spPr>
          <a:xfrm>
            <a:off x="9690523" y="7376161"/>
            <a:ext cx="3911600" cy="680307"/>
          </a:xfrm>
          <a:prstGeom prst="rect">
            <a:avLst/>
          </a:prstGeom>
          <a:noFill/>
          <a:ln cap="sq" cmpd="sng" w="38150">
            <a:solidFill>
              <a:srgbClr val="FF0033"/>
            </a:solidFill>
            <a:prstDash val="dash"/>
            <a:miter lim="800000"/>
            <a:headEnd len="sm" w="sm" type="none"/>
            <a:tailEnd len="sm" w="sm" type="none"/>
          </a:ln>
        </p:spPr>
        <p:txBody>
          <a:bodyPr anchorCtr="0" anchor="t" bIns="68625" lIns="132000" spcFirstLastPara="1" rIns="132000" wrap="square" tIns="68625">
            <a:spAutoFit/>
          </a:bodyPr>
          <a:lstStyle/>
          <a:p>
            <a:pPr indent="0" lvl="0" marL="0" marR="0" rtl="0" algn="ctr">
              <a:spcBef>
                <a:spcPts val="0"/>
              </a:spcBef>
              <a:spcAft>
                <a:spcPts val="0"/>
              </a:spcAft>
              <a:buNone/>
            </a:pPr>
            <a:r>
              <a:rPr lang="en-US" sz="3520">
                <a:solidFill>
                  <a:srgbClr val="FF0033"/>
                </a:solidFill>
                <a:latin typeface="Times New Roman"/>
                <a:ea typeface="Times New Roman"/>
                <a:cs typeface="Times New Roman"/>
                <a:sym typeface="Times New Roman"/>
              </a:rPr>
              <a:t>Merge</a:t>
            </a:r>
            <a:endParaRPr/>
          </a:p>
        </p:txBody>
      </p:sp>
      <p:sp>
        <p:nvSpPr>
          <p:cNvPr id="1856" name="Google Shape;1856;p74"/>
          <p:cNvSpPr txBox="1"/>
          <p:nvPr/>
        </p:nvSpPr>
        <p:spPr>
          <a:xfrm>
            <a:off x="461475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857" name="Google Shape;1857;p74"/>
          <p:cNvSpPr txBox="1"/>
          <p:nvPr/>
        </p:nvSpPr>
        <p:spPr>
          <a:xfrm>
            <a:off x="547624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858" name="Google Shape;1858;p74"/>
          <p:cNvSpPr txBox="1"/>
          <p:nvPr/>
        </p:nvSpPr>
        <p:spPr>
          <a:xfrm>
            <a:off x="782320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859" name="Google Shape;1859;p74"/>
          <p:cNvSpPr txBox="1"/>
          <p:nvPr/>
        </p:nvSpPr>
        <p:spPr>
          <a:xfrm>
            <a:off x="696171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860" name="Google Shape;1860;p74"/>
          <p:cNvSpPr txBox="1"/>
          <p:nvPr/>
        </p:nvSpPr>
        <p:spPr>
          <a:xfrm>
            <a:off x="1028192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861" name="Google Shape;1861;p74"/>
          <p:cNvSpPr txBox="1"/>
          <p:nvPr/>
        </p:nvSpPr>
        <p:spPr>
          <a:xfrm>
            <a:off x="942043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862" name="Google Shape;1862;p74"/>
          <p:cNvSpPr txBox="1"/>
          <p:nvPr/>
        </p:nvSpPr>
        <p:spPr>
          <a:xfrm>
            <a:off x="1274064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863" name="Google Shape;1863;p74"/>
          <p:cNvSpPr txBox="1"/>
          <p:nvPr/>
        </p:nvSpPr>
        <p:spPr>
          <a:xfrm>
            <a:off x="1187915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864" name="Google Shape;1864;p74"/>
          <p:cNvSpPr txBox="1"/>
          <p:nvPr/>
        </p:nvSpPr>
        <p:spPr>
          <a:xfrm>
            <a:off x="4838278"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865" name="Google Shape;1865;p74"/>
          <p:cNvSpPr txBox="1"/>
          <p:nvPr/>
        </p:nvSpPr>
        <p:spPr>
          <a:xfrm>
            <a:off x="5699761"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866" name="Google Shape;1866;p74"/>
          <p:cNvSpPr txBox="1"/>
          <p:nvPr/>
        </p:nvSpPr>
        <p:spPr>
          <a:xfrm>
            <a:off x="6556588"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867" name="Google Shape;1867;p74"/>
          <p:cNvSpPr txBox="1"/>
          <p:nvPr/>
        </p:nvSpPr>
        <p:spPr>
          <a:xfrm>
            <a:off x="7432041"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868" name="Google Shape;1868;p74"/>
          <p:cNvSpPr txBox="1"/>
          <p:nvPr/>
        </p:nvSpPr>
        <p:spPr>
          <a:xfrm>
            <a:off x="9550824" y="6407573"/>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869" name="Google Shape;1869;p74"/>
          <p:cNvSpPr txBox="1"/>
          <p:nvPr/>
        </p:nvSpPr>
        <p:spPr>
          <a:xfrm>
            <a:off x="10412308" y="6407573"/>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870" name="Google Shape;1870;p74"/>
          <p:cNvSpPr txBox="1"/>
          <p:nvPr/>
        </p:nvSpPr>
        <p:spPr>
          <a:xfrm>
            <a:off x="11273791" y="6407573"/>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871" name="Google Shape;1871;p74"/>
          <p:cNvSpPr txBox="1"/>
          <p:nvPr/>
        </p:nvSpPr>
        <p:spPr>
          <a:xfrm>
            <a:off x="12135274" y="6407573"/>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872" name="Google Shape;1872;p74"/>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7" name="Shape 1877"/>
        <p:cNvGrpSpPr/>
        <p:nvPr/>
      </p:nvGrpSpPr>
      <p:grpSpPr>
        <a:xfrm>
          <a:off x="0" y="0"/>
          <a:ext cx="0" cy="0"/>
          <a:chOff x="0" y="0"/>
          <a:chExt cx="0" cy="0"/>
        </a:xfrm>
      </p:grpSpPr>
      <p:sp>
        <p:nvSpPr>
          <p:cNvPr id="1878" name="Google Shape;1878;p75"/>
          <p:cNvSpPr txBox="1"/>
          <p:nvPr/>
        </p:nvSpPr>
        <p:spPr>
          <a:xfrm>
            <a:off x="980461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879" name="Google Shape;1879;p75"/>
          <p:cNvSpPr txBox="1"/>
          <p:nvPr/>
        </p:nvSpPr>
        <p:spPr>
          <a:xfrm>
            <a:off x="722016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880" name="Google Shape;1880;p75"/>
          <p:cNvSpPr txBox="1"/>
          <p:nvPr/>
        </p:nvSpPr>
        <p:spPr>
          <a:xfrm>
            <a:off x="63586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881" name="Google Shape;1881;p75"/>
          <p:cNvSpPr txBox="1"/>
          <p:nvPr/>
        </p:nvSpPr>
        <p:spPr>
          <a:xfrm>
            <a:off x="808164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882" name="Google Shape;1882;p75"/>
          <p:cNvSpPr txBox="1"/>
          <p:nvPr/>
        </p:nvSpPr>
        <p:spPr>
          <a:xfrm>
            <a:off x="894313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883" name="Google Shape;1883;p75"/>
          <p:cNvSpPr txBox="1"/>
          <p:nvPr/>
        </p:nvSpPr>
        <p:spPr>
          <a:xfrm>
            <a:off x="106660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884" name="Google Shape;1884;p75"/>
          <p:cNvSpPr txBox="1"/>
          <p:nvPr/>
        </p:nvSpPr>
        <p:spPr>
          <a:xfrm>
            <a:off x="54971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885" name="Google Shape;1885;p75"/>
          <p:cNvSpPr txBox="1"/>
          <p:nvPr/>
        </p:nvSpPr>
        <p:spPr>
          <a:xfrm>
            <a:off x="115275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886" name="Google Shape;1886;p75"/>
          <p:cNvSpPr txBox="1"/>
          <p:nvPr/>
        </p:nvSpPr>
        <p:spPr>
          <a:xfrm>
            <a:off x="102679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887" name="Google Shape;1887;p75"/>
          <p:cNvSpPr txBox="1"/>
          <p:nvPr/>
        </p:nvSpPr>
        <p:spPr>
          <a:xfrm>
            <a:off x="67521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888" name="Google Shape;1888;p75"/>
          <p:cNvSpPr txBox="1"/>
          <p:nvPr/>
        </p:nvSpPr>
        <p:spPr>
          <a:xfrm>
            <a:off x="589068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889" name="Google Shape;1889;p75"/>
          <p:cNvSpPr txBox="1"/>
          <p:nvPr/>
        </p:nvSpPr>
        <p:spPr>
          <a:xfrm>
            <a:off x="76136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890" name="Google Shape;1890;p75"/>
          <p:cNvSpPr txBox="1"/>
          <p:nvPr/>
        </p:nvSpPr>
        <p:spPr>
          <a:xfrm>
            <a:off x="94064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891" name="Google Shape;1891;p75"/>
          <p:cNvSpPr txBox="1"/>
          <p:nvPr/>
        </p:nvSpPr>
        <p:spPr>
          <a:xfrm>
            <a:off x="1112943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892" name="Google Shape;1892;p75"/>
          <p:cNvSpPr txBox="1"/>
          <p:nvPr/>
        </p:nvSpPr>
        <p:spPr>
          <a:xfrm>
            <a:off x="502920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893" name="Google Shape;1893;p75"/>
          <p:cNvSpPr txBox="1"/>
          <p:nvPr/>
        </p:nvSpPr>
        <p:spPr>
          <a:xfrm>
            <a:off x="1199091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894" name="Google Shape;1894;p75"/>
          <p:cNvSpPr txBox="1"/>
          <p:nvPr/>
        </p:nvSpPr>
        <p:spPr>
          <a:xfrm>
            <a:off x="699431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895" name="Google Shape;1895;p75"/>
          <p:cNvSpPr txBox="1"/>
          <p:nvPr/>
        </p:nvSpPr>
        <p:spPr>
          <a:xfrm>
            <a:off x="550883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896" name="Google Shape;1896;p75"/>
          <p:cNvSpPr txBox="1"/>
          <p:nvPr/>
        </p:nvSpPr>
        <p:spPr>
          <a:xfrm>
            <a:off x="785579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897" name="Google Shape;1897;p75"/>
          <p:cNvSpPr txBox="1"/>
          <p:nvPr/>
        </p:nvSpPr>
        <p:spPr>
          <a:xfrm>
            <a:off x="464735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898" name="Google Shape;1898;p75"/>
          <p:cNvSpPr txBox="1"/>
          <p:nvPr/>
        </p:nvSpPr>
        <p:spPr>
          <a:xfrm>
            <a:off x="562059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899" name="Google Shape;1899;p75"/>
          <p:cNvSpPr txBox="1"/>
          <p:nvPr/>
        </p:nvSpPr>
        <p:spPr>
          <a:xfrm>
            <a:off x="447040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900" name="Google Shape;1900;p75"/>
          <p:cNvSpPr txBox="1"/>
          <p:nvPr/>
        </p:nvSpPr>
        <p:spPr>
          <a:xfrm>
            <a:off x="681736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901" name="Google Shape;1901;p75"/>
          <p:cNvSpPr txBox="1"/>
          <p:nvPr/>
        </p:nvSpPr>
        <p:spPr>
          <a:xfrm>
            <a:off x="807931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902" name="Google Shape;1902;p75"/>
          <p:cNvSpPr txBox="1"/>
          <p:nvPr/>
        </p:nvSpPr>
        <p:spPr>
          <a:xfrm>
            <a:off x="1020275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903" name="Google Shape;1903;p75"/>
          <p:cNvSpPr txBox="1"/>
          <p:nvPr/>
        </p:nvSpPr>
        <p:spPr>
          <a:xfrm>
            <a:off x="934127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904" name="Google Shape;1904;p75"/>
          <p:cNvSpPr txBox="1"/>
          <p:nvPr/>
        </p:nvSpPr>
        <p:spPr>
          <a:xfrm>
            <a:off x="1168823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905" name="Google Shape;1905;p75"/>
          <p:cNvSpPr txBox="1"/>
          <p:nvPr/>
        </p:nvSpPr>
        <p:spPr>
          <a:xfrm>
            <a:off x="1254971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906" name="Google Shape;1906;p75"/>
          <p:cNvSpPr txBox="1"/>
          <p:nvPr/>
        </p:nvSpPr>
        <p:spPr>
          <a:xfrm>
            <a:off x="1042627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907" name="Google Shape;1907;p75"/>
          <p:cNvSpPr txBox="1"/>
          <p:nvPr/>
        </p:nvSpPr>
        <p:spPr>
          <a:xfrm>
            <a:off x="930867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908" name="Google Shape;1908;p75"/>
          <p:cNvSpPr txBox="1"/>
          <p:nvPr/>
        </p:nvSpPr>
        <p:spPr>
          <a:xfrm>
            <a:off x="1173480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909" name="Google Shape;1909;p75"/>
          <p:cNvSpPr txBox="1"/>
          <p:nvPr/>
        </p:nvSpPr>
        <p:spPr>
          <a:xfrm>
            <a:off x="1296416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910" name="Google Shape;1910;p75"/>
          <p:cNvSpPr txBox="1"/>
          <p:nvPr/>
        </p:nvSpPr>
        <p:spPr>
          <a:xfrm>
            <a:off x="4717204" y="8661401"/>
            <a:ext cx="8638117" cy="680307"/>
          </a:xfrm>
          <a:prstGeom prst="rect">
            <a:avLst/>
          </a:prstGeom>
          <a:noFill/>
          <a:ln cap="sq" cmpd="sng" w="38150">
            <a:solidFill>
              <a:srgbClr val="FF0033"/>
            </a:solidFill>
            <a:prstDash val="dash"/>
            <a:miter lim="800000"/>
            <a:headEnd len="sm" w="sm" type="none"/>
            <a:tailEnd len="sm" w="sm" type="none"/>
          </a:ln>
        </p:spPr>
        <p:txBody>
          <a:bodyPr anchorCtr="0" anchor="t" bIns="68625" lIns="132000" spcFirstLastPara="1" rIns="132000" wrap="square" tIns="68625">
            <a:spAutoFit/>
          </a:bodyPr>
          <a:lstStyle/>
          <a:p>
            <a:pPr indent="0" lvl="0" marL="0" marR="0" rtl="0" algn="ctr">
              <a:spcBef>
                <a:spcPts val="0"/>
              </a:spcBef>
              <a:spcAft>
                <a:spcPts val="0"/>
              </a:spcAft>
              <a:buNone/>
            </a:pPr>
            <a:r>
              <a:rPr lang="en-US" sz="3520">
                <a:solidFill>
                  <a:srgbClr val="FF0033"/>
                </a:solidFill>
                <a:latin typeface="Times New Roman"/>
                <a:ea typeface="Times New Roman"/>
                <a:cs typeface="Times New Roman"/>
                <a:sym typeface="Times New Roman"/>
              </a:rPr>
              <a:t>Merge</a:t>
            </a:r>
            <a:endParaRPr/>
          </a:p>
        </p:txBody>
      </p:sp>
      <p:sp>
        <p:nvSpPr>
          <p:cNvPr id="1911" name="Google Shape;1911;p75"/>
          <p:cNvSpPr txBox="1"/>
          <p:nvPr/>
        </p:nvSpPr>
        <p:spPr>
          <a:xfrm>
            <a:off x="461475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912" name="Google Shape;1912;p75"/>
          <p:cNvSpPr txBox="1"/>
          <p:nvPr/>
        </p:nvSpPr>
        <p:spPr>
          <a:xfrm>
            <a:off x="547624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913" name="Google Shape;1913;p75"/>
          <p:cNvSpPr txBox="1"/>
          <p:nvPr/>
        </p:nvSpPr>
        <p:spPr>
          <a:xfrm>
            <a:off x="782320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914" name="Google Shape;1914;p75"/>
          <p:cNvSpPr txBox="1"/>
          <p:nvPr/>
        </p:nvSpPr>
        <p:spPr>
          <a:xfrm>
            <a:off x="696171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915" name="Google Shape;1915;p75"/>
          <p:cNvSpPr txBox="1"/>
          <p:nvPr/>
        </p:nvSpPr>
        <p:spPr>
          <a:xfrm>
            <a:off x="1028192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916" name="Google Shape;1916;p75"/>
          <p:cNvSpPr txBox="1"/>
          <p:nvPr/>
        </p:nvSpPr>
        <p:spPr>
          <a:xfrm>
            <a:off x="942043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917" name="Google Shape;1917;p75"/>
          <p:cNvSpPr txBox="1"/>
          <p:nvPr/>
        </p:nvSpPr>
        <p:spPr>
          <a:xfrm>
            <a:off x="1274064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918" name="Google Shape;1918;p75"/>
          <p:cNvSpPr txBox="1"/>
          <p:nvPr/>
        </p:nvSpPr>
        <p:spPr>
          <a:xfrm>
            <a:off x="1187915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919" name="Google Shape;1919;p75"/>
          <p:cNvSpPr txBox="1"/>
          <p:nvPr/>
        </p:nvSpPr>
        <p:spPr>
          <a:xfrm>
            <a:off x="5699761"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920" name="Google Shape;1920;p75"/>
          <p:cNvSpPr txBox="1"/>
          <p:nvPr/>
        </p:nvSpPr>
        <p:spPr>
          <a:xfrm>
            <a:off x="6556588"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921" name="Google Shape;1921;p75"/>
          <p:cNvSpPr txBox="1"/>
          <p:nvPr/>
        </p:nvSpPr>
        <p:spPr>
          <a:xfrm>
            <a:off x="7432041"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922" name="Google Shape;1922;p75"/>
          <p:cNvSpPr txBox="1"/>
          <p:nvPr/>
        </p:nvSpPr>
        <p:spPr>
          <a:xfrm>
            <a:off x="10412308" y="6407573"/>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923" name="Google Shape;1923;p75"/>
          <p:cNvSpPr txBox="1"/>
          <p:nvPr/>
        </p:nvSpPr>
        <p:spPr>
          <a:xfrm>
            <a:off x="11273791" y="6407573"/>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924" name="Google Shape;1924;p75"/>
          <p:cNvSpPr txBox="1"/>
          <p:nvPr/>
        </p:nvSpPr>
        <p:spPr>
          <a:xfrm>
            <a:off x="12135274" y="6407573"/>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925" name="Google Shape;1925;p75"/>
          <p:cNvSpPr txBox="1"/>
          <p:nvPr/>
        </p:nvSpPr>
        <p:spPr>
          <a:xfrm>
            <a:off x="4838278" y="6426200"/>
            <a:ext cx="861483" cy="726440"/>
          </a:xfrm>
          <a:prstGeom prst="rect">
            <a:avLst/>
          </a:prstGeom>
          <a:noFill/>
          <a:ln cap="sq" cmpd="sng" w="38150">
            <a:solidFill>
              <a:srgbClr val="3333FF"/>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926" name="Google Shape;1926;p75"/>
          <p:cNvSpPr txBox="1"/>
          <p:nvPr/>
        </p:nvSpPr>
        <p:spPr>
          <a:xfrm>
            <a:off x="9550824" y="6407573"/>
            <a:ext cx="861483" cy="726440"/>
          </a:xfrm>
          <a:prstGeom prst="rect">
            <a:avLst/>
          </a:prstGeom>
          <a:noFill/>
          <a:ln cap="sq" cmpd="sng" w="38150">
            <a:solidFill>
              <a:srgbClr val="3333FF"/>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927" name="Google Shape;1927;p75"/>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2" name="Shape 1932"/>
        <p:cNvGrpSpPr/>
        <p:nvPr/>
      </p:nvGrpSpPr>
      <p:grpSpPr>
        <a:xfrm>
          <a:off x="0" y="0"/>
          <a:ext cx="0" cy="0"/>
          <a:chOff x="0" y="0"/>
          <a:chExt cx="0" cy="0"/>
        </a:xfrm>
      </p:grpSpPr>
      <p:sp>
        <p:nvSpPr>
          <p:cNvPr id="1933" name="Google Shape;1933;p76"/>
          <p:cNvSpPr txBox="1"/>
          <p:nvPr/>
        </p:nvSpPr>
        <p:spPr>
          <a:xfrm>
            <a:off x="980461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934" name="Google Shape;1934;p76"/>
          <p:cNvSpPr txBox="1"/>
          <p:nvPr/>
        </p:nvSpPr>
        <p:spPr>
          <a:xfrm>
            <a:off x="722016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935" name="Google Shape;1935;p76"/>
          <p:cNvSpPr txBox="1"/>
          <p:nvPr/>
        </p:nvSpPr>
        <p:spPr>
          <a:xfrm>
            <a:off x="63586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936" name="Google Shape;1936;p76"/>
          <p:cNvSpPr txBox="1"/>
          <p:nvPr/>
        </p:nvSpPr>
        <p:spPr>
          <a:xfrm>
            <a:off x="808164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937" name="Google Shape;1937;p76"/>
          <p:cNvSpPr txBox="1"/>
          <p:nvPr/>
        </p:nvSpPr>
        <p:spPr>
          <a:xfrm>
            <a:off x="894313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938" name="Google Shape;1938;p76"/>
          <p:cNvSpPr txBox="1"/>
          <p:nvPr/>
        </p:nvSpPr>
        <p:spPr>
          <a:xfrm>
            <a:off x="106660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939" name="Google Shape;1939;p76"/>
          <p:cNvSpPr txBox="1"/>
          <p:nvPr/>
        </p:nvSpPr>
        <p:spPr>
          <a:xfrm>
            <a:off x="54971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940" name="Google Shape;1940;p76"/>
          <p:cNvSpPr txBox="1"/>
          <p:nvPr/>
        </p:nvSpPr>
        <p:spPr>
          <a:xfrm>
            <a:off x="115275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941" name="Google Shape;1941;p76"/>
          <p:cNvSpPr txBox="1"/>
          <p:nvPr/>
        </p:nvSpPr>
        <p:spPr>
          <a:xfrm>
            <a:off x="102679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942" name="Google Shape;1942;p76"/>
          <p:cNvSpPr txBox="1"/>
          <p:nvPr/>
        </p:nvSpPr>
        <p:spPr>
          <a:xfrm>
            <a:off x="67521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943" name="Google Shape;1943;p76"/>
          <p:cNvSpPr txBox="1"/>
          <p:nvPr/>
        </p:nvSpPr>
        <p:spPr>
          <a:xfrm>
            <a:off x="589068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944" name="Google Shape;1944;p76"/>
          <p:cNvSpPr txBox="1"/>
          <p:nvPr/>
        </p:nvSpPr>
        <p:spPr>
          <a:xfrm>
            <a:off x="76136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945" name="Google Shape;1945;p76"/>
          <p:cNvSpPr txBox="1"/>
          <p:nvPr/>
        </p:nvSpPr>
        <p:spPr>
          <a:xfrm>
            <a:off x="94064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946" name="Google Shape;1946;p76"/>
          <p:cNvSpPr txBox="1"/>
          <p:nvPr/>
        </p:nvSpPr>
        <p:spPr>
          <a:xfrm>
            <a:off x="1112943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947" name="Google Shape;1947;p76"/>
          <p:cNvSpPr txBox="1"/>
          <p:nvPr/>
        </p:nvSpPr>
        <p:spPr>
          <a:xfrm>
            <a:off x="502920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948" name="Google Shape;1948;p76"/>
          <p:cNvSpPr txBox="1"/>
          <p:nvPr/>
        </p:nvSpPr>
        <p:spPr>
          <a:xfrm>
            <a:off x="1199091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949" name="Google Shape;1949;p76"/>
          <p:cNvSpPr txBox="1"/>
          <p:nvPr/>
        </p:nvSpPr>
        <p:spPr>
          <a:xfrm>
            <a:off x="699431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950" name="Google Shape;1950;p76"/>
          <p:cNvSpPr txBox="1"/>
          <p:nvPr/>
        </p:nvSpPr>
        <p:spPr>
          <a:xfrm>
            <a:off x="550883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951" name="Google Shape;1951;p76"/>
          <p:cNvSpPr txBox="1"/>
          <p:nvPr/>
        </p:nvSpPr>
        <p:spPr>
          <a:xfrm>
            <a:off x="785579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952" name="Google Shape;1952;p76"/>
          <p:cNvSpPr txBox="1"/>
          <p:nvPr/>
        </p:nvSpPr>
        <p:spPr>
          <a:xfrm>
            <a:off x="464735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953" name="Google Shape;1953;p76"/>
          <p:cNvSpPr txBox="1"/>
          <p:nvPr/>
        </p:nvSpPr>
        <p:spPr>
          <a:xfrm>
            <a:off x="562059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954" name="Google Shape;1954;p76"/>
          <p:cNvSpPr txBox="1"/>
          <p:nvPr/>
        </p:nvSpPr>
        <p:spPr>
          <a:xfrm>
            <a:off x="447040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955" name="Google Shape;1955;p76"/>
          <p:cNvSpPr txBox="1"/>
          <p:nvPr/>
        </p:nvSpPr>
        <p:spPr>
          <a:xfrm>
            <a:off x="681736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956" name="Google Shape;1956;p76"/>
          <p:cNvSpPr txBox="1"/>
          <p:nvPr/>
        </p:nvSpPr>
        <p:spPr>
          <a:xfrm>
            <a:off x="807931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957" name="Google Shape;1957;p76"/>
          <p:cNvSpPr txBox="1"/>
          <p:nvPr/>
        </p:nvSpPr>
        <p:spPr>
          <a:xfrm>
            <a:off x="1020275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958" name="Google Shape;1958;p76"/>
          <p:cNvSpPr txBox="1"/>
          <p:nvPr/>
        </p:nvSpPr>
        <p:spPr>
          <a:xfrm>
            <a:off x="934127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959" name="Google Shape;1959;p76"/>
          <p:cNvSpPr txBox="1"/>
          <p:nvPr/>
        </p:nvSpPr>
        <p:spPr>
          <a:xfrm>
            <a:off x="1168823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960" name="Google Shape;1960;p76"/>
          <p:cNvSpPr txBox="1"/>
          <p:nvPr/>
        </p:nvSpPr>
        <p:spPr>
          <a:xfrm>
            <a:off x="1254971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961" name="Google Shape;1961;p76"/>
          <p:cNvSpPr txBox="1"/>
          <p:nvPr/>
        </p:nvSpPr>
        <p:spPr>
          <a:xfrm>
            <a:off x="1042627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962" name="Google Shape;1962;p76"/>
          <p:cNvSpPr txBox="1"/>
          <p:nvPr/>
        </p:nvSpPr>
        <p:spPr>
          <a:xfrm>
            <a:off x="930867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963" name="Google Shape;1963;p76"/>
          <p:cNvSpPr txBox="1"/>
          <p:nvPr/>
        </p:nvSpPr>
        <p:spPr>
          <a:xfrm>
            <a:off x="1173480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964" name="Google Shape;1964;p76"/>
          <p:cNvSpPr txBox="1"/>
          <p:nvPr/>
        </p:nvSpPr>
        <p:spPr>
          <a:xfrm>
            <a:off x="1296416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965" name="Google Shape;1965;p76"/>
          <p:cNvSpPr txBox="1"/>
          <p:nvPr/>
        </p:nvSpPr>
        <p:spPr>
          <a:xfrm>
            <a:off x="4717204" y="8661401"/>
            <a:ext cx="8638117" cy="680307"/>
          </a:xfrm>
          <a:prstGeom prst="rect">
            <a:avLst/>
          </a:prstGeom>
          <a:noFill/>
          <a:ln cap="sq" cmpd="sng" w="38150">
            <a:solidFill>
              <a:srgbClr val="FF0033"/>
            </a:solidFill>
            <a:prstDash val="dash"/>
            <a:miter lim="800000"/>
            <a:headEnd len="sm" w="sm" type="none"/>
            <a:tailEnd len="sm" w="sm" type="none"/>
          </a:ln>
        </p:spPr>
        <p:txBody>
          <a:bodyPr anchorCtr="0" anchor="t" bIns="68625" lIns="132000" spcFirstLastPara="1" rIns="132000" wrap="square" tIns="68625">
            <a:spAutoFit/>
          </a:bodyPr>
          <a:lstStyle/>
          <a:p>
            <a:pPr indent="0" lvl="0" marL="0" marR="0" rtl="0" algn="ctr">
              <a:spcBef>
                <a:spcPts val="0"/>
              </a:spcBef>
              <a:spcAft>
                <a:spcPts val="0"/>
              </a:spcAft>
              <a:buNone/>
            </a:pPr>
            <a:r>
              <a:rPr lang="en-US" sz="3520">
                <a:solidFill>
                  <a:srgbClr val="FF0033"/>
                </a:solidFill>
                <a:latin typeface="Times New Roman"/>
                <a:ea typeface="Times New Roman"/>
                <a:cs typeface="Times New Roman"/>
                <a:sym typeface="Times New Roman"/>
              </a:rPr>
              <a:t>Merge</a:t>
            </a:r>
            <a:endParaRPr/>
          </a:p>
        </p:txBody>
      </p:sp>
      <p:sp>
        <p:nvSpPr>
          <p:cNvPr id="1966" name="Google Shape;1966;p76"/>
          <p:cNvSpPr txBox="1"/>
          <p:nvPr/>
        </p:nvSpPr>
        <p:spPr>
          <a:xfrm>
            <a:off x="461475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967" name="Google Shape;1967;p76"/>
          <p:cNvSpPr txBox="1"/>
          <p:nvPr/>
        </p:nvSpPr>
        <p:spPr>
          <a:xfrm>
            <a:off x="547624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968" name="Google Shape;1968;p76"/>
          <p:cNvSpPr txBox="1"/>
          <p:nvPr/>
        </p:nvSpPr>
        <p:spPr>
          <a:xfrm>
            <a:off x="782320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969" name="Google Shape;1969;p76"/>
          <p:cNvSpPr txBox="1"/>
          <p:nvPr/>
        </p:nvSpPr>
        <p:spPr>
          <a:xfrm>
            <a:off x="696171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970" name="Google Shape;1970;p76"/>
          <p:cNvSpPr txBox="1"/>
          <p:nvPr/>
        </p:nvSpPr>
        <p:spPr>
          <a:xfrm>
            <a:off x="1028192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971" name="Google Shape;1971;p76"/>
          <p:cNvSpPr txBox="1"/>
          <p:nvPr/>
        </p:nvSpPr>
        <p:spPr>
          <a:xfrm>
            <a:off x="942043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972" name="Google Shape;1972;p76"/>
          <p:cNvSpPr txBox="1"/>
          <p:nvPr/>
        </p:nvSpPr>
        <p:spPr>
          <a:xfrm>
            <a:off x="1274064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973" name="Google Shape;1973;p76"/>
          <p:cNvSpPr txBox="1"/>
          <p:nvPr/>
        </p:nvSpPr>
        <p:spPr>
          <a:xfrm>
            <a:off x="1187915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974" name="Google Shape;1974;p76"/>
          <p:cNvSpPr txBox="1"/>
          <p:nvPr/>
        </p:nvSpPr>
        <p:spPr>
          <a:xfrm>
            <a:off x="5699761"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975" name="Google Shape;1975;p76"/>
          <p:cNvSpPr txBox="1"/>
          <p:nvPr/>
        </p:nvSpPr>
        <p:spPr>
          <a:xfrm>
            <a:off x="6556588"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976" name="Google Shape;1976;p76"/>
          <p:cNvSpPr txBox="1"/>
          <p:nvPr/>
        </p:nvSpPr>
        <p:spPr>
          <a:xfrm>
            <a:off x="7432041"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977" name="Google Shape;1977;p76"/>
          <p:cNvSpPr txBox="1"/>
          <p:nvPr/>
        </p:nvSpPr>
        <p:spPr>
          <a:xfrm>
            <a:off x="9550824" y="6407573"/>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978" name="Google Shape;1978;p76"/>
          <p:cNvSpPr txBox="1"/>
          <p:nvPr/>
        </p:nvSpPr>
        <p:spPr>
          <a:xfrm>
            <a:off x="11273791" y="6407573"/>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979" name="Google Shape;1979;p76"/>
          <p:cNvSpPr txBox="1"/>
          <p:nvPr/>
        </p:nvSpPr>
        <p:spPr>
          <a:xfrm>
            <a:off x="12135274" y="6407573"/>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980" name="Google Shape;1980;p76"/>
          <p:cNvSpPr txBox="1"/>
          <p:nvPr/>
        </p:nvSpPr>
        <p:spPr>
          <a:xfrm>
            <a:off x="5508838" y="7506547"/>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981" name="Google Shape;1981;p76"/>
          <p:cNvSpPr txBox="1"/>
          <p:nvPr/>
        </p:nvSpPr>
        <p:spPr>
          <a:xfrm>
            <a:off x="4838278" y="6426200"/>
            <a:ext cx="861483" cy="726440"/>
          </a:xfrm>
          <a:prstGeom prst="rect">
            <a:avLst/>
          </a:prstGeom>
          <a:noFill/>
          <a:ln cap="sq" cmpd="sng" w="38150">
            <a:solidFill>
              <a:srgbClr val="3333FF"/>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982" name="Google Shape;1982;p76"/>
          <p:cNvSpPr txBox="1"/>
          <p:nvPr/>
        </p:nvSpPr>
        <p:spPr>
          <a:xfrm>
            <a:off x="10412308" y="6407573"/>
            <a:ext cx="861483" cy="726440"/>
          </a:xfrm>
          <a:prstGeom prst="rect">
            <a:avLst/>
          </a:prstGeom>
          <a:noFill/>
          <a:ln cap="sq" cmpd="sng" w="38150">
            <a:solidFill>
              <a:srgbClr val="3333FF"/>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983" name="Google Shape;1983;p76"/>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8" name="Shape 1988"/>
        <p:cNvGrpSpPr/>
        <p:nvPr/>
      </p:nvGrpSpPr>
      <p:grpSpPr>
        <a:xfrm>
          <a:off x="0" y="0"/>
          <a:ext cx="0" cy="0"/>
          <a:chOff x="0" y="0"/>
          <a:chExt cx="0" cy="0"/>
        </a:xfrm>
      </p:grpSpPr>
      <p:sp>
        <p:nvSpPr>
          <p:cNvPr id="1989" name="Google Shape;1989;p77"/>
          <p:cNvSpPr txBox="1"/>
          <p:nvPr/>
        </p:nvSpPr>
        <p:spPr>
          <a:xfrm>
            <a:off x="980461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990" name="Google Shape;1990;p77"/>
          <p:cNvSpPr txBox="1"/>
          <p:nvPr/>
        </p:nvSpPr>
        <p:spPr>
          <a:xfrm>
            <a:off x="722016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991" name="Google Shape;1991;p77"/>
          <p:cNvSpPr txBox="1"/>
          <p:nvPr/>
        </p:nvSpPr>
        <p:spPr>
          <a:xfrm>
            <a:off x="63586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1992" name="Google Shape;1992;p77"/>
          <p:cNvSpPr txBox="1"/>
          <p:nvPr/>
        </p:nvSpPr>
        <p:spPr>
          <a:xfrm>
            <a:off x="808164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1993" name="Google Shape;1993;p77"/>
          <p:cNvSpPr txBox="1"/>
          <p:nvPr/>
        </p:nvSpPr>
        <p:spPr>
          <a:xfrm>
            <a:off x="894313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1994" name="Google Shape;1994;p77"/>
          <p:cNvSpPr txBox="1"/>
          <p:nvPr/>
        </p:nvSpPr>
        <p:spPr>
          <a:xfrm>
            <a:off x="106660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1995" name="Google Shape;1995;p77"/>
          <p:cNvSpPr txBox="1"/>
          <p:nvPr/>
        </p:nvSpPr>
        <p:spPr>
          <a:xfrm>
            <a:off x="54971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1996" name="Google Shape;1996;p77"/>
          <p:cNvSpPr txBox="1"/>
          <p:nvPr/>
        </p:nvSpPr>
        <p:spPr>
          <a:xfrm>
            <a:off x="115275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1997" name="Google Shape;1997;p77"/>
          <p:cNvSpPr txBox="1"/>
          <p:nvPr/>
        </p:nvSpPr>
        <p:spPr>
          <a:xfrm>
            <a:off x="102679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1998" name="Google Shape;1998;p77"/>
          <p:cNvSpPr txBox="1"/>
          <p:nvPr/>
        </p:nvSpPr>
        <p:spPr>
          <a:xfrm>
            <a:off x="67521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1999" name="Google Shape;1999;p77"/>
          <p:cNvSpPr txBox="1"/>
          <p:nvPr/>
        </p:nvSpPr>
        <p:spPr>
          <a:xfrm>
            <a:off x="589068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2000" name="Google Shape;2000;p77"/>
          <p:cNvSpPr txBox="1"/>
          <p:nvPr/>
        </p:nvSpPr>
        <p:spPr>
          <a:xfrm>
            <a:off x="76136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2001" name="Google Shape;2001;p77"/>
          <p:cNvSpPr txBox="1"/>
          <p:nvPr/>
        </p:nvSpPr>
        <p:spPr>
          <a:xfrm>
            <a:off x="94064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2002" name="Google Shape;2002;p77"/>
          <p:cNvSpPr txBox="1"/>
          <p:nvPr/>
        </p:nvSpPr>
        <p:spPr>
          <a:xfrm>
            <a:off x="1112943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2003" name="Google Shape;2003;p77"/>
          <p:cNvSpPr txBox="1"/>
          <p:nvPr/>
        </p:nvSpPr>
        <p:spPr>
          <a:xfrm>
            <a:off x="502920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2004" name="Google Shape;2004;p77"/>
          <p:cNvSpPr txBox="1"/>
          <p:nvPr/>
        </p:nvSpPr>
        <p:spPr>
          <a:xfrm>
            <a:off x="1199091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2005" name="Google Shape;2005;p77"/>
          <p:cNvSpPr txBox="1"/>
          <p:nvPr/>
        </p:nvSpPr>
        <p:spPr>
          <a:xfrm>
            <a:off x="699431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2006" name="Google Shape;2006;p77"/>
          <p:cNvSpPr txBox="1"/>
          <p:nvPr/>
        </p:nvSpPr>
        <p:spPr>
          <a:xfrm>
            <a:off x="550883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2007" name="Google Shape;2007;p77"/>
          <p:cNvSpPr txBox="1"/>
          <p:nvPr/>
        </p:nvSpPr>
        <p:spPr>
          <a:xfrm>
            <a:off x="785579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2008" name="Google Shape;2008;p77"/>
          <p:cNvSpPr txBox="1"/>
          <p:nvPr/>
        </p:nvSpPr>
        <p:spPr>
          <a:xfrm>
            <a:off x="464735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2009" name="Google Shape;2009;p77"/>
          <p:cNvSpPr txBox="1"/>
          <p:nvPr/>
        </p:nvSpPr>
        <p:spPr>
          <a:xfrm>
            <a:off x="562059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2010" name="Google Shape;2010;p77"/>
          <p:cNvSpPr txBox="1"/>
          <p:nvPr/>
        </p:nvSpPr>
        <p:spPr>
          <a:xfrm>
            <a:off x="447040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2011" name="Google Shape;2011;p77"/>
          <p:cNvSpPr txBox="1"/>
          <p:nvPr/>
        </p:nvSpPr>
        <p:spPr>
          <a:xfrm>
            <a:off x="681736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2012" name="Google Shape;2012;p77"/>
          <p:cNvSpPr txBox="1"/>
          <p:nvPr/>
        </p:nvSpPr>
        <p:spPr>
          <a:xfrm>
            <a:off x="807931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2013" name="Google Shape;2013;p77"/>
          <p:cNvSpPr txBox="1"/>
          <p:nvPr/>
        </p:nvSpPr>
        <p:spPr>
          <a:xfrm>
            <a:off x="1020275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2014" name="Google Shape;2014;p77"/>
          <p:cNvSpPr txBox="1"/>
          <p:nvPr/>
        </p:nvSpPr>
        <p:spPr>
          <a:xfrm>
            <a:off x="934127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2015" name="Google Shape;2015;p77"/>
          <p:cNvSpPr txBox="1"/>
          <p:nvPr/>
        </p:nvSpPr>
        <p:spPr>
          <a:xfrm>
            <a:off x="1168823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2016" name="Google Shape;2016;p77"/>
          <p:cNvSpPr txBox="1"/>
          <p:nvPr/>
        </p:nvSpPr>
        <p:spPr>
          <a:xfrm>
            <a:off x="1254971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2017" name="Google Shape;2017;p77"/>
          <p:cNvSpPr txBox="1"/>
          <p:nvPr/>
        </p:nvSpPr>
        <p:spPr>
          <a:xfrm>
            <a:off x="1042627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2018" name="Google Shape;2018;p77"/>
          <p:cNvSpPr txBox="1"/>
          <p:nvPr/>
        </p:nvSpPr>
        <p:spPr>
          <a:xfrm>
            <a:off x="930867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2019" name="Google Shape;2019;p77"/>
          <p:cNvSpPr txBox="1"/>
          <p:nvPr/>
        </p:nvSpPr>
        <p:spPr>
          <a:xfrm>
            <a:off x="1173480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2020" name="Google Shape;2020;p77"/>
          <p:cNvSpPr txBox="1"/>
          <p:nvPr/>
        </p:nvSpPr>
        <p:spPr>
          <a:xfrm>
            <a:off x="1296416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2021" name="Google Shape;2021;p77"/>
          <p:cNvSpPr txBox="1"/>
          <p:nvPr/>
        </p:nvSpPr>
        <p:spPr>
          <a:xfrm>
            <a:off x="4717204" y="8661401"/>
            <a:ext cx="8638117" cy="680307"/>
          </a:xfrm>
          <a:prstGeom prst="rect">
            <a:avLst/>
          </a:prstGeom>
          <a:noFill/>
          <a:ln cap="sq" cmpd="sng" w="38150">
            <a:solidFill>
              <a:srgbClr val="FF0033"/>
            </a:solidFill>
            <a:prstDash val="dash"/>
            <a:miter lim="800000"/>
            <a:headEnd len="sm" w="sm" type="none"/>
            <a:tailEnd len="sm" w="sm" type="none"/>
          </a:ln>
        </p:spPr>
        <p:txBody>
          <a:bodyPr anchorCtr="0" anchor="t" bIns="68625" lIns="132000" spcFirstLastPara="1" rIns="132000" wrap="square" tIns="68625">
            <a:spAutoFit/>
          </a:bodyPr>
          <a:lstStyle/>
          <a:p>
            <a:pPr indent="0" lvl="0" marL="0" marR="0" rtl="0" algn="ctr">
              <a:spcBef>
                <a:spcPts val="0"/>
              </a:spcBef>
              <a:spcAft>
                <a:spcPts val="0"/>
              </a:spcAft>
              <a:buNone/>
            </a:pPr>
            <a:r>
              <a:rPr lang="en-US" sz="3520">
                <a:solidFill>
                  <a:srgbClr val="FF0033"/>
                </a:solidFill>
                <a:latin typeface="Times New Roman"/>
                <a:ea typeface="Times New Roman"/>
                <a:cs typeface="Times New Roman"/>
                <a:sym typeface="Times New Roman"/>
              </a:rPr>
              <a:t>Merge</a:t>
            </a:r>
            <a:endParaRPr/>
          </a:p>
        </p:txBody>
      </p:sp>
      <p:sp>
        <p:nvSpPr>
          <p:cNvPr id="2022" name="Google Shape;2022;p77"/>
          <p:cNvSpPr txBox="1"/>
          <p:nvPr/>
        </p:nvSpPr>
        <p:spPr>
          <a:xfrm>
            <a:off x="461475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2023" name="Google Shape;2023;p77"/>
          <p:cNvSpPr txBox="1"/>
          <p:nvPr/>
        </p:nvSpPr>
        <p:spPr>
          <a:xfrm>
            <a:off x="547624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2024" name="Google Shape;2024;p77"/>
          <p:cNvSpPr txBox="1"/>
          <p:nvPr/>
        </p:nvSpPr>
        <p:spPr>
          <a:xfrm>
            <a:off x="782320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2025" name="Google Shape;2025;p77"/>
          <p:cNvSpPr txBox="1"/>
          <p:nvPr/>
        </p:nvSpPr>
        <p:spPr>
          <a:xfrm>
            <a:off x="696171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2026" name="Google Shape;2026;p77"/>
          <p:cNvSpPr txBox="1"/>
          <p:nvPr/>
        </p:nvSpPr>
        <p:spPr>
          <a:xfrm>
            <a:off x="1028192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2027" name="Google Shape;2027;p77"/>
          <p:cNvSpPr txBox="1"/>
          <p:nvPr/>
        </p:nvSpPr>
        <p:spPr>
          <a:xfrm>
            <a:off x="942043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2028" name="Google Shape;2028;p77"/>
          <p:cNvSpPr txBox="1"/>
          <p:nvPr/>
        </p:nvSpPr>
        <p:spPr>
          <a:xfrm>
            <a:off x="1274064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2029" name="Google Shape;2029;p77"/>
          <p:cNvSpPr txBox="1"/>
          <p:nvPr/>
        </p:nvSpPr>
        <p:spPr>
          <a:xfrm>
            <a:off x="1187915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2030" name="Google Shape;2030;p77"/>
          <p:cNvSpPr txBox="1"/>
          <p:nvPr/>
        </p:nvSpPr>
        <p:spPr>
          <a:xfrm>
            <a:off x="4838278"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2031" name="Google Shape;2031;p77"/>
          <p:cNvSpPr txBox="1"/>
          <p:nvPr/>
        </p:nvSpPr>
        <p:spPr>
          <a:xfrm>
            <a:off x="6556588"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2032" name="Google Shape;2032;p77"/>
          <p:cNvSpPr txBox="1"/>
          <p:nvPr/>
        </p:nvSpPr>
        <p:spPr>
          <a:xfrm>
            <a:off x="7432041"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2033" name="Google Shape;2033;p77"/>
          <p:cNvSpPr txBox="1"/>
          <p:nvPr/>
        </p:nvSpPr>
        <p:spPr>
          <a:xfrm>
            <a:off x="9550824" y="6407573"/>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2034" name="Google Shape;2034;p77"/>
          <p:cNvSpPr txBox="1"/>
          <p:nvPr/>
        </p:nvSpPr>
        <p:spPr>
          <a:xfrm>
            <a:off x="11273791" y="6407573"/>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2035" name="Google Shape;2035;p77"/>
          <p:cNvSpPr txBox="1"/>
          <p:nvPr/>
        </p:nvSpPr>
        <p:spPr>
          <a:xfrm>
            <a:off x="12135274" y="6407573"/>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2036" name="Google Shape;2036;p77"/>
          <p:cNvSpPr txBox="1"/>
          <p:nvPr/>
        </p:nvSpPr>
        <p:spPr>
          <a:xfrm>
            <a:off x="5508838" y="7506547"/>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2037" name="Google Shape;2037;p77"/>
          <p:cNvSpPr txBox="1"/>
          <p:nvPr/>
        </p:nvSpPr>
        <p:spPr>
          <a:xfrm>
            <a:off x="6374978" y="7506547"/>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2038" name="Google Shape;2038;p77"/>
          <p:cNvSpPr txBox="1"/>
          <p:nvPr/>
        </p:nvSpPr>
        <p:spPr>
          <a:xfrm>
            <a:off x="5699761" y="6426200"/>
            <a:ext cx="861483" cy="726440"/>
          </a:xfrm>
          <a:prstGeom prst="rect">
            <a:avLst/>
          </a:prstGeom>
          <a:noFill/>
          <a:ln cap="sq" cmpd="sng" w="38150">
            <a:solidFill>
              <a:srgbClr val="3333FF"/>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2039" name="Google Shape;2039;p77"/>
          <p:cNvSpPr txBox="1"/>
          <p:nvPr/>
        </p:nvSpPr>
        <p:spPr>
          <a:xfrm>
            <a:off x="10412308" y="6407573"/>
            <a:ext cx="861483" cy="726440"/>
          </a:xfrm>
          <a:prstGeom prst="rect">
            <a:avLst/>
          </a:prstGeom>
          <a:noFill/>
          <a:ln cap="sq" cmpd="sng" w="38150">
            <a:solidFill>
              <a:srgbClr val="3333FF"/>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2040" name="Google Shape;2040;p77"/>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5" name="Shape 2045"/>
        <p:cNvGrpSpPr/>
        <p:nvPr/>
      </p:nvGrpSpPr>
      <p:grpSpPr>
        <a:xfrm>
          <a:off x="0" y="0"/>
          <a:ext cx="0" cy="0"/>
          <a:chOff x="0" y="0"/>
          <a:chExt cx="0" cy="0"/>
        </a:xfrm>
      </p:grpSpPr>
      <p:sp>
        <p:nvSpPr>
          <p:cNvPr id="2046" name="Google Shape;2046;p78"/>
          <p:cNvSpPr txBox="1"/>
          <p:nvPr/>
        </p:nvSpPr>
        <p:spPr>
          <a:xfrm>
            <a:off x="980461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2047" name="Google Shape;2047;p78"/>
          <p:cNvSpPr txBox="1"/>
          <p:nvPr/>
        </p:nvSpPr>
        <p:spPr>
          <a:xfrm>
            <a:off x="722016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2048" name="Google Shape;2048;p78"/>
          <p:cNvSpPr txBox="1"/>
          <p:nvPr/>
        </p:nvSpPr>
        <p:spPr>
          <a:xfrm>
            <a:off x="63586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2049" name="Google Shape;2049;p78"/>
          <p:cNvSpPr txBox="1"/>
          <p:nvPr/>
        </p:nvSpPr>
        <p:spPr>
          <a:xfrm>
            <a:off x="808164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2050" name="Google Shape;2050;p78"/>
          <p:cNvSpPr txBox="1"/>
          <p:nvPr/>
        </p:nvSpPr>
        <p:spPr>
          <a:xfrm>
            <a:off x="894313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2051" name="Google Shape;2051;p78"/>
          <p:cNvSpPr txBox="1"/>
          <p:nvPr/>
        </p:nvSpPr>
        <p:spPr>
          <a:xfrm>
            <a:off x="106660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2052" name="Google Shape;2052;p78"/>
          <p:cNvSpPr txBox="1"/>
          <p:nvPr/>
        </p:nvSpPr>
        <p:spPr>
          <a:xfrm>
            <a:off x="54971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2053" name="Google Shape;2053;p78"/>
          <p:cNvSpPr txBox="1"/>
          <p:nvPr/>
        </p:nvSpPr>
        <p:spPr>
          <a:xfrm>
            <a:off x="115275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2054" name="Google Shape;2054;p78"/>
          <p:cNvSpPr txBox="1"/>
          <p:nvPr/>
        </p:nvSpPr>
        <p:spPr>
          <a:xfrm>
            <a:off x="102679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2055" name="Google Shape;2055;p78"/>
          <p:cNvSpPr txBox="1"/>
          <p:nvPr/>
        </p:nvSpPr>
        <p:spPr>
          <a:xfrm>
            <a:off x="67521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2056" name="Google Shape;2056;p78"/>
          <p:cNvSpPr txBox="1"/>
          <p:nvPr/>
        </p:nvSpPr>
        <p:spPr>
          <a:xfrm>
            <a:off x="589068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2057" name="Google Shape;2057;p78"/>
          <p:cNvSpPr txBox="1"/>
          <p:nvPr/>
        </p:nvSpPr>
        <p:spPr>
          <a:xfrm>
            <a:off x="76136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2058" name="Google Shape;2058;p78"/>
          <p:cNvSpPr txBox="1"/>
          <p:nvPr/>
        </p:nvSpPr>
        <p:spPr>
          <a:xfrm>
            <a:off x="94064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2059" name="Google Shape;2059;p78"/>
          <p:cNvSpPr txBox="1"/>
          <p:nvPr/>
        </p:nvSpPr>
        <p:spPr>
          <a:xfrm>
            <a:off x="1112943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2060" name="Google Shape;2060;p78"/>
          <p:cNvSpPr txBox="1"/>
          <p:nvPr/>
        </p:nvSpPr>
        <p:spPr>
          <a:xfrm>
            <a:off x="502920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2061" name="Google Shape;2061;p78"/>
          <p:cNvSpPr txBox="1"/>
          <p:nvPr/>
        </p:nvSpPr>
        <p:spPr>
          <a:xfrm>
            <a:off x="1199091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2062" name="Google Shape;2062;p78"/>
          <p:cNvSpPr txBox="1"/>
          <p:nvPr/>
        </p:nvSpPr>
        <p:spPr>
          <a:xfrm>
            <a:off x="699431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2063" name="Google Shape;2063;p78"/>
          <p:cNvSpPr txBox="1"/>
          <p:nvPr/>
        </p:nvSpPr>
        <p:spPr>
          <a:xfrm>
            <a:off x="550883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2064" name="Google Shape;2064;p78"/>
          <p:cNvSpPr txBox="1"/>
          <p:nvPr/>
        </p:nvSpPr>
        <p:spPr>
          <a:xfrm>
            <a:off x="785579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2065" name="Google Shape;2065;p78"/>
          <p:cNvSpPr txBox="1"/>
          <p:nvPr/>
        </p:nvSpPr>
        <p:spPr>
          <a:xfrm>
            <a:off x="464735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2066" name="Google Shape;2066;p78"/>
          <p:cNvSpPr txBox="1"/>
          <p:nvPr/>
        </p:nvSpPr>
        <p:spPr>
          <a:xfrm>
            <a:off x="562059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2067" name="Google Shape;2067;p78"/>
          <p:cNvSpPr txBox="1"/>
          <p:nvPr/>
        </p:nvSpPr>
        <p:spPr>
          <a:xfrm>
            <a:off x="447040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2068" name="Google Shape;2068;p78"/>
          <p:cNvSpPr txBox="1"/>
          <p:nvPr/>
        </p:nvSpPr>
        <p:spPr>
          <a:xfrm>
            <a:off x="681736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2069" name="Google Shape;2069;p78"/>
          <p:cNvSpPr txBox="1"/>
          <p:nvPr/>
        </p:nvSpPr>
        <p:spPr>
          <a:xfrm>
            <a:off x="807931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2070" name="Google Shape;2070;p78"/>
          <p:cNvSpPr txBox="1"/>
          <p:nvPr/>
        </p:nvSpPr>
        <p:spPr>
          <a:xfrm>
            <a:off x="1020275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2071" name="Google Shape;2071;p78"/>
          <p:cNvSpPr txBox="1"/>
          <p:nvPr/>
        </p:nvSpPr>
        <p:spPr>
          <a:xfrm>
            <a:off x="934127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2072" name="Google Shape;2072;p78"/>
          <p:cNvSpPr txBox="1"/>
          <p:nvPr/>
        </p:nvSpPr>
        <p:spPr>
          <a:xfrm>
            <a:off x="1168823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2073" name="Google Shape;2073;p78"/>
          <p:cNvSpPr txBox="1"/>
          <p:nvPr/>
        </p:nvSpPr>
        <p:spPr>
          <a:xfrm>
            <a:off x="1254971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2074" name="Google Shape;2074;p78"/>
          <p:cNvSpPr txBox="1"/>
          <p:nvPr/>
        </p:nvSpPr>
        <p:spPr>
          <a:xfrm>
            <a:off x="1042627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2075" name="Google Shape;2075;p78"/>
          <p:cNvSpPr txBox="1"/>
          <p:nvPr/>
        </p:nvSpPr>
        <p:spPr>
          <a:xfrm>
            <a:off x="930867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2076" name="Google Shape;2076;p78"/>
          <p:cNvSpPr txBox="1"/>
          <p:nvPr/>
        </p:nvSpPr>
        <p:spPr>
          <a:xfrm>
            <a:off x="1173480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2077" name="Google Shape;2077;p78"/>
          <p:cNvSpPr txBox="1"/>
          <p:nvPr/>
        </p:nvSpPr>
        <p:spPr>
          <a:xfrm>
            <a:off x="1296416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2078" name="Google Shape;2078;p78"/>
          <p:cNvSpPr txBox="1"/>
          <p:nvPr/>
        </p:nvSpPr>
        <p:spPr>
          <a:xfrm>
            <a:off x="4717204" y="8661401"/>
            <a:ext cx="8638117" cy="680307"/>
          </a:xfrm>
          <a:prstGeom prst="rect">
            <a:avLst/>
          </a:prstGeom>
          <a:noFill/>
          <a:ln cap="sq" cmpd="sng" w="38150">
            <a:solidFill>
              <a:srgbClr val="FF0033"/>
            </a:solidFill>
            <a:prstDash val="dash"/>
            <a:miter lim="800000"/>
            <a:headEnd len="sm" w="sm" type="none"/>
            <a:tailEnd len="sm" w="sm" type="none"/>
          </a:ln>
        </p:spPr>
        <p:txBody>
          <a:bodyPr anchorCtr="0" anchor="t" bIns="68625" lIns="132000" spcFirstLastPara="1" rIns="132000" wrap="square" tIns="68625">
            <a:spAutoFit/>
          </a:bodyPr>
          <a:lstStyle/>
          <a:p>
            <a:pPr indent="0" lvl="0" marL="0" marR="0" rtl="0" algn="ctr">
              <a:spcBef>
                <a:spcPts val="0"/>
              </a:spcBef>
              <a:spcAft>
                <a:spcPts val="0"/>
              </a:spcAft>
              <a:buNone/>
            </a:pPr>
            <a:r>
              <a:rPr lang="en-US" sz="3520">
                <a:solidFill>
                  <a:srgbClr val="FF0033"/>
                </a:solidFill>
                <a:latin typeface="Times New Roman"/>
                <a:ea typeface="Times New Roman"/>
                <a:cs typeface="Times New Roman"/>
                <a:sym typeface="Times New Roman"/>
              </a:rPr>
              <a:t>Merge</a:t>
            </a:r>
            <a:endParaRPr/>
          </a:p>
        </p:txBody>
      </p:sp>
      <p:sp>
        <p:nvSpPr>
          <p:cNvPr id="2079" name="Google Shape;2079;p78"/>
          <p:cNvSpPr txBox="1"/>
          <p:nvPr/>
        </p:nvSpPr>
        <p:spPr>
          <a:xfrm>
            <a:off x="461475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2080" name="Google Shape;2080;p78"/>
          <p:cNvSpPr txBox="1"/>
          <p:nvPr/>
        </p:nvSpPr>
        <p:spPr>
          <a:xfrm>
            <a:off x="547624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2081" name="Google Shape;2081;p78"/>
          <p:cNvSpPr txBox="1"/>
          <p:nvPr/>
        </p:nvSpPr>
        <p:spPr>
          <a:xfrm>
            <a:off x="782320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2082" name="Google Shape;2082;p78"/>
          <p:cNvSpPr txBox="1"/>
          <p:nvPr/>
        </p:nvSpPr>
        <p:spPr>
          <a:xfrm>
            <a:off x="696171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2083" name="Google Shape;2083;p78"/>
          <p:cNvSpPr txBox="1"/>
          <p:nvPr/>
        </p:nvSpPr>
        <p:spPr>
          <a:xfrm>
            <a:off x="1028192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2084" name="Google Shape;2084;p78"/>
          <p:cNvSpPr txBox="1"/>
          <p:nvPr/>
        </p:nvSpPr>
        <p:spPr>
          <a:xfrm>
            <a:off x="942043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2085" name="Google Shape;2085;p78"/>
          <p:cNvSpPr txBox="1"/>
          <p:nvPr/>
        </p:nvSpPr>
        <p:spPr>
          <a:xfrm>
            <a:off x="1274064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2086" name="Google Shape;2086;p78"/>
          <p:cNvSpPr txBox="1"/>
          <p:nvPr/>
        </p:nvSpPr>
        <p:spPr>
          <a:xfrm>
            <a:off x="1187915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2087" name="Google Shape;2087;p78"/>
          <p:cNvSpPr txBox="1"/>
          <p:nvPr/>
        </p:nvSpPr>
        <p:spPr>
          <a:xfrm>
            <a:off x="4838278"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2088" name="Google Shape;2088;p78"/>
          <p:cNvSpPr txBox="1"/>
          <p:nvPr/>
        </p:nvSpPr>
        <p:spPr>
          <a:xfrm>
            <a:off x="5699761"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2089" name="Google Shape;2089;p78"/>
          <p:cNvSpPr txBox="1"/>
          <p:nvPr/>
        </p:nvSpPr>
        <p:spPr>
          <a:xfrm>
            <a:off x="7432041"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2090" name="Google Shape;2090;p78"/>
          <p:cNvSpPr txBox="1"/>
          <p:nvPr/>
        </p:nvSpPr>
        <p:spPr>
          <a:xfrm>
            <a:off x="9550824" y="6407573"/>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2091" name="Google Shape;2091;p78"/>
          <p:cNvSpPr txBox="1"/>
          <p:nvPr/>
        </p:nvSpPr>
        <p:spPr>
          <a:xfrm>
            <a:off x="11273791" y="6407573"/>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2092" name="Google Shape;2092;p78"/>
          <p:cNvSpPr txBox="1"/>
          <p:nvPr/>
        </p:nvSpPr>
        <p:spPr>
          <a:xfrm>
            <a:off x="12135274" y="6407573"/>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2093" name="Google Shape;2093;p78"/>
          <p:cNvSpPr txBox="1"/>
          <p:nvPr/>
        </p:nvSpPr>
        <p:spPr>
          <a:xfrm>
            <a:off x="5508838" y="7506547"/>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2094" name="Google Shape;2094;p78"/>
          <p:cNvSpPr txBox="1"/>
          <p:nvPr/>
        </p:nvSpPr>
        <p:spPr>
          <a:xfrm>
            <a:off x="6374978" y="7506547"/>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2095" name="Google Shape;2095;p78"/>
          <p:cNvSpPr txBox="1"/>
          <p:nvPr/>
        </p:nvSpPr>
        <p:spPr>
          <a:xfrm>
            <a:off x="7236461" y="7506547"/>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2096" name="Google Shape;2096;p78"/>
          <p:cNvSpPr txBox="1"/>
          <p:nvPr/>
        </p:nvSpPr>
        <p:spPr>
          <a:xfrm>
            <a:off x="6556588" y="6426200"/>
            <a:ext cx="861483" cy="726440"/>
          </a:xfrm>
          <a:prstGeom prst="rect">
            <a:avLst/>
          </a:prstGeom>
          <a:noFill/>
          <a:ln cap="sq" cmpd="sng" w="38150">
            <a:solidFill>
              <a:srgbClr val="3333FF"/>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2097" name="Google Shape;2097;p78"/>
          <p:cNvSpPr txBox="1"/>
          <p:nvPr/>
        </p:nvSpPr>
        <p:spPr>
          <a:xfrm>
            <a:off x="10412308" y="6407573"/>
            <a:ext cx="861483" cy="726440"/>
          </a:xfrm>
          <a:prstGeom prst="rect">
            <a:avLst/>
          </a:prstGeom>
          <a:noFill/>
          <a:ln cap="sq" cmpd="sng" w="38150">
            <a:solidFill>
              <a:srgbClr val="3333FF"/>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2098" name="Google Shape;2098;p78"/>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8"/>
          <p:cNvSpPr txBox="1"/>
          <p:nvPr>
            <p:ph type="title"/>
          </p:nvPr>
        </p:nvSpPr>
        <p:spPr>
          <a:xfrm>
            <a:off x="482600" y="1166379"/>
            <a:ext cx="16689493" cy="2769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Structure of recursion</a:t>
            </a:r>
            <a:endParaRPr/>
          </a:p>
        </p:txBody>
      </p:sp>
      <p:sp>
        <p:nvSpPr>
          <p:cNvPr id="149" name="Google Shape;149;p8"/>
          <p:cNvSpPr txBox="1"/>
          <p:nvPr>
            <p:ph idx="1" type="body"/>
          </p:nvPr>
        </p:nvSpPr>
        <p:spPr>
          <a:xfrm>
            <a:off x="711199" y="2286000"/>
            <a:ext cx="17170401" cy="3665427"/>
          </a:xfrm>
          <a:prstGeom prst="rect">
            <a:avLst/>
          </a:prstGeom>
          <a:noFill/>
          <a:ln>
            <a:noFill/>
          </a:ln>
        </p:spPr>
        <p:txBody>
          <a:bodyPr anchorCtr="0" anchor="t" bIns="0" lIns="0" spcFirstLastPara="1" rIns="0" wrap="square" tIns="0">
            <a:spAutoFit/>
          </a:bodyPr>
          <a:lstStyle/>
          <a:p>
            <a:pPr indent="-571500" lvl="0" marL="571500" rtl="0" algn="l">
              <a:spcBef>
                <a:spcPts val="0"/>
              </a:spcBef>
              <a:spcAft>
                <a:spcPts val="0"/>
              </a:spcAft>
              <a:buClr>
                <a:schemeClr val="dk1"/>
              </a:buClr>
              <a:buSzPts val="3813"/>
              <a:buFont typeface="Noto Sans Symbols"/>
              <a:buChar char="❑"/>
            </a:pPr>
            <a:r>
              <a:rPr lang="en-US" sz="3813">
                <a:latin typeface="Cambria"/>
                <a:ea typeface="Cambria"/>
                <a:cs typeface="Cambria"/>
                <a:sym typeface="Cambria"/>
              </a:rPr>
              <a:t>Similar to mathematic induction, recursion requires the following two components</a:t>
            </a:r>
            <a:endParaRPr/>
          </a:p>
          <a:p>
            <a:pPr indent="-457200" lvl="1" marL="914400" rtl="0" algn="l">
              <a:spcBef>
                <a:spcPts val="645"/>
              </a:spcBef>
              <a:spcAft>
                <a:spcPts val="0"/>
              </a:spcAft>
              <a:buClr>
                <a:schemeClr val="dk1"/>
              </a:buClr>
              <a:buSzPts val="3227"/>
              <a:buFont typeface="Noto Sans Symbols"/>
              <a:buChar char="▪"/>
            </a:pPr>
            <a:r>
              <a:rPr lang="en-US" sz="3227">
                <a:latin typeface="Cambria"/>
                <a:ea typeface="Cambria"/>
                <a:cs typeface="Cambria"/>
                <a:sym typeface="Cambria"/>
              </a:rPr>
              <a:t>Recurrence relation(s)</a:t>
            </a:r>
            <a:endParaRPr/>
          </a:p>
          <a:p>
            <a:pPr indent="-457200" lvl="1" marL="914400" rtl="0" algn="l">
              <a:spcBef>
                <a:spcPts val="645"/>
              </a:spcBef>
              <a:spcAft>
                <a:spcPts val="0"/>
              </a:spcAft>
              <a:buClr>
                <a:schemeClr val="dk1"/>
              </a:buClr>
              <a:buSzPts val="3227"/>
              <a:buFont typeface="Noto Sans Symbols"/>
              <a:buChar char="▪"/>
            </a:pPr>
            <a:r>
              <a:rPr lang="en-US" sz="3227">
                <a:latin typeface="Cambria"/>
                <a:ea typeface="Cambria"/>
                <a:cs typeface="Cambria"/>
                <a:sym typeface="Cambria"/>
              </a:rPr>
              <a:t>Base case(s)</a:t>
            </a:r>
            <a:endParaRPr/>
          </a:p>
          <a:p>
            <a:pPr indent="0" lvl="1" marL="457200" rtl="0" algn="l">
              <a:spcBef>
                <a:spcPts val="645"/>
              </a:spcBef>
              <a:spcAft>
                <a:spcPts val="0"/>
              </a:spcAft>
              <a:buNone/>
            </a:pPr>
            <a:r>
              <a:t/>
            </a:r>
            <a:endParaRPr sz="3227">
              <a:latin typeface="Cambria"/>
              <a:ea typeface="Cambria"/>
              <a:cs typeface="Cambria"/>
              <a:sym typeface="Cambria"/>
            </a:endParaRPr>
          </a:p>
          <a:p>
            <a:pPr indent="-571500" lvl="0" marL="571500" rtl="0" algn="l">
              <a:spcBef>
                <a:spcPts val="763"/>
              </a:spcBef>
              <a:spcAft>
                <a:spcPts val="0"/>
              </a:spcAft>
              <a:buClr>
                <a:schemeClr val="dk1"/>
              </a:buClr>
              <a:buSzPts val="3813"/>
              <a:buFont typeface="Noto Sans Symbols"/>
              <a:buChar char="❑"/>
            </a:pPr>
            <a:r>
              <a:rPr lang="en-US" sz="3813">
                <a:latin typeface="Cambria"/>
                <a:ea typeface="Cambria"/>
                <a:cs typeface="Cambria"/>
                <a:sym typeface="Cambria"/>
              </a:rPr>
              <a:t>Example</a:t>
            </a:r>
            <a:endParaRPr/>
          </a:p>
        </p:txBody>
      </p:sp>
      <p:graphicFrame>
        <p:nvGraphicFramePr>
          <p:cNvPr id="150" name="Google Shape;150;p8"/>
          <p:cNvGraphicFramePr/>
          <p:nvPr/>
        </p:nvGraphicFramePr>
        <p:xfrm>
          <a:off x="1168400" y="6167013"/>
          <a:ext cx="3000000" cy="3000000"/>
        </p:xfrm>
        <a:graphic>
          <a:graphicData uri="http://schemas.openxmlformats.org/drawingml/2006/table">
            <a:tbl>
              <a:tblPr>
                <a:noFill/>
                <a:tableStyleId>{1975E6AC-2E73-4492-A7AC-C53A87FD4983}</a:tableStyleId>
              </a:tblPr>
              <a:tblGrid>
                <a:gridCol w="1329475"/>
                <a:gridCol w="5543750"/>
                <a:gridCol w="5643875"/>
              </a:tblGrid>
              <a:tr h="1000775">
                <a:tc>
                  <a:txBody>
                    <a:bodyPr/>
                    <a:lstStyle/>
                    <a:p>
                      <a:pPr indent="0" lvl="0" marL="0" marR="0" rtl="0" algn="l">
                        <a:lnSpc>
                          <a:spcPct val="100000"/>
                        </a:lnSpc>
                        <a:spcBef>
                          <a:spcPts val="0"/>
                        </a:spcBef>
                        <a:spcAft>
                          <a:spcPts val="0"/>
                        </a:spcAft>
                        <a:buClr>
                          <a:schemeClr val="accent2"/>
                        </a:buClr>
                        <a:buSzPts val="3200"/>
                        <a:buFont typeface="Noto Sans Symbols"/>
                        <a:buNone/>
                      </a:pPr>
                      <a:r>
                        <a:rPr b="0" i="0" lang="en-US" sz="3200" u="none" cap="none" strike="noStrike">
                          <a:solidFill>
                            <a:schemeClr val="dk1"/>
                          </a:solidFill>
                          <a:latin typeface="Cambria"/>
                          <a:ea typeface="Cambria"/>
                          <a:cs typeface="Cambria"/>
                          <a:sym typeface="Cambria"/>
                        </a:rPr>
                        <a:t>F(n)</a:t>
                      </a:r>
                      <a:endParaRPr/>
                    </a:p>
                  </a:txBody>
                  <a:tcPr marT="62650" marB="62650" marR="134100" marL="1341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2"/>
                        </a:buClr>
                        <a:buSzPts val="3200"/>
                        <a:buFont typeface="Noto Sans Symbols"/>
                        <a:buNone/>
                      </a:pPr>
                      <a:r>
                        <a:t/>
                      </a:r>
                      <a:endParaRPr b="0" i="0" sz="3200" u="none" cap="none" strike="noStrike">
                        <a:solidFill>
                          <a:schemeClr val="dk1"/>
                        </a:solidFill>
                        <a:latin typeface="Cambria"/>
                        <a:ea typeface="Cambria"/>
                        <a:cs typeface="Cambria"/>
                        <a:sym typeface="Cambria"/>
                      </a:endParaRPr>
                    </a:p>
                  </a:txBody>
                  <a:tcPr marT="62650" marB="62650" marR="134100" marL="1341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2"/>
                        </a:buClr>
                        <a:buSzPts val="3200"/>
                        <a:buFont typeface="Noto Sans Symbols"/>
                        <a:buNone/>
                      </a:pPr>
                      <a:r>
                        <a:t/>
                      </a:r>
                      <a:endParaRPr b="0" i="0" sz="3200" u="none" cap="none" strike="noStrike">
                        <a:solidFill>
                          <a:schemeClr val="dk1"/>
                        </a:solidFill>
                        <a:latin typeface="Cambria"/>
                        <a:ea typeface="Cambria"/>
                        <a:cs typeface="Cambria"/>
                        <a:sym typeface="Cambria"/>
                      </a:endParaRPr>
                    </a:p>
                  </a:txBody>
                  <a:tcPr marT="62650" marB="62650" marR="134100" marL="1341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998600">
                <a:tc>
                  <a:txBody>
                    <a:bodyPr/>
                    <a:lstStyle/>
                    <a:p>
                      <a:pPr indent="0" lvl="0" marL="0" marR="0" rtl="0" algn="l">
                        <a:lnSpc>
                          <a:spcPct val="100000"/>
                        </a:lnSpc>
                        <a:spcBef>
                          <a:spcPts val="0"/>
                        </a:spcBef>
                        <a:spcAft>
                          <a:spcPts val="0"/>
                        </a:spcAft>
                        <a:buClr>
                          <a:schemeClr val="accent2"/>
                        </a:buClr>
                        <a:buSzPts val="3200"/>
                        <a:buFont typeface="Noto Sans Symbols"/>
                        <a:buNone/>
                      </a:pPr>
                      <a:r>
                        <a:t/>
                      </a:r>
                      <a:endParaRPr b="0" i="0" sz="3200" u="none" cap="none" strike="noStrike">
                        <a:solidFill>
                          <a:schemeClr val="dk1"/>
                        </a:solidFill>
                        <a:latin typeface="Cambria"/>
                        <a:ea typeface="Cambria"/>
                        <a:cs typeface="Cambria"/>
                        <a:sym typeface="Cambria"/>
                      </a:endParaRPr>
                    </a:p>
                  </a:txBody>
                  <a:tcPr marT="62650" marB="62650" marR="134100" marL="1341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2"/>
                        </a:buClr>
                        <a:buSzPts val="3200"/>
                        <a:buFont typeface="Noto Sans Symbols"/>
                        <a:buNone/>
                      </a:pPr>
                      <a:r>
                        <a:rPr b="0" i="0" lang="en-US" sz="3200" u="none" cap="none" strike="noStrike">
                          <a:solidFill>
                            <a:schemeClr val="dk1"/>
                          </a:solidFill>
                          <a:latin typeface="Cambria"/>
                          <a:ea typeface="Cambria"/>
                          <a:cs typeface="Cambria"/>
                          <a:sym typeface="Cambria"/>
                        </a:rPr>
                        <a:t>IF (n=0) RETURN 1</a:t>
                      </a:r>
                      <a:endParaRPr/>
                    </a:p>
                  </a:txBody>
                  <a:tcPr marT="62650" marB="62650" marR="134100" marL="1341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2"/>
                        </a:buClr>
                        <a:buSzPts val="3200"/>
                        <a:buFont typeface="Noto Sans Symbols"/>
                        <a:buNone/>
                      </a:pPr>
                      <a:r>
                        <a:rPr b="0" i="0" lang="en-US" sz="3200" u="none" cap="none" strike="noStrike">
                          <a:solidFill>
                            <a:schemeClr val="dk1"/>
                          </a:solidFill>
                          <a:latin typeface="Cambria"/>
                          <a:ea typeface="Cambria"/>
                          <a:cs typeface="Cambria"/>
                          <a:sym typeface="Cambria"/>
                        </a:rPr>
                        <a:t>  //Base Case</a:t>
                      </a:r>
                      <a:endParaRPr/>
                    </a:p>
                  </a:txBody>
                  <a:tcPr marT="62650" marB="62650" marR="134100" marL="1341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211375">
                <a:tc>
                  <a:txBody>
                    <a:bodyPr/>
                    <a:lstStyle/>
                    <a:p>
                      <a:pPr indent="0" lvl="0" marL="0" marR="0" rtl="0" algn="l">
                        <a:lnSpc>
                          <a:spcPct val="100000"/>
                        </a:lnSpc>
                        <a:spcBef>
                          <a:spcPts val="0"/>
                        </a:spcBef>
                        <a:spcAft>
                          <a:spcPts val="0"/>
                        </a:spcAft>
                        <a:buClr>
                          <a:schemeClr val="accent2"/>
                        </a:buClr>
                        <a:buSzPts val="3200"/>
                        <a:buFont typeface="Noto Sans Symbols"/>
                        <a:buNone/>
                      </a:pPr>
                      <a:r>
                        <a:t/>
                      </a:r>
                      <a:endParaRPr b="0" i="0" sz="3200" u="none" cap="none" strike="noStrike">
                        <a:solidFill>
                          <a:schemeClr val="dk1"/>
                        </a:solidFill>
                        <a:latin typeface="Cambria"/>
                        <a:ea typeface="Cambria"/>
                        <a:cs typeface="Cambria"/>
                        <a:sym typeface="Cambria"/>
                      </a:endParaRPr>
                    </a:p>
                  </a:txBody>
                  <a:tcPr marT="62650" marB="62650" marR="134100" marL="1341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2"/>
                        </a:buClr>
                        <a:buSzPts val="3200"/>
                        <a:buFont typeface="Noto Sans Symbols"/>
                        <a:buNone/>
                      </a:pPr>
                      <a:r>
                        <a:rPr b="0" i="0" lang="en-US" sz="3200" u="none" cap="none" strike="noStrike">
                          <a:solidFill>
                            <a:schemeClr val="dk1"/>
                          </a:solidFill>
                          <a:latin typeface="Cambria"/>
                          <a:ea typeface="Cambria"/>
                          <a:cs typeface="Cambria"/>
                          <a:sym typeface="Cambria"/>
                        </a:rPr>
                        <a:t>ELSE RETURN n*  F(n-1)</a:t>
                      </a:r>
                      <a:endParaRPr/>
                    </a:p>
                  </a:txBody>
                  <a:tcPr marT="62650" marB="62650" marR="134100" marL="1341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2"/>
                        </a:buClr>
                        <a:buSzPts val="3200"/>
                        <a:buFont typeface="Noto Sans Symbols"/>
                        <a:buNone/>
                      </a:pPr>
                      <a:r>
                        <a:rPr b="0" i="0" lang="en-US" sz="3200" u="none" cap="none" strike="noStrike">
                          <a:solidFill>
                            <a:schemeClr val="dk1"/>
                          </a:solidFill>
                          <a:latin typeface="Cambria"/>
                          <a:ea typeface="Cambria"/>
                          <a:cs typeface="Cambria"/>
                          <a:sym typeface="Cambria"/>
                        </a:rPr>
                        <a:t> //Recurrence Relation</a:t>
                      </a:r>
                      <a:endParaRPr/>
                    </a:p>
                  </a:txBody>
                  <a:tcPr marT="62650" marB="62650" marR="134100" marL="1341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xEl>
                                              <p:pRg end="0" st="0"/>
                                            </p:txEl>
                                          </p:spTgt>
                                        </p:tgtEl>
                                        <p:attrNameLst>
                                          <p:attrName>style.visibility</p:attrName>
                                        </p:attrNameLst>
                                      </p:cBhvr>
                                      <p:to>
                                        <p:strVal val="visible"/>
                                      </p:to>
                                    </p:set>
                                    <p:animEffect filter="fade" transition="in">
                                      <p:cBhvr>
                                        <p:cTn dur="500"/>
                                        <p:tgtEl>
                                          <p:spTgt spid="14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xEl>
                                              <p:pRg end="1" st="1"/>
                                            </p:txEl>
                                          </p:spTgt>
                                        </p:tgtEl>
                                        <p:attrNameLst>
                                          <p:attrName>style.visibility</p:attrName>
                                        </p:attrNameLst>
                                      </p:cBhvr>
                                      <p:to>
                                        <p:strVal val="visible"/>
                                      </p:to>
                                    </p:set>
                                    <p:animEffect filter="fade" transition="in">
                                      <p:cBhvr>
                                        <p:cTn dur="500"/>
                                        <p:tgtEl>
                                          <p:spTgt spid="14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xEl>
                                              <p:pRg end="2" st="2"/>
                                            </p:txEl>
                                          </p:spTgt>
                                        </p:tgtEl>
                                        <p:attrNameLst>
                                          <p:attrName>style.visibility</p:attrName>
                                        </p:attrNameLst>
                                      </p:cBhvr>
                                      <p:to>
                                        <p:strVal val="visible"/>
                                      </p:to>
                                    </p:set>
                                    <p:animEffect filter="fade" transition="in">
                                      <p:cBhvr>
                                        <p:cTn dur="500"/>
                                        <p:tgtEl>
                                          <p:spTgt spid="14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xEl>
                                              <p:pRg end="3" st="3"/>
                                            </p:txEl>
                                          </p:spTgt>
                                        </p:tgtEl>
                                        <p:attrNameLst>
                                          <p:attrName>style.visibility</p:attrName>
                                        </p:attrNameLst>
                                      </p:cBhvr>
                                      <p:to>
                                        <p:strVal val="visible"/>
                                      </p:to>
                                    </p:set>
                                    <p:animEffect filter="fade" transition="in">
                                      <p:cBhvr>
                                        <p:cTn dur="500"/>
                                        <p:tgtEl>
                                          <p:spTgt spid="14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xEl>
                                              <p:pRg end="4" st="4"/>
                                            </p:txEl>
                                          </p:spTgt>
                                        </p:tgtEl>
                                        <p:attrNameLst>
                                          <p:attrName>style.visibility</p:attrName>
                                        </p:attrNameLst>
                                      </p:cBhvr>
                                      <p:to>
                                        <p:strVal val="visible"/>
                                      </p:to>
                                    </p:set>
                                    <p:animEffect filter="fade" transition="in">
                                      <p:cBhvr>
                                        <p:cTn dur="500"/>
                                        <p:tgtEl>
                                          <p:spTgt spid="149">
                                            <p:txEl>
                                              <p:pRg end="4" st="4"/>
                                            </p:txEl>
                                          </p:spTgt>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3" name="Shape 2103"/>
        <p:cNvGrpSpPr/>
        <p:nvPr/>
      </p:nvGrpSpPr>
      <p:grpSpPr>
        <a:xfrm>
          <a:off x="0" y="0"/>
          <a:ext cx="0" cy="0"/>
          <a:chOff x="0" y="0"/>
          <a:chExt cx="0" cy="0"/>
        </a:xfrm>
      </p:grpSpPr>
      <p:sp>
        <p:nvSpPr>
          <p:cNvPr id="2104" name="Google Shape;2104;p79"/>
          <p:cNvSpPr txBox="1"/>
          <p:nvPr/>
        </p:nvSpPr>
        <p:spPr>
          <a:xfrm>
            <a:off x="980461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2105" name="Google Shape;2105;p79"/>
          <p:cNvSpPr txBox="1"/>
          <p:nvPr/>
        </p:nvSpPr>
        <p:spPr>
          <a:xfrm>
            <a:off x="722016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2106" name="Google Shape;2106;p79"/>
          <p:cNvSpPr txBox="1"/>
          <p:nvPr/>
        </p:nvSpPr>
        <p:spPr>
          <a:xfrm>
            <a:off x="63586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2107" name="Google Shape;2107;p79"/>
          <p:cNvSpPr txBox="1"/>
          <p:nvPr/>
        </p:nvSpPr>
        <p:spPr>
          <a:xfrm>
            <a:off x="808164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2108" name="Google Shape;2108;p79"/>
          <p:cNvSpPr txBox="1"/>
          <p:nvPr/>
        </p:nvSpPr>
        <p:spPr>
          <a:xfrm>
            <a:off x="894313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2109" name="Google Shape;2109;p79"/>
          <p:cNvSpPr txBox="1"/>
          <p:nvPr/>
        </p:nvSpPr>
        <p:spPr>
          <a:xfrm>
            <a:off x="106660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2110" name="Google Shape;2110;p79"/>
          <p:cNvSpPr txBox="1"/>
          <p:nvPr/>
        </p:nvSpPr>
        <p:spPr>
          <a:xfrm>
            <a:off x="54971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2111" name="Google Shape;2111;p79"/>
          <p:cNvSpPr txBox="1"/>
          <p:nvPr/>
        </p:nvSpPr>
        <p:spPr>
          <a:xfrm>
            <a:off x="115275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2112" name="Google Shape;2112;p79"/>
          <p:cNvSpPr txBox="1"/>
          <p:nvPr/>
        </p:nvSpPr>
        <p:spPr>
          <a:xfrm>
            <a:off x="102679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2113" name="Google Shape;2113;p79"/>
          <p:cNvSpPr txBox="1"/>
          <p:nvPr/>
        </p:nvSpPr>
        <p:spPr>
          <a:xfrm>
            <a:off x="67521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2114" name="Google Shape;2114;p79"/>
          <p:cNvSpPr txBox="1"/>
          <p:nvPr/>
        </p:nvSpPr>
        <p:spPr>
          <a:xfrm>
            <a:off x="589068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2115" name="Google Shape;2115;p79"/>
          <p:cNvSpPr txBox="1"/>
          <p:nvPr/>
        </p:nvSpPr>
        <p:spPr>
          <a:xfrm>
            <a:off x="76136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2116" name="Google Shape;2116;p79"/>
          <p:cNvSpPr txBox="1"/>
          <p:nvPr/>
        </p:nvSpPr>
        <p:spPr>
          <a:xfrm>
            <a:off x="94064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2117" name="Google Shape;2117;p79"/>
          <p:cNvSpPr txBox="1"/>
          <p:nvPr/>
        </p:nvSpPr>
        <p:spPr>
          <a:xfrm>
            <a:off x="1112943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2118" name="Google Shape;2118;p79"/>
          <p:cNvSpPr txBox="1"/>
          <p:nvPr/>
        </p:nvSpPr>
        <p:spPr>
          <a:xfrm>
            <a:off x="502920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2119" name="Google Shape;2119;p79"/>
          <p:cNvSpPr txBox="1"/>
          <p:nvPr/>
        </p:nvSpPr>
        <p:spPr>
          <a:xfrm>
            <a:off x="1199091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2120" name="Google Shape;2120;p79"/>
          <p:cNvSpPr txBox="1"/>
          <p:nvPr/>
        </p:nvSpPr>
        <p:spPr>
          <a:xfrm>
            <a:off x="699431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2121" name="Google Shape;2121;p79"/>
          <p:cNvSpPr txBox="1"/>
          <p:nvPr/>
        </p:nvSpPr>
        <p:spPr>
          <a:xfrm>
            <a:off x="550883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2122" name="Google Shape;2122;p79"/>
          <p:cNvSpPr txBox="1"/>
          <p:nvPr/>
        </p:nvSpPr>
        <p:spPr>
          <a:xfrm>
            <a:off x="785579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2123" name="Google Shape;2123;p79"/>
          <p:cNvSpPr txBox="1"/>
          <p:nvPr/>
        </p:nvSpPr>
        <p:spPr>
          <a:xfrm>
            <a:off x="464735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2124" name="Google Shape;2124;p79"/>
          <p:cNvSpPr txBox="1"/>
          <p:nvPr/>
        </p:nvSpPr>
        <p:spPr>
          <a:xfrm>
            <a:off x="562059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2125" name="Google Shape;2125;p79"/>
          <p:cNvSpPr txBox="1"/>
          <p:nvPr/>
        </p:nvSpPr>
        <p:spPr>
          <a:xfrm>
            <a:off x="447040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2126" name="Google Shape;2126;p79"/>
          <p:cNvSpPr txBox="1"/>
          <p:nvPr/>
        </p:nvSpPr>
        <p:spPr>
          <a:xfrm>
            <a:off x="681736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2127" name="Google Shape;2127;p79"/>
          <p:cNvSpPr txBox="1"/>
          <p:nvPr/>
        </p:nvSpPr>
        <p:spPr>
          <a:xfrm>
            <a:off x="807931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2128" name="Google Shape;2128;p79"/>
          <p:cNvSpPr txBox="1"/>
          <p:nvPr/>
        </p:nvSpPr>
        <p:spPr>
          <a:xfrm>
            <a:off x="1020275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2129" name="Google Shape;2129;p79"/>
          <p:cNvSpPr txBox="1"/>
          <p:nvPr/>
        </p:nvSpPr>
        <p:spPr>
          <a:xfrm>
            <a:off x="934127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2130" name="Google Shape;2130;p79"/>
          <p:cNvSpPr txBox="1"/>
          <p:nvPr/>
        </p:nvSpPr>
        <p:spPr>
          <a:xfrm>
            <a:off x="1168823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2131" name="Google Shape;2131;p79"/>
          <p:cNvSpPr txBox="1"/>
          <p:nvPr/>
        </p:nvSpPr>
        <p:spPr>
          <a:xfrm>
            <a:off x="1254971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2132" name="Google Shape;2132;p79"/>
          <p:cNvSpPr txBox="1"/>
          <p:nvPr/>
        </p:nvSpPr>
        <p:spPr>
          <a:xfrm>
            <a:off x="1042627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2133" name="Google Shape;2133;p79"/>
          <p:cNvSpPr txBox="1"/>
          <p:nvPr/>
        </p:nvSpPr>
        <p:spPr>
          <a:xfrm>
            <a:off x="930867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2134" name="Google Shape;2134;p79"/>
          <p:cNvSpPr txBox="1"/>
          <p:nvPr/>
        </p:nvSpPr>
        <p:spPr>
          <a:xfrm>
            <a:off x="1173480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2135" name="Google Shape;2135;p79"/>
          <p:cNvSpPr txBox="1"/>
          <p:nvPr/>
        </p:nvSpPr>
        <p:spPr>
          <a:xfrm>
            <a:off x="1296416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2136" name="Google Shape;2136;p79"/>
          <p:cNvSpPr txBox="1"/>
          <p:nvPr/>
        </p:nvSpPr>
        <p:spPr>
          <a:xfrm>
            <a:off x="4717204" y="8661401"/>
            <a:ext cx="8638117" cy="680307"/>
          </a:xfrm>
          <a:prstGeom prst="rect">
            <a:avLst/>
          </a:prstGeom>
          <a:noFill/>
          <a:ln cap="sq" cmpd="sng" w="38150">
            <a:solidFill>
              <a:srgbClr val="FF0033"/>
            </a:solidFill>
            <a:prstDash val="dash"/>
            <a:miter lim="800000"/>
            <a:headEnd len="sm" w="sm" type="none"/>
            <a:tailEnd len="sm" w="sm" type="none"/>
          </a:ln>
        </p:spPr>
        <p:txBody>
          <a:bodyPr anchorCtr="0" anchor="t" bIns="68625" lIns="132000" spcFirstLastPara="1" rIns="132000" wrap="square" tIns="68625">
            <a:spAutoFit/>
          </a:bodyPr>
          <a:lstStyle/>
          <a:p>
            <a:pPr indent="0" lvl="0" marL="0" marR="0" rtl="0" algn="ctr">
              <a:spcBef>
                <a:spcPts val="0"/>
              </a:spcBef>
              <a:spcAft>
                <a:spcPts val="0"/>
              </a:spcAft>
              <a:buNone/>
            </a:pPr>
            <a:r>
              <a:rPr lang="en-US" sz="3520">
                <a:solidFill>
                  <a:srgbClr val="FF0033"/>
                </a:solidFill>
                <a:latin typeface="Times New Roman"/>
                <a:ea typeface="Times New Roman"/>
                <a:cs typeface="Times New Roman"/>
                <a:sym typeface="Times New Roman"/>
              </a:rPr>
              <a:t>Merge</a:t>
            </a:r>
            <a:endParaRPr/>
          </a:p>
        </p:txBody>
      </p:sp>
      <p:sp>
        <p:nvSpPr>
          <p:cNvPr id="2137" name="Google Shape;2137;p79"/>
          <p:cNvSpPr txBox="1"/>
          <p:nvPr/>
        </p:nvSpPr>
        <p:spPr>
          <a:xfrm>
            <a:off x="461475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2138" name="Google Shape;2138;p79"/>
          <p:cNvSpPr txBox="1"/>
          <p:nvPr/>
        </p:nvSpPr>
        <p:spPr>
          <a:xfrm>
            <a:off x="547624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2139" name="Google Shape;2139;p79"/>
          <p:cNvSpPr txBox="1"/>
          <p:nvPr/>
        </p:nvSpPr>
        <p:spPr>
          <a:xfrm>
            <a:off x="782320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2140" name="Google Shape;2140;p79"/>
          <p:cNvSpPr txBox="1"/>
          <p:nvPr/>
        </p:nvSpPr>
        <p:spPr>
          <a:xfrm>
            <a:off x="696171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2141" name="Google Shape;2141;p79"/>
          <p:cNvSpPr txBox="1"/>
          <p:nvPr/>
        </p:nvSpPr>
        <p:spPr>
          <a:xfrm>
            <a:off x="1028192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2142" name="Google Shape;2142;p79"/>
          <p:cNvSpPr txBox="1"/>
          <p:nvPr/>
        </p:nvSpPr>
        <p:spPr>
          <a:xfrm>
            <a:off x="942043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2143" name="Google Shape;2143;p79"/>
          <p:cNvSpPr txBox="1"/>
          <p:nvPr/>
        </p:nvSpPr>
        <p:spPr>
          <a:xfrm>
            <a:off x="1274064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2144" name="Google Shape;2144;p79"/>
          <p:cNvSpPr txBox="1"/>
          <p:nvPr/>
        </p:nvSpPr>
        <p:spPr>
          <a:xfrm>
            <a:off x="1187915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2145" name="Google Shape;2145;p79"/>
          <p:cNvSpPr txBox="1"/>
          <p:nvPr/>
        </p:nvSpPr>
        <p:spPr>
          <a:xfrm>
            <a:off x="4838278"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2146" name="Google Shape;2146;p79"/>
          <p:cNvSpPr txBox="1"/>
          <p:nvPr/>
        </p:nvSpPr>
        <p:spPr>
          <a:xfrm>
            <a:off x="5699761"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2147" name="Google Shape;2147;p79"/>
          <p:cNvSpPr txBox="1"/>
          <p:nvPr/>
        </p:nvSpPr>
        <p:spPr>
          <a:xfrm>
            <a:off x="7432041"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2148" name="Google Shape;2148;p79"/>
          <p:cNvSpPr txBox="1"/>
          <p:nvPr/>
        </p:nvSpPr>
        <p:spPr>
          <a:xfrm>
            <a:off x="9550824" y="6407573"/>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2149" name="Google Shape;2149;p79"/>
          <p:cNvSpPr txBox="1"/>
          <p:nvPr/>
        </p:nvSpPr>
        <p:spPr>
          <a:xfrm>
            <a:off x="10412308" y="6407573"/>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2150" name="Google Shape;2150;p79"/>
          <p:cNvSpPr txBox="1"/>
          <p:nvPr/>
        </p:nvSpPr>
        <p:spPr>
          <a:xfrm>
            <a:off x="12135274" y="6407573"/>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2151" name="Google Shape;2151;p79"/>
          <p:cNvSpPr txBox="1"/>
          <p:nvPr/>
        </p:nvSpPr>
        <p:spPr>
          <a:xfrm>
            <a:off x="5508838" y="7506547"/>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2152" name="Google Shape;2152;p79"/>
          <p:cNvSpPr txBox="1"/>
          <p:nvPr/>
        </p:nvSpPr>
        <p:spPr>
          <a:xfrm>
            <a:off x="6374978" y="7506547"/>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2153" name="Google Shape;2153;p79"/>
          <p:cNvSpPr txBox="1"/>
          <p:nvPr/>
        </p:nvSpPr>
        <p:spPr>
          <a:xfrm>
            <a:off x="7236461" y="7506547"/>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2154" name="Google Shape;2154;p79"/>
          <p:cNvSpPr txBox="1"/>
          <p:nvPr/>
        </p:nvSpPr>
        <p:spPr>
          <a:xfrm>
            <a:off x="8097944" y="7506547"/>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2155" name="Google Shape;2155;p79"/>
          <p:cNvSpPr txBox="1"/>
          <p:nvPr/>
        </p:nvSpPr>
        <p:spPr>
          <a:xfrm>
            <a:off x="6556588" y="6426200"/>
            <a:ext cx="861483" cy="726440"/>
          </a:xfrm>
          <a:prstGeom prst="rect">
            <a:avLst/>
          </a:prstGeom>
          <a:noFill/>
          <a:ln cap="sq" cmpd="sng" w="38150">
            <a:solidFill>
              <a:srgbClr val="3333FF"/>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2156" name="Google Shape;2156;p79"/>
          <p:cNvSpPr txBox="1"/>
          <p:nvPr/>
        </p:nvSpPr>
        <p:spPr>
          <a:xfrm>
            <a:off x="11273791" y="6407573"/>
            <a:ext cx="861483" cy="726440"/>
          </a:xfrm>
          <a:prstGeom prst="rect">
            <a:avLst/>
          </a:prstGeom>
          <a:noFill/>
          <a:ln cap="sq" cmpd="sng" w="38150">
            <a:solidFill>
              <a:srgbClr val="3333FF"/>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2157" name="Google Shape;2157;p79"/>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2" name="Shape 2162"/>
        <p:cNvGrpSpPr/>
        <p:nvPr/>
      </p:nvGrpSpPr>
      <p:grpSpPr>
        <a:xfrm>
          <a:off x="0" y="0"/>
          <a:ext cx="0" cy="0"/>
          <a:chOff x="0" y="0"/>
          <a:chExt cx="0" cy="0"/>
        </a:xfrm>
      </p:grpSpPr>
      <p:sp>
        <p:nvSpPr>
          <p:cNvPr id="2163" name="Google Shape;2163;p80"/>
          <p:cNvSpPr txBox="1"/>
          <p:nvPr/>
        </p:nvSpPr>
        <p:spPr>
          <a:xfrm>
            <a:off x="980461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2164" name="Google Shape;2164;p80"/>
          <p:cNvSpPr txBox="1"/>
          <p:nvPr/>
        </p:nvSpPr>
        <p:spPr>
          <a:xfrm>
            <a:off x="722016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2165" name="Google Shape;2165;p80"/>
          <p:cNvSpPr txBox="1"/>
          <p:nvPr/>
        </p:nvSpPr>
        <p:spPr>
          <a:xfrm>
            <a:off x="63586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2166" name="Google Shape;2166;p80"/>
          <p:cNvSpPr txBox="1"/>
          <p:nvPr/>
        </p:nvSpPr>
        <p:spPr>
          <a:xfrm>
            <a:off x="808164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2167" name="Google Shape;2167;p80"/>
          <p:cNvSpPr txBox="1"/>
          <p:nvPr/>
        </p:nvSpPr>
        <p:spPr>
          <a:xfrm>
            <a:off x="894313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2168" name="Google Shape;2168;p80"/>
          <p:cNvSpPr txBox="1"/>
          <p:nvPr/>
        </p:nvSpPr>
        <p:spPr>
          <a:xfrm>
            <a:off x="106660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2169" name="Google Shape;2169;p80"/>
          <p:cNvSpPr txBox="1"/>
          <p:nvPr/>
        </p:nvSpPr>
        <p:spPr>
          <a:xfrm>
            <a:off x="54971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2170" name="Google Shape;2170;p80"/>
          <p:cNvSpPr txBox="1"/>
          <p:nvPr/>
        </p:nvSpPr>
        <p:spPr>
          <a:xfrm>
            <a:off x="115275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2171" name="Google Shape;2171;p80"/>
          <p:cNvSpPr txBox="1"/>
          <p:nvPr/>
        </p:nvSpPr>
        <p:spPr>
          <a:xfrm>
            <a:off x="102679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2172" name="Google Shape;2172;p80"/>
          <p:cNvSpPr txBox="1"/>
          <p:nvPr/>
        </p:nvSpPr>
        <p:spPr>
          <a:xfrm>
            <a:off x="67521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2173" name="Google Shape;2173;p80"/>
          <p:cNvSpPr txBox="1"/>
          <p:nvPr/>
        </p:nvSpPr>
        <p:spPr>
          <a:xfrm>
            <a:off x="589068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2174" name="Google Shape;2174;p80"/>
          <p:cNvSpPr txBox="1"/>
          <p:nvPr/>
        </p:nvSpPr>
        <p:spPr>
          <a:xfrm>
            <a:off x="76136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2175" name="Google Shape;2175;p80"/>
          <p:cNvSpPr txBox="1"/>
          <p:nvPr/>
        </p:nvSpPr>
        <p:spPr>
          <a:xfrm>
            <a:off x="94064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2176" name="Google Shape;2176;p80"/>
          <p:cNvSpPr txBox="1"/>
          <p:nvPr/>
        </p:nvSpPr>
        <p:spPr>
          <a:xfrm>
            <a:off x="1112943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2177" name="Google Shape;2177;p80"/>
          <p:cNvSpPr txBox="1"/>
          <p:nvPr/>
        </p:nvSpPr>
        <p:spPr>
          <a:xfrm>
            <a:off x="502920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2178" name="Google Shape;2178;p80"/>
          <p:cNvSpPr txBox="1"/>
          <p:nvPr/>
        </p:nvSpPr>
        <p:spPr>
          <a:xfrm>
            <a:off x="1199091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2179" name="Google Shape;2179;p80"/>
          <p:cNvSpPr txBox="1"/>
          <p:nvPr/>
        </p:nvSpPr>
        <p:spPr>
          <a:xfrm>
            <a:off x="699431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2180" name="Google Shape;2180;p80"/>
          <p:cNvSpPr txBox="1"/>
          <p:nvPr/>
        </p:nvSpPr>
        <p:spPr>
          <a:xfrm>
            <a:off x="550883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2181" name="Google Shape;2181;p80"/>
          <p:cNvSpPr txBox="1"/>
          <p:nvPr/>
        </p:nvSpPr>
        <p:spPr>
          <a:xfrm>
            <a:off x="785579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2182" name="Google Shape;2182;p80"/>
          <p:cNvSpPr txBox="1"/>
          <p:nvPr/>
        </p:nvSpPr>
        <p:spPr>
          <a:xfrm>
            <a:off x="464735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2183" name="Google Shape;2183;p80"/>
          <p:cNvSpPr txBox="1"/>
          <p:nvPr/>
        </p:nvSpPr>
        <p:spPr>
          <a:xfrm>
            <a:off x="562059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2184" name="Google Shape;2184;p80"/>
          <p:cNvSpPr txBox="1"/>
          <p:nvPr/>
        </p:nvSpPr>
        <p:spPr>
          <a:xfrm>
            <a:off x="447040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2185" name="Google Shape;2185;p80"/>
          <p:cNvSpPr txBox="1"/>
          <p:nvPr/>
        </p:nvSpPr>
        <p:spPr>
          <a:xfrm>
            <a:off x="681736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2186" name="Google Shape;2186;p80"/>
          <p:cNvSpPr txBox="1"/>
          <p:nvPr/>
        </p:nvSpPr>
        <p:spPr>
          <a:xfrm>
            <a:off x="807931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2187" name="Google Shape;2187;p80"/>
          <p:cNvSpPr txBox="1"/>
          <p:nvPr/>
        </p:nvSpPr>
        <p:spPr>
          <a:xfrm>
            <a:off x="1020275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2188" name="Google Shape;2188;p80"/>
          <p:cNvSpPr txBox="1"/>
          <p:nvPr/>
        </p:nvSpPr>
        <p:spPr>
          <a:xfrm>
            <a:off x="934127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2189" name="Google Shape;2189;p80"/>
          <p:cNvSpPr txBox="1"/>
          <p:nvPr/>
        </p:nvSpPr>
        <p:spPr>
          <a:xfrm>
            <a:off x="1168823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2190" name="Google Shape;2190;p80"/>
          <p:cNvSpPr txBox="1"/>
          <p:nvPr/>
        </p:nvSpPr>
        <p:spPr>
          <a:xfrm>
            <a:off x="1254971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2191" name="Google Shape;2191;p80"/>
          <p:cNvSpPr txBox="1"/>
          <p:nvPr/>
        </p:nvSpPr>
        <p:spPr>
          <a:xfrm>
            <a:off x="1042627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2192" name="Google Shape;2192;p80"/>
          <p:cNvSpPr txBox="1"/>
          <p:nvPr/>
        </p:nvSpPr>
        <p:spPr>
          <a:xfrm>
            <a:off x="930867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2193" name="Google Shape;2193;p80"/>
          <p:cNvSpPr txBox="1"/>
          <p:nvPr/>
        </p:nvSpPr>
        <p:spPr>
          <a:xfrm>
            <a:off x="1173480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2194" name="Google Shape;2194;p80"/>
          <p:cNvSpPr txBox="1"/>
          <p:nvPr/>
        </p:nvSpPr>
        <p:spPr>
          <a:xfrm>
            <a:off x="1296416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2195" name="Google Shape;2195;p80"/>
          <p:cNvSpPr txBox="1"/>
          <p:nvPr/>
        </p:nvSpPr>
        <p:spPr>
          <a:xfrm>
            <a:off x="4717204" y="8661401"/>
            <a:ext cx="8638117" cy="680307"/>
          </a:xfrm>
          <a:prstGeom prst="rect">
            <a:avLst/>
          </a:prstGeom>
          <a:noFill/>
          <a:ln cap="sq" cmpd="sng" w="38150">
            <a:solidFill>
              <a:srgbClr val="FF0033"/>
            </a:solidFill>
            <a:prstDash val="dash"/>
            <a:miter lim="800000"/>
            <a:headEnd len="sm" w="sm" type="none"/>
            <a:tailEnd len="sm" w="sm" type="none"/>
          </a:ln>
        </p:spPr>
        <p:txBody>
          <a:bodyPr anchorCtr="0" anchor="t" bIns="68625" lIns="132000" spcFirstLastPara="1" rIns="132000" wrap="square" tIns="68625">
            <a:spAutoFit/>
          </a:bodyPr>
          <a:lstStyle/>
          <a:p>
            <a:pPr indent="0" lvl="0" marL="0" marR="0" rtl="0" algn="ctr">
              <a:spcBef>
                <a:spcPts val="0"/>
              </a:spcBef>
              <a:spcAft>
                <a:spcPts val="0"/>
              </a:spcAft>
              <a:buNone/>
            </a:pPr>
            <a:r>
              <a:rPr lang="en-US" sz="3520">
                <a:solidFill>
                  <a:srgbClr val="FF0033"/>
                </a:solidFill>
                <a:latin typeface="Times New Roman"/>
                <a:ea typeface="Times New Roman"/>
                <a:cs typeface="Times New Roman"/>
                <a:sym typeface="Times New Roman"/>
              </a:rPr>
              <a:t>Merge</a:t>
            </a:r>
            <a:endParaRPr/>
          </a:p>
        </p:txBody>
      </p:sp>
      <p:sp>
        <p:nvSpPr>
          <p:cNvPr id="2196" name="Google Shape;2196;p80"/>
          <p:cNvSpPr txBox="1"/>
          <p:nvPr/>
        </p:nvSpPr>
        <p:spPr>
          <a:xfrm>
            <a:off x="461475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2197" name="Google Shape;2197;p80"/>
          <p:cNvSpPr txBox="1"/>
          <p:nvPr/>
        </p:nvSpPr>
        <p:spPr>
          <a:xfrm>
            <a:off x="547624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2198" name="Google Shape;2198;p80"/>
          <p:cNvSpPr txBox="1"/>
          <p:nvPr/>
        </p:nvSpPr>
        <p:spPr>
          <a:xfrm>
            <a:off x="782320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2199" name="Google Shape;2199;p80"/>
          <p:cNvSpPr txBox="1"/>
          <p:nvPr/>
        </p:nvSpPr>
        <p:spPr>
          <a:xfrm>
            <a:off x="696171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2200" name="Google Shape;2200;p80"/>
          <p:cNvSpPr txBox="1"/>
          <p:nvPr/>
        </p:nvSpPr>
        <p:spPr>
          <a:xfrm>
            <a:off x="1028192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2201" name="Google Shape;2201;p80"/>
          <p:cNvSpPr txBox="1"/>
          <p:nvPr/>
        </p:nvSpPr>
        <p:spPr>
          <a:xfrm>
            <a:off x="942043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2202" name="Google Shape;2202;p80"/>
          <p:cNvSpPr txBox="1"/>
          <p:nvPr/>
        </p:nvSpPr>
        <p:spPr>
          <a:xfrm>
            <a:off x="1274064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2203" name="Google Shape;2203;p80"/>
          <p:cNvSpPr txBox="1"/>
          <p:nvPr/>
        </p:nvSpPr>
        <p:spPr>
          <a:xfrm>
            <a:off x="1187915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2204" name="Google Shape;2204;p80"/>
          <p:cNvSpPr txBox="1"/>
          <p:nvPr/>
        </p:nvSpPr>
        <p:spPr>
          <a:xfrm>
            <a:off x="4838278"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2205" name="Google Shape;2205;p80"/>
          <p:cNvSpPr txBox="1"/>
          <p:nvPr/>
        </p:nvSpPr>
        <p:spPr>
          <a:xfrm>
            <a:off x="5699761"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2206" name="Google Shape;2206;p80"/>
          <p:cNvSpPr txBox="1"/>
          <p:nvPr/>
        </p:nvSpPr>
        <p:spPr>
          <a:xfrm>
            <a:off x="7432041"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2207" name="Google Shape;2207;p80"/>
          <p:cNvSpPr txBox="1"/>
          <p:nvPr/>
        </p:nvSpPr>
        <p:spPr>
          <a:xfrm>
            <a:off x="9550824" y="6407573"/>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2208" name="Google Shape;2208;p80"/>
          <p:cNvSpPr txBox="1"/>
          <p:nvPr/>
        </p:nvSpPr>
        <p:spPr>
          <a:xfrm>
            <a:off x="10412308" y="6407573"/>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2209" name="Google Shape;2209;p80"/>
          <p:cNvSpPr txBox="1"/>
          <p:nvPr/>
        </p:nvSpPr>
        <p:spPr>
          <a:xfrm>
            <a:off x="11273791" y="6407573"/>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2210" name="Google Shape;2210;p80"/>
          <p:cNvSpPr txBox="1"/>
          <p:nvPr/>
        </p:nvSpPr>
        <p:spPr>
          <a:xfrm>
            <a:off x="5508838" y="7506547"/>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2211" name="Google Shape;2211;p80"/>
          <p:cNvSpPr txBox="1"/>
          <p:nvPr/>
        </p:nvSpPr>
        <p:spPr>
          <a:xfrm>
            <a:off x="6374978" y="7506547"/>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2212" name="Google Shape;2212;p80"/>
          <p:cNvSpPr txBox="1"/>
          <p:nvPr/>
        </p:nvSpPr>
        <p:spPr>
          <a:xfrm>
            <a:off x="7236461" y="7506547"/>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2213" name="Google Shape;2213;p80"/>
          <p:cNvSpPr txBox="1"/>
          <p:nvPr/>
        </p:nvSpPr>
        <p:spPr>
          <a:xfrm>
            <a:off x="8097944" y="7506547"/>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2214" name="Google Shape;2214;p80"/>
          <p:cNvSpPr txBox="1"/>
          <p:nvPr/>
        </p:nvSpPr>
        <p:spPr>
          <a:xfrm>
            <a:off x="8959428" y="7506547"/>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2215" name="Google Shape;2215;p80"/>
          <p:cNvSpPr txBox="1"/>
          <p:nvPr/>
        </p:nvSpPr>
        <p:spPr>
          <a:xfrm>
            <a:off x="6556588" y="6426200"/>
            <a:ext cx="861483" cy="726440"/>
          </a:xfrm>
          <a:prstGeom prst="rect">
            <a:avLst/>
          </a:prstGeom>
          <a:noFill/>
          <a:ln cap="sq" cmpd="sng" w="38150">
            <a:solidFill>
              <a:srgbClr val="3333FF"/>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2216" name="Google Shape;2216;p80"/>
          <p:cNvSpPr txBox="1"/>
          <p:nvPr/>
        </p:nvSpPr>
        <p:spPr>
          <a:xfrm>
            <a:off x="12135274" y="6407573"/>
            <a:ext cx="861483" cy="726440"/>
          </a:xfrm>
          <a:prstGeom prst="rect">
            <a:avLst/>
          </a:prstGeom>
          <a:noFill/>
          <a:ln cap="sq" cmpd="sng" w="38150">
            <a:solidFill>
              <a:srgbClr val="3333FF"/>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2217" name="Google Shape;2217;p80"/>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2" name="Shape 2222"/>
        <p:cNvGrpSpPr/>
        <p:nvPr/>
      </p:nvGrpSpPr>
      <p:grpSpPr>
        <a:xfrm>
          <a:off x="0" y="0"/>
          <a:ext cx="0" cy="0"/>
          <a:chOff x="0" y="0"/>
          <a:chExt cx="0" cy="0"/>
        </a:xfrm>
      </p:grpSpPr>
      <p:sp>
        <p:nvSpPr>
          <p:cNvPr id="2223" name="Google Shape;2223;p81"/>
          <p:cNvSpPr txBox="1"/>
          <p:nvPr/>
        </p:nvSpPr>
        <p:spPr>
          <a:xfrm>
            <a:off x="980461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2224" name="Google Shape;2224;p81"/>
          <p:cNvSpPr txBox="1"/>
          <p:nvPr/>
        </p:nvSpPr>
        <p:spPr>
          <a:xfrm>
            <a:off x="722016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2225" name="Google Shape;2225;p81"/>
          <p:cNvSpPr txBox="1"/>
          <p:nvPr/>
        </p:nvSpPr>
        <p:spPr>
          <a:xfrm>
            <a:off x="63586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2226" name="Google Shape;2226;p81"/>
          <p:cNvSpPr txBox="1"/>
          <p:nvPr/>
        </p:nvSpPr>
        <p:spPr>
          <a:xfrm>
            <a:off x="808164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2227" name="Google Shape;2227;p81"/>
          <p:cNvSpPr txBox="1"/>
          <p:nvPr/>
        </p:nvSpPr>
        <p:spPr>
          <a:xfrm>
            <a:off x="894313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2228" name="Google Shape;2228;p81"/>
          <p:cNvSpPr txBox="1"/>
          <p:nvPr/>
        </p:nvSpPr>
        <p:spPr>
          <a:xfrm>
            <a:off x="106660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2229" name="Google Shape;2229;p81"/>
          <p:cNvSpPr txBox="1"/>
          <p:nvPr/>
        </p:nvSpPr>
        <p:spPr>
          <a:xfrm>
            <a:off x="54971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2230" name="Google Shape;2230;p81"/>
          <p:cNvSpPr txBox="1"/>
          <p:nvPr/>
        </p:nvSpPr>
        <p:spPr>
          <a:xfrm>
            <a:off x="115275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2231" name="Google Shape;2231;p81"/>
          <p:cNvSpPr txBox="1"/>
          <p:nvPr/>
        </p:nvSpPr>
        <p:spPr>
          <a:xfrm>
            <a:off x="102679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2232" name="Google Shape;2232;p81"/>
          <p:cNvSpPr txBox="1"/>
          <p:nvPr/>
        </p:nvSpPr>
        <p:spPr>
          <a:xfrm>
            <a:off x="67521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2233" name="Google Shape;2233;p81"/>
          <p:cNvSpPr txBox="1"/>
          <p:nvPr/>
        </p:nvSpPr>
        <p:spPr>
          <a:xfrm>
            <a:off x="589068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2234" name="Google Shape;2234;p81"/>
          <p:cNvSpPr txBox="1"/>
          <p:nvPr/>
        </p:nvSpPr>
        <p:spPr>
          <a:xfrm>
            <a:off x="76136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2235" name="Google Shape;2235;p81"/>
          <p:cNvSpPr txBox="1"/>
          <p:nvPr/>
        </p:nvSpPr>
        <p:spPr>
          <a:xfrm>
            <a:off x="94064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2236" name="Google Shape;2236;p81"/>
          <p:cNvSpPr txBox="1"/>
          <p:nvPr/>
        </p:nvSpPr>
        <p:spPr>
          <a:xfrm>
            <a:off x="1112943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2237" name="Google Shape;2237;p81"/>
          <p:cNvSpPr txBox="1"/>
          <p:nvPr/>
        </p:nvSpPr>
        <p:spPr>
          <a:xfrm>
            <a:off x="502920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2238" name="Google Shape;2238;p81"/>
          <p:cNvSpPr txBox="1"/>
          <p:nvPr/>
        </p:nvSpPr>
        <p:spPr>
          <a:xfrm>
            <a:off x="1199091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2239" name="Google Shape;2239;p81"/>
          <p:cNvSpPr txBox="1"/>
          <p:nvPr/>
        </p:nvSpPr>
        <p:spPr>
          <a:xfrm>
            <a:off x="699431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2240" name="Google Shape;2240;p81"/>
          <p:cNvSpPr txBox="1"/>
          <p:nvPr/>
        </p:nvSpPr>
        <p:spPr>
          <a:xfrm>
            <a:off x="550883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2241" name="Google Shape;2241;p81"/>
          <p:cNvSpPr txBox="1"/>
          <p:nvPr/>
        </p:nvSpPr>
        <p:spPr>
          <a:xfrm>
            <a:off x="785579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2242" name="Google Shape;2242;p81"/>
          <p:cNvSpPr txBox="1"/>
          <p:nvPr/>
        </p:nvSpPr>
        <p:spPr>
          <a:xfrm>
            <a:off x="464735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2243" name="Google Shape;2243;p81"/>
          <p:cNvSpPr txBox="1"/>
          <p:nvPr/>
        </p:nvSpPr>
        <p:spPr>
          <a:xfrm>
            <a:off x="562059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2244" name="Google Shape;2244;p81"/>
          <p:cNvSpPr txBox="1"/>
          <p:nvPr/>
        </p:nvSpPr>
        <p:spPr>
          <a:xfrm>
            <a:off x="447040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2245" name="Google Shape;2245;p81"/>
          <p:cNvSpPr txBox="1"/>
          <p:nvPr/>
        </p:nvSpPr>
        <p:spPr>
          <a:xfrm>
            <a:off x="681736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2246" name="Google Shape;2246;p81"/>
          <p:cNvSpPr txBox="1"/>
          <p:nvPr/>
        </p:nvSpPr>
        <p:spPr>
          <a:xfrm>
            <a:off x="807931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2247" name="Google Shape;2247;p81"/>
          <p:cNvSpPr txBox="1"/>
          <p:nvPr/>
        </p:nvSpPr>
        <p:spPr>
          <a:xfrm>
            <a:off x="1020275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2248" name="Google Shape;2248;p81"/>
          <p:cNvSpPr txBox="1"/>
          <p:nvPr/>
        </p:nvSpPr>
        <p:spPr>
          <a:xfrm>
            <a:off x="934127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2249" name="Google Shape;2249;p81"/>
          <p:cNvSpPr txBox="1"/>
          <p:nvPr/>
        </p:nvSpPr>
        <p:spPr>
          <a:xfrm>
            <a:off x="1168823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2250" name="Google Shape;2250;p81"/>
          <p:cNvSpPr txBox="1"/>
          <p:nvPr/>
        </p:nvSpPr>
        <p:spPr>
          <a:xfrm>
            <a:off x="1254971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2251" name="Google Shape;2251;p81"/>
          <p:cNvSpPr txBox="1"/>
          <p:nvPr/>
        </p:nvSpPr>
        <p:spPr>
          <a:xfrm>
            <a:off x="1042627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2252" name="Google Shape;2252;p81"/>
          <p:cNvSpPr txBox="1"/>
          <p:nvPr/>
        </p:nvSpPr>
        <p:spPr>
          <a:xfrm>
            <a:off x="930867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2253" name="Google Shape;2253;p81"/>
          <p:cNvSpPr txBox="1"/>
          <p:nvPr/>
        </p:nvSpPr>
        <p:spPr>
          <a:xfrm>
            <a:off x="1173480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2254" name="Google Shape;2254;p81"/>
          <p:cNvSpPr txBox="1"/>
          <p:nvPr/>
        </p:nvSpPr>
        <p:spPr>
          <a:xfrm>
            <a:off x="1296416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2255" name="Google Shape;2255;p81"/>
          <p:cNvSpPr txBox="1"/>
          <p:nvPr/>
        </p:nvSpPr>
        <p:spPr>
          <a:xfrm>
            <a:off x="4717204" y="8661401"/>
            <a:ext cx="8638117" cy="680307"/>
          </a:xfrm>
          <a:prstGeom prst="rect">
            <a:avLst/>
          </a:prstGeom>
          <a:noFill/>
          <a:ln cap="sq" cmpd="sng" w="38150">
            <a:solidFill>
              <a:srgbClr val="FF0033"/>
            </a:solidFill>
            <a:prstDash val="dash"/>
            <a:miter lim="800000"/>
            <a:headEnd len="sm" w="sm" type="none"/>
            <a:tailEnd len="sm" w="sm" type="none"/>
          </a:ln>
        </p:spPr>
        <p:txBody>
          <a:bodyPr anchorCtr="0" anchor="t" bIns="68625" lIns="132000" spcFirstLastPara="1" rIns="132000" wrap="square" tIns="68625">
            <a:spAutoFit/>
          </a:bodyPr>
          <a:lstStyle/>
          <a:p>
            <a:pPr indent="0" lvl="0" marL="0" marR="0" rtl="0" algn="ctr">
              <a:spcBef>
                <a:spcPts val="0"/>
              </a:spcBef>
              <a:spcAft>
                <a:spcPts val="0"/>
              </a:spcAft>
              <a:buNone/>
            </a:pPr>
            <a:r>
              <a:rPr lang="en-US" sz="3520">
                <a:solidFill>
                  <a:srgbClr val="FF0033"/>
                </a:solidFill>
                <a:latin typeface="Times New Roman"/>
                <a:ea typeface="Times New Roman"/>
                <a:cs typeface="Times New Roman"/>
                <a:sym typeface="Times New Roman"/>
              </a:rPr>
              <a:t>Merge</a:t>
            </a:r>
            <a:endParaRPr/>
          </a:p>
        </p:txBody>
      </p:sp>
      <p:sp>
        <p:nvSpPr>
          <p:cNvPr id="2256" name="Google Shape;2256;p81"/>
          <p:cNvSpPr txBox="1"/>
          <p:nvPr/>
        </p:nvSpPr>
        <p:spPr>
          <a:xfrm>
            <a:off x="461475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2257" name="Google Shape;2257;p81"/>
          <p:cNvSpPr txBox="1"/>
          <p:nvPr/>
        </p:nvSpPr>
        <p:spPr>
          <a:xfrm>
            <a:off x="547624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2258" name="Google Shape;2258;p81"/>
          <p:cNvSpPr txBox="1"/>
          <p:nvPr/>
        </p:nvSpPr>
        <p:spPr>
          <a:xfrm>
            <a:off x="782320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2259" name="Google Shape;2259;p81"/>
          <p:cNvSpPr txBox="1"/>
          <p:nvPr/>
        </p:nvSpPr>
        <p:spPr>
          <a:xfrm>
            <a:off x="696171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2260" name="Google Shape;2260;p81"/>
          <p:cNvSpPr txBox="1"/>
          <p:nvPr/>
        </p:nvSpPr>
        <p:spPr>
          <a:xfrm>
            <a:off x="1028192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2261" name="Google Shape;2261;p81"/>
          <p:cNvSpPr txBox="1"/>
          <p:nvPr/>
        </p:nvSpPr>
        <p:spPr>
          <a:xfrm>
            <a:off x="942043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2262" name="Google Shape;2262;p81"/>
          <p:cNvSpPr txBox="1"/>
          <p:nvPr/>
        </p:nvSpPr>
        <p:spPr>
          <a:xfrm>
            <a:off x="1274064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2263" name="Google Shape;2263;p81"/>
          <p:cNvSpPr txBox="1"/>
          <p:nvPr/>
        </p:nvSpPr>
        <p:spPr>
          <a:xfrm>
            <a:off x="1187915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2264" name="Google Shape;2264;p81"/>
          <p:cNvSpPr txBox="1"/>
          <p:nvPr/>
        </p:nvSpPr>
        <p:spPr>
          <a:xfrm>
            <a:off x="4838278"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2265" name="Google Shape;2265;p81"/>
          <p:cNvSpPr txBox="1"/>
          <p:nvPr/>
        </p:nvSpPr>
        <p:spPr>
          <a:xfrm>
            <a:off x="5699761"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2266" name="Google Shape;2266;p81"/>
          <p:cNvSpPr txBox="1"/>
          <p:nvPr/>
        </p:nvSpPr>
        <p:spPr>
          <a:xfrm>
            <a:off x="6556588"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2267" name="Google Shape;2267;p81"/>
          <p:cNvSpPr txBox="1"/>
          <p:nvPr/>
        </p:nvSpPr>
        <p:spPr>
          <a:xfrm>
            <a:off x="9550824" y="6407573"/>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2268" name="Google Shape;2268;p81"/>
          <p:cNvSpPr txBox="1"/>
          <p:nvPr/>
        </p:nvSpPr>
        <p:spPr>
          <a:xfrm>
            <a:off x="10412308" y="6407573"/>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2269" name="Google Shape;2269;p81"/>
          <p:cNvSpPr txBox="1"/>
          <p:nvPr/>
        </p:nvSpPr>
        <p:spPr>
          <a:xfrm>
            <a:off x="11273791" y="6407573"/>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2270" name="Google Shape;2270;p81"/>
          <p:cNvSpPr txBox="1"/>
          <p:nvPr/>
        </p:nvSpPr>
        <p:spPr>
          <a:xfrm>
            <a:off x="5508838" y="7506547"/>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2271" name="Google Shape;2271;p81"/>
          <p:cNvSpPr txBox="1"/>
          <p:nvPr/>
        </p:nvSpPr>
        <p:spPr>
          <a:xfrm>
            <a:off x="6374978" y="7506547"/>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2272" name="Google Shape;2272;p81"/>
          <p:cNvSpPr txBox="1"/>
          <p:nvPr/>
        </p:nvSpPr>
        <p:spPr>
          <a:xfrm>
            <a:off x="7236461" y="7506547"/>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2273" name="Google Shape;2273;p81"/>
          <p:cNvSpPr txBox="1"/>
          <p:nvPr/>
        </p:nvSpPr>
        <p:spPr>
          <a:xfrm>
            <a:off x="8097944" y="7506547"/>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2274" name="Google Shape;2274;p81"/>
          <p:cNvSpPr txBox="1"/>
          <p:nvPr/>
        </p:nvSpPr>
        <p:spPr>
          <a:xfrm>
            <a:off x="8959428" y="7506547"/>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2275" name="Google Shape;2275;p81"/>
          <p:cNvSpPr txBox="1"/>
          <p:nvPr/>
        </p:nvSpPr>
        <p:spPr>
          <a:xfrm>
            <a:off x="9823240" y="7506547"/>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2276" name="Google Shape;2276;p81"/>
          <p:cNvSpPr txBox="1"/>
          <p:nvPr/>
        </p:nvSpPr>
        <p:spPr>
          <a:xfrm>
            <a:off x="7432041" y="6426200"/>
            <a:ext cx="861483" cy="726440"/>
          </a:xfrm>
          <a:prstGeom prst="rect">
            <a:avLst/>
          </a:prstGeom>
          <a:noFill/>
          <a:ln cap="sq" cmpd="sng" w="38150">
            <a:solidFill>
              <a:srgbClr val="3333FF"/>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2277" name="Google Shape;2277;p81"/>
          <p:cNvSpPr txBox="1"/>
          <p:nvPr/>
        </p:nvSpPr>
        <p:spPr>
          <a:xfrm>
            <a:off x="12135274" y="6407573"/>
            <a:ext cx="861483" cy="726440"/>
          </a:xfrm>
          <a:prstGeom prst="rect">
            <a:avLst/>
          </a:prstGeom>
          <a:noFill/>
          <a:ln cap="sq" cmpd="sng" w="38150">
            <a:solidFill>
              <a:srgbClr val="3333FF"/>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2278" name="Google Shape;2278;p81"/>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3" name="Shape 2283"/>
        <p:cNvGrpSpPr/>
        <p:nvPr/>
      </p:nvGrpSpPr>
      <p:grpSpPr>
        <a:xfrm>
          <a:off x="0" y="0"/>
          <a:ext cx="0" cy="0"/>
          <a:chOff x="0" y="0"/>
          <a:chExt cx="0" cy="0"/>
        </a:xfrm>
      </p:grpSpPr>
      <p:sp>
        <p:nvSpPr>
          <p:cNvPr id="2284" name="Google Shape;2284;p82"/>
          <p:cNvSpPr txBox="1"/>
          <p:nvPr/>
        </p:nvSpPr>
        <p:spPr>
          <a:xfrm>
            <a:off x="980461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2285" name="Google Shape;2285;p82"/>
          <p:cNvSpPr txBox="1"/>
          <p:nvPr/>
        </p:nvSpPr>
        <p:spPr>
          <a:xfrm>
            <a:off x="722016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2286" name="Google Shape;2286;p82"/>
          <p:cNvSpPr txBox="1"/>
          <p:nvPr/>
        </p:nvSpPr>
        <p:spPr>
          <a:xfrm>
            <a:off x="63586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2287" name="Google Shape;2287;p82"/>
          <p:cNvSpPr txBox="1"/>
          <p:nvPr/>
        </p:nvSpPr>
        <p:spPr>
          <a:xfrm>
            <a:off x="808164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2288" name="Google Shape;2288;p82"/>
          <p:cNvSpPr txBox="1"/>
          <p:nvPr/>
        </p:nvSpPr>
        <p:spPr>
          <a:xfrm>
            <a:off x="894313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2289" name="Google Shape;2289;p82"/>
          <p:cNvSpPr txBox="1"/>
          <p:nvPr/>
        </p:nvSpPr>
        <p:spPr>
          <a:xfrm>
            <a:off x="106660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2290" name="Google Shape;2290;p82"/>
          <p:cNvSpPr txBox="1"/>
          <p:nvPr/>
        </p:nvSpPr>
        <p:spPr>
          <a:xfrm>
            <a:off x="54971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2291" name="Google Shape;2291;p82"/>
          <p:cNvSpPr txBox="1"/>
          <p:nvPr/>
        </p:nvSpPr>
        <p:spPr>
          <a:xfrm>
            <a:off x="115275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2292" name="Google Shape;2292;p82"/>
          <p:cNvSpPr txBox="1"/>
          <p:nvPr/>
        </p:nvSpPr>
        <p:spPr>
          <a:xfrm>
            <a:off x="102679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2293" name="Google Shape;2293;p82"/>
          <p:cNvSpPr txBox="1"/>
          <p:nvPr/>
        </p:nvSpPr>
        <p:spPr>
          <a:xfrm>
            <a:off x="67521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2294" name="Google Shape;2294;p82"/>
          <p:cNvSpPr txBox="1"/>
          <p:nvPr/>
        </p:nvSpPr>
        <p:spPr>
          <a:xfrm>
            <a:off x="589068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2295" name="Google Shape;2295;p82"/>
          <p:cNvSpPr txBox="1"/>
          <p:nvPr/>
        </p:nvSpPr>
        <p:spPr>
          <a:xfrm>
            <a:off x="76136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2296" name="Google Shape;2296;p82"/>
          <p:cNvSpPr txBox="1"/>
          <p:nvPr/>
        </p:nvSpPr>
        <p:spPr>
          <a:xfrm>
            <a:off x="94064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2297" name="Google Shape;2297;p82"/>
          <p:cNvSpPr txBox="1"/>
          <p:nvPr/>
        </p:nvSpPr>
        <p:spPr>
          <a:xfrm>
            <a:off x="1112943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2298" name="Google Shape;2298;p82"/>
          <p:cNvSpPr txBox="1"/>
          <p:nvPr/>
        </p:nvSpPr>
        <p:spPr>
          <a:xfrm>
            <a:off x="502920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2299" name="Google Shape;2299;p82"/>
          <p:cNvSpPr txBox="1"/>
          <p:nvPr/>
        </p:nvSpPr>
        <p:spPr>
          <a:xfrm>
            <a:off x="1199091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2300" name="Google Shape;2300;p82"/>
          <p:cNvSpPr txBox="1"/>
          <p:nvPr/>
        </p:nvSpPr>
        <p:spPr>
          <a:xfrm>
            <a:off x="699431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2301" name="Google Shape;2301;p82"/>
          <p:cNvSpPr txBox="1"/>
          <p:nvPr/>
        </p:nvSpPr>
        <p:spPr>
          <a:xfrm>
            <a:off x="550883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2302" name="Google Shape;2302;p82"/>
          <p:cNvSpPr txBox="1"/>
          <p:nvPr/>
        </p:nvSpPr>
        <p:spPr>
          <a:xfrm>
            <a:off x="785579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2303" name="Google Shape;2303;p82"/>
          <p:cNvSpPr txBox="1"/>
          <p:nvPr/>
        </p:nvSpPr>
        <p:spPr>
          <a:xfrm>
            <a:off x="464735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2304" name="Google Shape;2304;p82"/>
          <p:cNvSpPr txBox="1"/>
          <p:nvPr/>
        </p:nvSpPr>
        <p:spPr>
          <a:xfrm>
            <a:off x="562059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2305" name="Google Shape;2305;p82"/>
          <p:cNvSpPr txBox="1"/>
          <p:nvPr/>
        </p:nvSpPr>
        <p:spPr>
          <a:xfrm>
            <a:off x="447040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2306" name="Google Shape;2306;p82"/>
          <p:cNvSpPr txBox="1"/>
          <p:nvPr/>
        </p:nvSpPr>
        <p:spPr>
          <a:xfrm>
            <a:off x="681736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2307" name="Google Shape;2307;p82"/>
          <p:cNvSpPr txBox="1"/>
          <p:nvPr/>
        </p:nvSpPr>
        <p:spPr>
          <a:xfrm>
            <a:off x="807931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2308" name="Google Shape;2308;p82"/>
          <p:cNvSpPr txBox="1"/>
          <p:nvPr/>
        </p:nvSpPr>
        <p:spPr>
          <a:xfrm>
            <a:off x="1020275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2309" name="Google Shape;2309;p82"/>
          <p:cNvSpPr txBox="1"/>
          <p:nvPr/>
        </p:nvSpPr>
        <p:spPr>
          <a:xfrm>
            <a:off x="934127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2310" name="Google Shape;2310;p82"/>
          <p:cNvSpPr txBox="1"/>
          <p:nvPr/>
        </p:nvSpPr>
        <p:spPr>
          <a:xfrm>
            <a:off x="1168823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2311" name="Google Shape;2311;p82"/>
          <p:cNvSpPr txBox="1"/>
          <p:nvPr/>
        </p:nvSpPr>
        <p:spPr>
          <a:xfrm>
            <a:off x="1254971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2312" name="Google Shape;2312;p82"/>
          <p:cNvSpPr txBox="1"/>
          <p:nvPr/>
        </p:nvSpPr>
        <p:spPr>
          <a:xfrm>
            <a:off x="1042627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2313" name="Google Shape;2313;p82"/>
          <p:cNvSpPr txBox="1"/>
          <p:nvPr/>
        </p:nvSpPr>
        <p:spPr>
          <a:xfrm>
            <a:off x="930867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2314" name="Google Shape;2314;p82"/>
          <p:cNvSpPr txBox="1"/>
          <p:nvPr/>
        </p:nvSpPr>
        <p:spPr>
          <a:xfrm>
            <a:off x="1173480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2315" name="Google Shape;2315;p82"/>
          <p:cNvSpPr txBox="1"/>
          <p:nvPr/>
        </p:nvSpPr>
        <p:spPr>
          <a:xfrm>
            <a:off x="1296416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2316" name="Google Shape;2316;p82"/>
          <p:cNvSpPr txBox="1"/>
          <p:nvPr/>
        </p:nvSpPr>
        <p:spPr>
          <a:xfrm>
            <a:off x="4717204" y="8661401"/>
            <a:ext cx="8638117" cy="680307"/>
          </a:xfrm>
          <a:prstGeom prst="rect">
            <a:avLst/>
          </a:prstGeom>
          <a:noFill/>
          <a:ln cap="sq" cmpd="sng" w="38150">
            <a:solidFill>
              <a:srgbClr val="FF0033"/>
            </a:solidFill>
            <a:prstDash val="dash"/>
            <a:miter lim="800000"/>
            <a:headEnd len="sm" w="sm" type="none"/>
            <a:tailEnd len="sm" w="sm" type="none"/>
          </a:ln>
        </p:spPr>
        <p:txBody>
          <a:bodyPr anchorCtr="0" anchor="t" bIns="68625" lIns="132000" spcFirstLastPara="1" rIns="132000" wrap="square" tIns="68625">
            <a:spAutoFit/>
          </a:bodyPr>
          <a:lstStyle/>
          <a:p>
            <a:pPr indent="0" lvl="0" marL="0" marR="0" rtl="0" algn="ctr">
              <a:spcBef>
                <a:spcPts val="0"/>
              </a:spcBef>
              <a:spcAft>
                <a:spcPts val="0"/>
              </a:spcAft>
              <a:buNone/>
            </a:pPr>
            <a:r>
              <a:rPr lang="en-US" sz="3520">
                <a:solidFill>
                  <a:srgbClr val="FF0033"/>
                </a:solidFill>
                <a:latin typeface="Times New Roman"/>
                <a:ea typeface="Times New Roman"/>
                <a:cs typeface="Times New Roman"/>
                <a:sym typeface="Times New Roman"/>
              </a:rPr>
              <a:t>Merge</a:t>
            </a:r>
            <a:endParaRPr/>
          </a:p>
        </p:txBody>
      </p:sp>
      <p:sp>
        <p:nvSpPr>
          <p:cNvPr id="2317" name="Google Shape;2317;p82"/>
          <p:cNvSpPr txBox="1"/>
          <p:nvPr/>
        </p:nvSpPr>
        <p:spPr>
          <a:xfrm>
            <a:off x="461475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2318" name="Google Shape;2318;p82"/>
          <p:cNvSpPr txBox="1"/>
          <p:nvPr/>
        </p:nvSpPr>
        <p:spPr>
          <a:xfrm>
            <a:off x="547624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2319" name="Google Shape;2319;p82"/>
          <p:cNvSpPr txBox="1"/>
          <p:nvPr/>
        </p:nvSpPr>
        <p:spPr>
          <a:xfrm>
            <a:off x="782320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2320" name="Google Shape;2320;p82"/>
          <p:cNvSpPr txBox="1"/>
          <p:nvPr/>
        </p:nvSpPr>
        <p:spPr>
          <a:xfrm>
            <a:off x="696171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2321" name="Google Shape;2321;p82"/>
          <p:cNvSpPr txBox="1"/>
          <p:nvPr/>
        </p:nvSpPr>
        <p:spPr>
          <a:xfrm>
            <a:off x="1028192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2322" name="Google Shape;2322;p82"/>
          <p:cNvSpPr txBox="1"/>
          <p:nvPr/>
        </p:nvSpPr>
        <p:spPr>
          <a:xfrm>
            <a:off x="942043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2323" name="Google Shape;2323;p82"/>
          <p:cNvSpPr txBox="1"/>
          <p:nvPr/>
        </p:nvSpPr>
        <p:spPr>
          <a:xfrm>
            <a:off x="1274064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2324" name="Google Shape;2324;p82"/>
          <p:cNvSpPr txBox="1"/>
          <p:nvPr/>
        </p:nvSpPr>
        <p:spPr>
          <a:xfrm>
            <a:off x="1187915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2325" name="Google Shape;2325;p82"/>
          <p:cNvSpPr txBox="1"/>
          <p:nvPr/>
        </p:nvSpPr>
        <p:spPr>
          <a:xfrm>
            <a:off x="4838278"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2326" name="Google Shape;2326;p82"/>
          <p:cNvSpPr txBox="1"/>
          <p:nvPr/>
        </p:nvSpPr>
        <p:spPr>
          <a:xfrm>
            <a:off x="5699761"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2327" name="Google Shape;2327;p82"/>
          <p:cNvSpPr txBox="1"/>
          <p:nvPr/>
        </p:nvSpPr>
        <p:spPr>
          <a:xfrm>
            <a:off x="6556588"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2328" name="Google Shape;2328;p82"/>
          <p:cNvSpPr txBox="1"/>
          <p:nvPr/>
        </p:nvSpPr>
        <p:spPr>
          <a:xfrm>
            <a:off x="7432041" y="6426200"/>
            <a:ext cx="861483" cy="726440"/>
          </a:xfrm>
          <a:prstGeom prst="rect">
            <a:avLst/>
          </a:prstGeom>
          <a:noFill/>
          <a:ln cap="sq" cmpd="sng" w="38150">
            <a:solidFill>
              <a:srgbClr val="3333FF"/>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2329" name="Google Shape;2329;p82"/>
          <p:cNvSpPr txBox="1"/>
          <p:nvPr/>
        </p:nvSpPr>
        <p:spPr>
          <a:xfrm>
            <a:off x="9550824" y="6407573"/>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2330" name="Google Shape;2330;p82"/>
          <p:cNvSpPr txBox="1"/>
          <p:nvPr/>
        </p:nvSpPr>
        <p:spPr>
          <a:xfrm>
            <a:off x="10412308" y="6407573"/>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2331" name="Google Shape;2331;p82"/>
          <p:cNvSpPr txBox="1"/>
          <p:nvPr/>
        </p:nvSpPr>
        <p:spPr>
          <a:xfrm>
            <a:off x="11273791" y="6407573"/>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2332" name="Google Shape;2332;p82"/>
          <p:cNvSpPr txBox="1"/>
          <p:nvPr/>
        </p:nvSpPr>
        <p:spPr>
          <a:xfrm>
            <a:off x="12135274" y="6407573"/>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2333" name="Google Shape;2333;p82"/>
          <p:cNvSpPr txBox="1"/>
          <p:nvPr/>
        </p:nvSpPr>
        <p:spPr>
          <a:xfrm>
            <a:off x="5508838" y="7506547"/>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2334" name="Google Shape;2334;p82"/>
          <p:cNvSpPr txBox="1"/>
          <p:nvPr/>
        </p:nvSpPr>
        <p:spPr>
          <a:xfrm>
            <a:off x="6374978" y="7506547"/>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2335" name="Google Shape;2335;p82"/>
          <p:cNvSpPr txBox="1"/>
          <p:nvPr/>
        </p:nvSpPr>
        <p:spPr>
          <a:xfrm>
            <a:off x="7236461" y="7506547"/>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2336" name="Google Shape;2336;p82"/>
          <p:cNvSpPr txBox="1"/>
          <p:nvPr/>
        </p:nvSpPr>
        <p:spPr>
          <a:xfrm>
            <a:off x="8097944" y="7506547"/>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2337" name="Google Shape;2337;p82"/>
          <p:cNvSpPr txBox="1"/>
          <p:nvPr/>
        </p:nvSpPr>
        <p:spPr>
          <a:xfrm>
            <a:off x="8959428" y="7506547"/>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2338" name="Google Shape;2338;p82"/>
          <p:cNvSpPr txBox="1"/>
          <p:nvPr/>
        </p:nvSpPr>
        <p:spPr>
          <a:xfrm>
            <a:off x="9823240" y="7506547"/>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2339" name="Google Shape;2339;p82"/>
          <p:cNvSpPr txBox="1"/>
          <p:nvPr/>
        </p:nvSpPr>
        <p:spPr>
          <a:xfrm>
            <a:off x="10684723" y="7506547"/>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2340" name="Google Shape;2340;p82"/>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5" name="Shape 2345"/>
        <p:cNvGrpSpPr/>
        <p:nvPr/>
      </p:nvGrpSpPr>
      <p:grpSpPr>
        <a:xfrm>
          <a:off x="0" y="0"/>
          <a:ext cx="0" cy="0"/>
          <a:chOff x="0" y="0"/>
          <a:chExt cx="0" cy="0"/>
        </a:xfrm>
      </p:grpSpPr>
      <p:sp>
        <p:nvSpPr>
          <p:cNvPr id="2346" name="Google Shape;2346;p83"/>
          <p:cNvSpPr txBox="1"/>
          <p:nvPr/>
        </p:nvSpPr>
        <p:spPr>
          <a:xfrm>
            <a:off x="980461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2347" name="Google Shape;2347;p83"/>
          <p:cNvSpPr txBox="1"/>
          <p:nvPr/>
        </p:nvSpPr>
        <p:spPr>
          <a:xfrm>
            <a:off x="722016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2348" name="Google Shape;2348;p83"/>
          <p:cNvSpPr txBox="1"/>
          <p:nvPr/>
        </p:nvSpPr>
        <p:spPr>
          <a:xfrm>
            <a:off x="63586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2349" name="Google Shape;2349;p83"/>
          <p:cNvSpPr txBox="1"/>
          <p:nvPr/>
        </p:nvSpPr>
        <p:spPr>
          <a:xfrm>
            <a:off x="808164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2350" name="Google Shape;2350;p83"/>
          <p:cNvSpPr txBox="1"/>
          <p:nvPr/>
        </p:nvSpPr>
        <p:spPr>
          <a:xfrm>
            <a:off x="894313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2351" name="Google Shape;2351;p83"/>
          <p:cNvSpPr txBox="1"/>
          <p:nvPr/>
        </p:nvSpPr>
        <p:spPr>
          <a:xfrm>
            <a:off x="106660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2352" name="Google Shape;2352;p83"/>
          <p:cNvSpPr txBox="1"/>
          <p:nvPr/>
        </p:nvSpPr>
        <p:spPr>
          <a:xfrm>
            <a:off x="54971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2353" name="Google Shape;2353;p83"/>
          <p:cNvSpPr txBox="1"/>
          <p:nvPr/>
        </p:nvSpPr>
        <p:spPr>
          <a:xfrm>
            <a:off x="115275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2354" name="Google Shape;2354;p83"/>
          <p:cNvSpPr txBox="1"/>
          <p:nvPr/>
        </p:nvSpPr>
        <p:spPr>
          <a:xfrm>
            <a:off x="102679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2355" name="Google Shape;2355;p83"/>
          <p:cNvSpPr txBox="1"/>
          <p:nvPr/>
        </p:nvSpPr>
        <p:spPr>
          <a:xfrm>
            <a:off x="67521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2356" name="Google Shape;2356;p83"/>
          <p:cNvSpPr txBox="1"/>
          <p:nvPr/>
        </p:nvSpPr>
        <p:spPr>
          <a:xfrm>
            <a:off x="589068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2357" name="Google Shape;2357;p83"/>
          <p:cNvSpPr txBox="1"/>
          <p:nvPr/>
        </p:nvSpPr>
        <p:spPr>
          <a:xfrm>
            <a:off x="761365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2358" name="Google Shape;2358;p83"/>
          <p:cNvSpPr txBox="1"/>
          <p:nvPr/>
        </p:nvSpPr>
        <p:spPr>
          <a:xfrm>
            <a:off x="940646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2359" name="Google Shape;2359;p83"/>
          <p:cNvSpPr txBox="1"/>
          <p:nvPr/>
        </p:nvSpPr>
        <p:spPr>
          <a:xfrm>
            <a:off x="11129434"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2360" name="Google Shape;2360;p83"/>
          <p:cNvSpPr txBox="1"/>
          <p:nvPr/>
        </p:nvSpPr>
        <p:spPr>
          <a:xfrm>
            <a:off x="5029201"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2361" name="Google Shape;2361;p83"/>
          <p:cNvSpPr txBox="1"/>
          <p:nvPr/>
        </p:nvSpPr>
        <p:spPr>
          <a:xfrm>
            <a:off x="11990918" y="20116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2362" name="Google Shape;2362;p83"/>
          <p:cNvSpPr txBox="1"/>
          <p:nvPr/>
        </p:nvSpPr>
        <p:spPr>
          <a:xfrm>
            <a:off x="699431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2363" name="Google Shape;2363;p83"/>
          <p:cNvSpPr txBox="1"/>
          <p:nvPr/>
        </p:nvSpPr>
        <p:spPr>
          <a:xfrm>
            <a:off x="550883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2364" name="Google Shape;2364;p83"/>
          <p:cNvSpPr txBox="1"/>
          <p:nvPr/>
        </p:nvSpPr>
        <p:spPr>
          <a:xfrm>
            <a:off x="785579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2365" name="Google Shape;2365;p83"/>
          <p:cNvSpPr txBox="1"/>
          <p:nvPr/>
        </p:nvSpPr>
        <p:spPr>
          <a:xfrm>
            <a:off x="464735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2366" name="Google Shape;2366;p83"/>
          <p:cNvSpPr txBox="1"/>
          <p:nvPr/>
        </p:nvSpPr>
        <p:spPr>
          <a:xfrm>
            <a:off x="562059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2367" name="Google Shape;2367;p83"/>
          <p:cNvSpPr txBox="1"/>
          <p:nvPr/>
        </p:nvSpPr>
        <p:spPr>
          <a:xfrm>
            <a:off x="447040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2368" name="Google Shape;2368;p83"/>
          <p:cNvSpPr txBox="1"/>
          <p:nvPr/>
        </p:nvSpPr>
        <p:spPr>
          <a:xfrm>
            <a:off x="681736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2369" name="Google Shape;2369;p83"/>
          <p:cNvSpPr txBox="1"/>
          <p:nvPr/>
        </p:nvSpPr>
        <p:spPr>
          <a:xfrm>
            <a:off x="807931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2370" name="Google Shape;2370;p83"/>
          <p:cNvSpPr txBox="1"/>
          <p:nvPr/>
        </p:nvSpPr>
        <p:spPr>
          <a:xfrm>
            <a:off x="1020275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2371" name="Google Shape;2371;p83"/>
          <p:cNvSpPr txBox="1"/>
          <p:nvPr/>
        </p:nvSpPr>
        <p:spPr>
          <a:xfrm>
            <a:off x="934127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2372" name="Google Shape;2372;p83"/>
          <p:cNvSpPr txBox="1"/>
          <p:nvPr/>
        </p:nvSpPr>
        <p:spPr>
          <a:xfrm>
            <a:off x="11688234"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2373" name="Google Shape;2373;p83"/>
          <p:cNvSpPr txBox="1"/>
          <p:nvPr/>
        </p:nvSpPr>
        <p:spPr>
          <a:xfrm>
            <a:off x="12549718" y="31292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2374" name="Google Shape;2374;p83"/>
          <p:cNvSpPr txBox="1"/>
          <p:nvPr/>
        </p:nvSpPr>
        <p:spPr>
          <a:xfrm>
            <a:off x="1042627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2375" name="Google Shape;2375;p83"/>
          <p:cNvSpPr txBox="1"/>
          <p:nvPr/>
        </p:nvSpPr>
        <p:spPr>
          <a:xfrm>
            <a:off x="9308678"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2376" name="Google Shape;2376;p83"/>
          <p:cNvSpPr txBox="1"/>
          <p:nvPr/>
        </p:nvSpPr>
        <p:spPr>
          <a:xfrm>
            <a:off x="1173480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2377" name="Google Shape;2377;p83"/>
          <p:cNvSpPr txBox="1"/>
          <p:nvPr/>
        </p:nvSpPr>
        <p:spPr>
          <a:xfrm>
            <a:off x="12964161" y="42468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2378" name="Google Shape;2378;p83"/>
          <p:cNvSpPr txBox="1"/>
          <p:nvPr/>
        </p:nvSpPr>
        <p:spPr>
          <a:xfrm>
            <a:off x="4717204" y="8661401"/>
            <a:ext cx="8638117" cy="680307"/>
          </a:xfrm>
          <a:prstGeom prst="rect">
            <a:avLst/>
          </a:prstGeom>
          <a:noFill/>
          <a:ln cap="sq" cmpd="sng" w="38150">
            <a:solidFill>
              <a:srgbClr val="FF0033"/>
            </a:solidFill>
            <a:prstDash val="dash"/>
            <a:miter lim="800000"/>
            <a:headEnd len="sm" w="sm" type="none"/>
            <a:tailEnd len="sm" w="sm" type="none"/>
          </a:ln>
        </p:spPr>
        <p:txBody>
          <a:bodyPr anchorCtr="0" anchor="t" bIns="68625" lIns="132000" spcFirstLastPara="1" rIns="132000" wrap="square" tIns="68625">
            <a:spAutoFit/>
          </a:bodyPr>
          <a:lstStyle/>
          <a:p>
            <a:pPr indent="0" lvl="0" marL="0" marR="0" rtl="0" algn="ctr">
              <a:spcBef>
                <a:spcPts val="0"/>
              </a:spcBef>
              <a:spcAft>
                <a:spcPts val="0"/>
              </a:spcAft>
              <a:buNone/>
            </a:pPr>
            <a:r>
              <a:rPr lang="en-US" sz="3520">
                <a:solidFill>
                  <a:srgbClr val="FF0033"/>
                </a:solidFill>
                <a:latin typeface="Times New Roman"/>
                <a:ea typeface="Times New Roman"/>
                <a:cs typeface="Times New Roman"/>
                <a:sym typeface="Times New Roman"/>
              </a:rPr>
              <a:t>Merge</a:t>
            </a:r>
            <a:endParaRPr/>
          </a:p>
        </p:txBody>
      </p:sp>
      <p:sp>
        <p:nvSpPr>
          <p:cNvPr id="2379" name="Google Shape;2379;p83"/>
          <p:cNvSpPr txBox="1"/>
          <p:nvPr/>
        </p:nvSpPr>
        <p:spPr>
          <a:xfrm>
            <a:off x="461475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2380" name="Google Shape;2380;p83"/>
          <p:cNvSpPr txBox="1"/>
          <p:nvPr/>
        </p:nvSpPr>
        <p:spPr>
          <a:xfrm>
            <a:off x="547624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2381" name="Google Shape;2381;p83"/>
          <p:cNvSpPr txBox="1"/>
          <p:nvPr/>
        </p:nvSpPr>
        <p:spPr>
          <a:xfrm>
            <a:off x="782320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2382" name="Google Shape;2382;p83"/>
          <p:cNvSpPr txBox="1"/>
          <p:nvPr/>
        </p:nvSpPr>
        <p:spPr>
          <a:xfrm>
            <a:off x="696171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2383" name="Google Shape;2383;p83"/>
          <p:cNvSpPr txBox="1"/>
          <p:nvPr/>
        </p:nvSpPr>
        <p:spPr>
          <a:xfrm>
            <a:off x="1028192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2384" name="Google Shape;2384;p83"/>
          <p:cNvSpPr txBox="1"/>
          <p:nvPr/>
        </p:nvSpPr>
        <p:spPr>
          <a:xfrm>
            <a:off x="942043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2385" name="Google Shape;2385;p83"/>
          <p:cNvSpPr txBox="1"/>
          <p:nvPr/>
        </p:nvSpPr>
        <p:spPr>
          <a:xfrm>
            <a:off x="12740641"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2386" name="Google Shape;2386;p83"/>
          <p:cNvSpPr txBox="1"/>
          <p:nvPr/>
        </p:nvSpPr>
        <p:spPr>
          <a:xfrm>
            <a:off x="11879158" y="536448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2387" name="Google Shape;2387;p83"/>
          <p:cNvSpPr txBox="1"/>
          <p:nvPr/>
        </p:nvSpPr>
        <p:spPr>
          <a:xfrm>
            <a:off x="4838278"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2388" name="Google Shape;2388;p83"/>
          <p:cNvSpPr txBox="1"/>
          <p:nvPr/>
        </p:nvSpPr>
        <p:spPr>
          <a:xfrm>
            <a:off x="5699761"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2389" name="Google Shape;2389;p83"/>
          <p:cNvSpPr txBox="1"/>
          <p:nvPr/>
        </p:nvSpPr>
        <p:spPr>
          <a:xfrm>
            <a:off x="6556588"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2390" name="Google Shape;2390;p83"/>
          <p:cNvSpPr txBox="1"/>
          <p:nvPr/>
        </p:nvSpPr>
        <p:spPr>
          <a:xfrm>
            <a:off x="7432041" y="642620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2391" name="Google Shape;2391;p83"/>
          <p:cNvSpPr txBox="1"/>
          <p:nvPr/>
        </p:nvSpPr>
        <p:spPr>
          <a:xfrm>
            <a:off x="9550824" y="6407573"/>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2392" name="Google Shape;2392;p83"/>
          <p:cNvSpPr txBox="1"/>
          <p:nvPr/>
        </p:nvSpPr>
        <p:spPr>
          <a:xfrm>
            <a:off x="10412308" y="6407573"/>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2393" name="Google Shape;2393;p83"/>
          <p:cNvSpPr txBox="1"/>
          <p:nvPr/>
        </p:nvSpPr>
        <p:spPr>
          <a:xfrm>
            <a:off x="11273791" y="6407573"/>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2394" name="Google Shape;2394;p83"/>
          <p:cNvSpPr txBox="1"/>
          <p:nvPr/>
        </p:nvSpPr>
        <p:spPr>
          <a:xfrm>
            <a:off x="12135274" y="6407573"/>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2395" name="Google Shape;2395;p83"/>
          <p:cNvSpPr txBox="1"/>
          <p:nvPr/>
        </p:nvSpPr>
        <p:spPr>
          <a:xfrm>
            <a:off x="5508838" y="7506547"/>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2396" name="Google Shape;2396;p83"/>
          <p:cNvSpPr txBox="1"/>
          <p:nvPr/>
        </p:nvSpPr>
        <p:spPr>
          <a:xfrm>
            <a:off x="6374978" y="7506547"/>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2397" name="Google Shape;2397;p83"/>
          <p:cNvSpPr txBox="1"/>
          <p:nvPr/>
        </p:nvSpPr>
        <p:spPr>
          <a:xfrm>
            <a:off x="7236461" y="7506547"/>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2398" name="Google Shape;2398;p83"/>
          <p:cNvSpPr txBox="1"/>
          <p:nvPr/>
        </p:nvSpPr>
        <p:spPr>
          <a:xfrm>
            <a:off x="8097944" y="7506547"/>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2399" name="Google Shape;2399;p83"/>
          <p:cNvSpPr txBox="1"/>
          <p:nvPr/>
        </p:nvSpPr>
        <p:spPr>
          <a:xfrm>
            <a:off x="8959428" y="7506547"/>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2400" name="Google Shape;2400;p83"/>
          <p:cNvSpPr txBox="1"/>
          <p:nvPr/>
        </p:nvSpPr>
        <p:spPr>
          <a:xfrm>
            <a:off x="9823240" y="7506547"/>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2401" name="Google Shape;2401;p83"/>
          <p:cNvSpPr txBox="1"/>
          <p:nvPr/>
        </p:nvSpPr>
        <p:spPr>
          <a:xfrm>
            <a:off x="10684723" y="7506547"/>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2402" name="Google Shape;2402;p83"/>
          <p:cNvSpPr txBox="1"/>
          <p:nvPr/>
        </p:nvSpPr>
        <p:spPr>
          <a:xfrm>
            <a:off x="11546207" y="7506547"/>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2403" name="Google Shape;2403;p83"/>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8" name="Shape 2408"/>
        <p:cNvGrpSpPr/>
        <p:nvPr/>
      </p:nvGrpSpPr>
      <p:grpSpPr>
        <a:xfrm>
          <a:off x="0" y="0"/>
          <a:ext cx="0" cy="0"/>
          <a:chOff x="0" y="0"/>
          <a:chExt cx="0" cy="0"/>
        </a:xfrm>
      </p:grpSpPr>
      <p:grpSp>
        <p:nvGrpSpPr>
          <p:cNvPr id="2409" name="Google Shape;2409;p84"/>
          <p:cNvGrpSpPr/>
          <p:nvPr/>
        </p:nvGrpSpPr>
        <p:grpSpPr>
          <a:xfrm>
            <a:off x="4470401" y="1788161"/>
            <a:ext cx="9355243" cy="7352877"/>
            <a:chOff x="1524000" y="600075"/>
            <a:chExt cx="6378575" cy="5013325"/>
          </a:xfrm>
        </p:grpSpPr>
        <p:sp>
          <p:nvSpPr>
            <p:cNvPr id="2410" name="Google Shape;2410;p84"/>
            <p:cNvSpPr txBox="1"/>
            <p:nvPr/>
          </p:nvSpPr>
          <p:spPr>
            <a:xfrm>
              <a:off x="5160963" y="600075"/>
              <a:ext cx="587375" cy="49530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2411" name="Google Shape;2411;p84"/>
            <p:cNvSpPr txBox="1"/>
            <p:nvPr/>
          </p:nvSpPr>
          <p:spPr>
            <a:xfrm>
              <a:off x="3398838" y="600075"/>
              <a:ext cx="587375" cy="49530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2412" name="Google Shape;2412;p84"/>
            <p:cNvSpPr txBox="1"/>
            <p:nvPr/>
          </p:nvSpPr>
          <p:spPr>
            <a:xfrm>
              <a:off x="2811463" y="600075"/>
              <a:ext cx="587375" cy="49530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2413" name="Google Shape;2413;p84"/>
            <p:cNvSpPr txBox="1"/>
            <p:nvPr/>
          </p:nvSpPr>
          <p:spPr>
            <a:xfrm>
              <a:off x="3986213" y="600075"/>
              <a:ext cx="587375" cy="49530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2414" name="Google Shape;2414;p84"/>
            <p:cNvSpPr txBox="1"/>
            <p:nvPr/>
          </p:nvSpPr>
          <p:spPr>
            <a:xfrm>
              <a:off x="4573588" y="600075"/>
              <a:ext cx="587375" cy="49530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2415" name="Google Shape;2415;p84"/>
            <p:cNvSpPr txBox="1"/>
            <p:nvPr/>
          </p:nvSpPr>
          <p:spPr>
            <a:xfrm>
              <a:off x="5748338" y="600075"/>
              <a:ext cx="587375" cy="49530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2416" name="Google Shape;2416;p84"/>
            <p:cNvSpPr txBox="1"/>
            <p:nvPr/>
          </p:nvSpPr>
          <p:spPr>
            <a:xfrm>
              <a:off x="2224088" y="600075"/>
              <a:ext cx="587375" cy="49530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2417" name="Google Shape;2417;p84"/>
            <p:cNvSpPr txBox="1"/>
            <p:nvPr/>
          </p:nvSpPr>
          <p:spPr>
            <a:xfrm>
              <a:off x="6335713" y="600075"/>
              <a:ext cx="587375" cy="49530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2418" name="Google Shape;2418;p84"/>
            <p:cNvSpPr txBox="1"/>
            <p:nvPr/>
          </p:nvSpPr>
          <p:spPr>
            <a:xfrm>
              <a:off x="5476875" y="1371600"/>
              <a:ext cx="587375" cy="49530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2419" name="Google Shape;2419;p84"/>
            <p:cNvSpPr txBox="1"/>
            <p:nvPr/>
          </p:nvSpPr>
          <p:spPr>
            <a:xfrm>
              <a:off x="3079750" y="1371600"/>
              <a:ext cx="587375" cy="49530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2420" name="Google Shape;2420;p84"/>
            <p:cNvSpPr txBox="1"/>
            <p:nvPr/>
          </p:nvSpPr>
          <p:spPr>
            <a:xfrm>
              <a:off x="2492375" y="1371600"/>
              <a:ext cx="587375" cy="49530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2421" name="Google Shape;2421;p84"/>
            <p:cNvSpPr txBox="1"/>
            <p:nvPr/>
          </p:nvSpPr>
          <p:spPr>
            <a:xfrm>
              <a:off x="3667125" y="1371600"/>
              <a:ext cx="587375" cy="49530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2422" name="Google Shape;2422;p84"/>
            <p:cNvSpPr txBox="1"/>
            <p:nvPr/>
          </p:nvSpPr>
          <p:spPr>
            <a:xfrm>
              <a:off x="4889500" y="1371600"/>
              <a:ext cx="587375" cy="49530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2423" name="Google Shape;2423;p84"/>
            <p:cNvSpPr txBox="1"/>
            <p:nvPr/>
          </p:nvSpPr>
          <p:spPr>
            <a:xfrm>
              <a:off x="6064250" y="1371600"/>
              <a:ext cx="587375" cy="49530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2424" name="Google Shape;2424;p84"/>
            <p:cNvSpPr txBox="1"/>
            <p:nvPr/>
          </p:nvSpPr>
          <p:spPr>
            <a:xfrm>
              <a:off x="1905000" y="1371600"/>
              <a:ext cx="587375" cy="49530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2425" name="Google Shape;2425;p84"/>
            <p:cNvSpPr txBox="1"/>
            <p:nvPr/>
          </p:nvSpPr>
          <p:spPr>
            <a:xfrm>
              <a:off x="6651625" y="1371600"/>
              <a:ext cx="587375" cy="49530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2426" name="Google Shape;2426;p84"/>
            <p:cNvSpPr txBox="1"/>
            <p:nvPr/>
          </p:nvSpPr>
          <p:spPr>
            <a:xfrm>
              <a:off x="3244850" y="2133600"/>
              <a:ext cx="587375" cy="49530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2427" name="Google Shape;2427;p84"/>
            <p:cNvSpPr txBox="1"/>
            <p:nvPr/>
          </p:nvSpPr>
          <p:spPr>
            <a:xfrm>
              <a:off x="2232025" y="2133600"/>
              <a:ext cx="587375" cy="49530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2428" name="Google Shape;2428;p84"/>
            <p:cNvSpPr txBox="1"/>
            <p:nvPr/>
          </p:nvSpPr>
          <p:spPr>
            <a:xfrm>
              <a:off x="3832225" y="2133600"/>
              <a:ext cx="587375" cy="49530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2429" name="Google Shape;2429;p84"/>
            <p:cNvSpPr txBox="1"/>
            <p:nvPr/>
          </p:nvSpPr>
          <p:spPr>
            <a:xfrm>
              <a:off x="1644650" y="2133600"/>
              <a:ext cx="587375" cy="49530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2430" name="Google Shape;2430;p84"/>
            <p:cNvSpPr txBox="1"/>
            <p:nvPr/>
          </p:nvSpPr>
          <p:spPr>
            <a:xfrm>
              <a:off x="2308225" y="2895600"/>
              <a:ext cx="587375" cy="49530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2431" name="Google Shape;2431;p84"/>
            <p:cNvSpPr txBox="1"/>
            <p:nvPr/>
          </p:nvSpPr>
          <p:spPr>
            <a:xfrm>
              <a:off x="1524000" y="2895600"/>
              <a:ext cx="587375" cy="49530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2432" name="Google Shape;2432;p84"/>
            <p:cNvSpPr txBox="1"/>
            <p:nvPr/>
          </p:nvSpPr>
          <p:spPr>
            <a:xfrm>
              <a:off x="3124200" y="2895600"/>
              <a:ext cx="587375" cy="49530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2433" name="Google Shape;2433;p84"/>
            <p:cNvSpPr txBox="1"/>
            <p:nvPr/>
          </p:nvSpPr>
          <p:spPr>
            <a:xfrm>
              <a:off x="3984625" y="2895600"/>
              <a:ext cx="587375" cy="49530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2434" name="Google Shape;2434;p84"/>
            <p:cNvSpPr txBox="1"/>
            <p:nvPr/>
          </p:nvSpPr>
          <p:spPr>
            <a:xfrm>
              <a:off x="5432425" y="2133600"/>
              <a:ext cx="587375" cy="49530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2435" name="Google Shape;2435;p84"/>
            <p:cNvSpPr txBox="1"/>
            <p:nvPr/>
          </p:nvSpPr>
          <p:spPr>
            <a:xfrm>
              <a:off x="4845050" y="2133600"/>
              <a:ext cx="587375" cy="49530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2436" name="Google Shape;2436;p84"/>
            <p:cNvSpPr txBox="1"/>
            <p:nvPr/>
          </p:nvSpPr>
          <p:spPr>
            <a:xfrm>
              <a:off x="6445250" y="2133600"/>
              <a:ext cx="587375" cy="49530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2437" name="Google Shape;2437;p84"/>
            <p:cNvSpPr txBox="1"/>
            <p:nvPr/>
          </p:nvSpPr>
          <p:spPr>
            <a:xfrm>
              <a:off x="7032625" y="2133600"/>
              <a:ext cx="587375" cy="49530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2438" name="Google Shape;2438;p84"/>
            <p:cNvSpPr txBox="1"/>
            <p:nvPr/>
          </p:nvSpPr>
          <p:spPr>
            <a:xfrm>
              <a:off x="5584825" y="2895600"/>
              <a:ext cx="587375" cy="49530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2439" name="Google Shape;2439;p84"/>
            <p:cNvSpPr txBox="1"/>
            <p:nvPr/>
          </p:nvSpPr>
          <p:spPr>
            <a:xfrm>
              <a:off x="4822825" y="2895600"/>
              <a:ext cx="587375" cy="49530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2440" name="Google Shape;2440;p84"/>
            <p:cNvSpPr txBox="1"/>
            <p:nvPr/>
          </p:nvSpPr>
          <p:spPr>
            <a:xfrm>
              <a:off x="6477000" y="2895600"/>
              <a:ext cx="587375" cy="49530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2441" name="Google Shape;2441;p84"/>
            <p:cNvSpPr txBox="1"/>
            <p:nvPr/>
          </p:nvSpPr>
          <p:spPr>
            <a:xfrm>
              <a:off x="7315200" y="2895600"/>
              <a:ext cx="587375" cy="49530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2442" name="Google Shape;2442;p84"/>
            <p:cNvSpPr txBox="1"/>
            <p:nvPr/>
          </p:nvSpPr>
          <p:spPr>
            <a:xfrm>
              <a:off x="1622425" y="3657600"/>
              <a:ext cx="587375" cy="49530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2443" name="Google Shape;2443;p84"/>
            <p:cNvSpPr txBox="1"/>
            <p:nvPr/>
          </p:nvSpPr>
          <p:spPr>
            <a:xfrm>
              <a:off x="2209800" y="3657600"/>
              <a:ext cx="587375" cy="49530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2444" name="Google Shape;2444;p84"/>
            <p:cNvSpPr txBox="1"/>
            <p:nvPr/>
          </p:nvSpPr>
          <p:spPr>
            <a:xfrm>
              <a:off x="3810000" y="3657600"/>
              <a:ext cx="587375" cy="49530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2445" name="Google Shape;2445;p84"/>
            <p:cNvSpPr txBox="1"/>
            <p:nvPr/>
          </p:nvSpPr>
          <p:spPr>
            <a:xfrm>
              <a:off x="3222625" y="3657600"/>
              <a:ext cx="587375" cy="49530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2446" name="Google Shape;2446;p84"/>
            <p:cNvSpPr txBox="1"/>
            <p:nvPr/>
          </p:nvSpPr>
          <p:spPr>
            <a:xfrm>
              <a:off x="5486400" y="3657600"/>
              <a:ext cx="587375" cy="49530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2447" name="Google Shape;2447;p84"/>
            <p:cNvSpPr txBox="1"/>
            <p:nvPr/>
          </p:nvSpPr>
          <p:spPr>
            <a:xfrm>
              <a:off x="4899025" y="3657600"/>
              <a:ext cx="587375" cy="49530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2448" name="Google Shape;2448;p84"/>
            <p:cNvSpPr txBox="1"/>
            <p:nvPr/>
          </p:nvSpPr>
          <p:spPr>
            <a:xfrm>
              <a:off x="7162800" y="3657600"/>
              <a:ext cx="587375" cy="49530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2449" name="Google Shape;2449;p84"/>
            <p:cNvSpPr txBox="1"/>
            <p:nvPr/>
          </p:nvSpPr>
          <p:spPr>
            <a:xfrm>
              <a:off x="6575425" y="3657600"/>
              <a:ext cx="587375" cy="49530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2450" name="Google Shape;2450;p84"/>
            <p:cNvSpPr txBox="1"/>
            <p:nvPr/>
          </p:nvSpPr>
          <p:spPr>
            <a:xfrm>
              <a:off x="1774825" y="4381500"/>
              <a:ext cx="587375" cy="49530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2451" name="Google Shape;2451;p84"/>
            <p:cNvSpPr txBox="1"/>
            <p:nvPr/>
          </p:nvSpPr>
          <p:spPr>
            <a:xfrm>
              <a:off x="2362200" y="4381500"/>
              <a:ext cx="587375" cy="49530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2452" name="Google Shape;2452;p84"/>
            <p:cNvSpPr txBox="1"/>
            <p:nvPr/>
          </p:nvSpPr>
          <p:spPr>
            <a:xfrm>
              <a:off x="2946400" y="4381500"/>
              <a:ext cx="587375" cy="49530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2453" name="Google Shape;2453;p84"/>
            <p:cNvSpPr txBox="1"/>
            <p:nvPr/>
          </p:nvSpPr>
          <p:spPr>
            <a:xfrm>
              <a:off x="3543300" y="4381500"/>
              <a:ext cx="587375" cy="49530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2454" name="Google Shape;2454;p84"/>
            <p:cNvSpPr txBox="1"/>
            <p:nvPr/>
          </p:nvSpPr>
          <p:spPr>
            <a:xfrm>
              <a:off x="4987925" y="4368800"/>
              <a:ext cx="587375" cy="49530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2455" name="Google Shape;2455;p84"/>
            <p:cNvSpPr txBox="1"/>
            <p:nvPr/>
          </p:nvSpPr>
          <p:spPr>
            <a:xfrm>
              <a:off x="5575300" y="4368800"/>
              <a:ext cx="587375" cy="49530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2456" name="Google Shape;2456;p84"/>
            <p:cNvSpPr txBox="1"/>
            <p:nvPr/>
          </p:nvSpPr>
          <p:spPr>
            <a:xfrm>
              <a:off x="6162675" y="4368800"/>
              <a:ext cx="587375" cy="49530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2457" name="Google Shape;2457;p84"/>
            <p:cNvSpPr txBox="1"/>
            <p:nvPr/>
          </p:nvSpPr>
          <p:spPr>
            <a:xfrm>
              <a:off x="6750050" y="4368800"/>
              <a:ext cx="587375" cy="49530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2458" name="Google Shape;2458;p84"/>
            <p:cNvSpPr txBox="1"/>
            <p:nvPr/>
          </p:nvSpPr>
          <p:spPr>
            <a:xfrm>
              <a:off x="2232025" y="5118100"/>
              <a:ext cx="587375" cy="49530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2459" name="Google Shape;2459;p84"/>
            <p:cNvSpPr txBox="1"/>
            <p:nvPr/>
          </p:nvSpPr>
          <p:spPr>
            <a:xfrm>
              <a:off x="2822575" y="5118100"/>
              <a:ext cx="587375" cy="49530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2460" name="Google Shape;2460;p84"/>
            <p:cNvSpPr txBox="1"/>
            <p:nvPr/>
          </p:nvSpPr>
          <p:spPr>
            <a:xfrm>
              <a:off x="3409950" y="5118100"/>
              <a:ext cx="587375" cy="49530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2461" name="Google Shape;2461;p84"/>
            <p:cNvSpPr txBox="1"/>
            <p:nvPr/>
          </p:nvSpPr>
          <p:spPr>
            <a:xfrm>
              <a:off x="3997325" y="5118100"/>
              <a:ext cx="587375" cy="49530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2462" name="Google Shape;2462;p84"/>
            <p:cNvSpPr txBox="1"/>
            <p:nvPr/>
          </p:nvSpPr>
          <p:spPr>
            <a:xfrm>
              <a:off x="4584700" y="5118100"/>
              <a:ext cx="587375" cy="49530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2463" name="Google Shape;2463;p84"/>
            <p:cNvSpPr txBox="1"/>
            <p:nvPr/>
          </p:nvSpPr>
          <p:spPr>
            <a:xfrm>
              <a:off x="5173663" y="5118100"/>
              <a:ext cx="587375" cy="49530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2464" name="Google Shape;2464;p84"/>
            <p:cNvSpPr txBox="1"/>
            <p:nvPr/>
          </p:nvSpPr>
          <p:spPr>
            <a:xfrm>
              <a:off x="5761038" y="5118100"/>
              <a:ext cx="587375" cy="49530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2465" name="Google Shape;2465;p84"/>
            <p:cNvSpPr txBox="1"/>
            <p:nvPr/>
          </p:nvSpPr>
          <p:spPr>
            <a:xfrm>
              <a:off x="6348413" y="5118100"/>
              <a:ext cx="587375" cy="49530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grpSp>
      <p:sp>
        <p:nvSpPr>
          <p:cNvPr id="2466" name="Google Shape;2466;p84"/>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1" name="Shape 2471"/>
        <p:cNvGrpSpPr/>
        <p:nvPr/>
      </p:nvGrpSpPr>
      <p:grpSpPr>
        <a:xfrm>
          <a:off x="0" y="0"/>
          <a:ext cx="0" cy="0"/>
          <a:chOff x="0" y="0"/>
          <a:chExt cx="0" cy="0"/>
        </a:xfrm>
      </p:grpSpPr>
      <p:sp>
        <p:nvSpPr>
          <p:cNvPr id="2472" name="Google Shape;2472;p85"/>
          <p:cNvSpPr txBox="1"/>
          <p:nvPr/>
        </p:nvSpPr>
        <p:spPr>
          <a:xfrm>
            <a:off x="980461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2473" name="Google Shape;2473;p85"/>
          <p:cNvSpPr txBox="1"/>
          <p:nvPr/>
        </p:nvSpPr>
        <p:spPr>
          <a:xfrm>
            <a:off x="7220163"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2474" name="Google Shape;2474;p85"/>
          <p:cNvSpPr txBox="1"/>
          <p:nvPr/>
        </p:nvSpPr>
        <p:spPr>
          <a:xfrm>
            <a:off x="63586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2475" name="Google Shape;2475;p85"/>
          <p:cNvSpPr txBox="1"/>
          <p:nvPr/>
        </p:nvSpPr>
        <p:spPr>
          <a:xfrm>
            <a:off x="808164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2476" name="Google Shape;2476;p85"/>
          <p:cNvSpPr txBox="1"/>
          <p:nvPr/>
        </p:nvSpPr>
        <p:spPr>
          <a:xfrm>
            <a:off x="894313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2477" name="Google Shape;2477;p85"/>
          <p:cNvSpPr txBox="1"/>
          <p:nvPr/>
        </p:nvSpPr>
        <p:spPr>
          <a:xfrm>
            <a:off x="106660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2478" name="Google Shape;2478;p85"/>
          <p:cNvSpPr txBox="1"/>
          <p:nvPr/>
        </p:nvSpPr>
        <p:spPr>
          <a:xfrm>
            <a:off x="5497197"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sp>
        <p:nvSpPr>
          <p:cNvPr id="2479" name="Google Shape;2479;p85"/>
          <p:cNvSpPr txBox="1"/>
          <p:nvPr/>
        </p:nvSpPr>
        <p:spPr>
          <a:xfrm>
            <a:off x="11527580" y="880110"/>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2480" name="Google Shape;2480;p85"/>
          <p:cNvSpPr txBox="1"/>
          <p:nvPr/>
        </p:nvSpPr>
        <p:spPr>
          <a:xfrm>
            <a:off x="5508838" y="7506547"/>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ctr">
              <a:spcBef>
                <a:spcPts val="0"/>
              </a:spcBef>
              <a:spcAft>
                <a:spcPts val="0"/>
              </a:spcAft>
              <a:buNone/>
            </a:pPr>
            <a:r>
              <a:rPr lang="en-US" sz="3520">
                <a:solidFill>
                  <a:srgbClr val="000000"/>
                </a:solidFill>
                <a:latin typeface="Courier New"/>
                <a:ea typeface="Courier New"/>
                <a:cs typeface="Courier New"/>
                <a:sym typeface="Courier New"/>
              </a:rPr>
              <a:t>6</a:t>
            </a:r>
            <a:endParaRPr/>
          </a:p>
        </p:txBody>
      </p:sp>
      <p:sp>
        <p:nvSpPr>
          <p:cNvPr id="2481" name="Google Shape;2481;p85"/>
          <p:cNvSpPr txBox="1"/>
          <p:nvPr/>
        </p:nvSpPr>
        <p:spPr>
          <a:xfrm>
            <a:off x="6374978" y="7506547"/>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14</a:t>
            </a:r>
            <a:endParaRPr/>
          </a:p>
        </p:txBody>
      </p:sp>
      <p:sp>
        <p:nvSpPr>
          <p:cNvPr id="2482" name="Google Shape;2482;p85"/>
          <p:cNvSpPr txBox="1"/>
          <p:nvPr/>
        </p:nvSpPr>
        <p:spPr>
          <a:xfrm>
            <a:off x="7236461" y="7506547"/>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23</a:t>
            </a:r>
            <a:endParaRPr/>
          </a:p>
        </p:txBody>
      </p:sp>
      <p:sp>
        <p:nvSpPr>
          <p:cNvPr id="2483" name="Google Shape;2483;p85"/>
          <p:cNvSpPr txBox="1"/>
          <p:nvPr/>
        </p:nvSpPr>
        <p:spPr>
          <a:xfrm>
            <a:off x="8097944" y="7506547"/>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33</a:t>
            </a:r>
            <a:endParaRPr/>
          </a:p>
        </p:txBody>
      </p:sp>
      <p:sp>
        <p:nvSpPr>
          <p:cNvPr id="2484" name="Google Shape;2484;p85"/>
          <p:cNvSpPr txBox="1"/>
          <p:nvPr/>
        </p:nvSpPr>
        <p:spPr>
          <a:xfrm>
            <a:off x="8959428" y="7506547"/>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42</a:t>
            </a:r>
            <a:endParaRPr/>
          </a:p>
        </p:txBody>
      </p:sp>
      <p:sp>
        <p:nvSpPr>
          <p:cNvPr id="2485" name="Google Shape;2485;p85"/>
          <p:cNvSpPr txBox="1"/>
          <p:nvPr/>
        </p:nvSpPr>
        <p:spPr>
          <a:xfrm>
            <a:off x="9823240" y="7506547"/>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45</a:t>
            </a:r>
            <a:endParaRPr/>
          </a:p>
        </p:txBody>
      </p:sp>
      <p:sp>
        <p:nvSpPr>
          <p:cNvPr id="2486" name="Google Shape;2486;p85"/>
          <p:cNvSpPr txBox="1"/>
          <p:nvPr/>
        </p:nvSpPr>
        <p:spPr>
          <a:xfrm>
            <a:off x="10684723" y="7506547"/>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67</a:t>
            </a:r>
            <a:endParaRPr/>
          </a:p>
        </p:txBody>
      </p:sp>
      <p:sp>
        <p:nvSpPr>
          <p:cNvPr id="2487" name="Google Shape;2487;p85"/>
          <p:cNvSpPr txBox="1"/>
          <p:nvPr/>
        </p:nvSpPr>
        <p:spPr>
          <a:xfrm>
            <a:off x="11546207" y="7506547"/>
            <a:ext cx="861483" cy="726440"/>
          </a:xfrm>
          <a:prstGeom prst="rect">
            <a:avLst/>
          </a:prstGeom>
          <a:noFill/>
          <a:ln cap="sq" cmpd="sng" w="38150">
            <a:solidFill>
              <a:srgbClr val="000000"/>
            </a:solidFill>
            <a:prstDash val="solid"/>
            <a:miter lim="800000"/>
            <a:headEnd len="sm" w="sm" type="none"/>
            <a:tailEnd len="sm" w="sm" type="none"/>
          </a:ln>
        </p:spPr>
        <p:txBody>
          <a:bodyPr anchorCtr="0" anchor="t" bIns="68625" lIns="132000" spcFirstLastPara="1" rIns="132000" wrap="square" tIns="68625">
            <a:noAutofit/>
          </a:bodyPr>
          <a:lstStyle/>
          <a:p>
            <a:pPr indent="0" lvl="0" marL="0" marR="0" rtl="0" algn="l">
              <a:spcBef>
                <a:spcPts val="0"/>
              </a:spcBef>
              <a:spcAft>
                <a:spcPts val="0"/>
              </a:spcAft>
              <a:buNone/>
            </a:pPr>
            <a:r>
              <a:rPr lang="en-US" sz="3520">
                <a:solidFill>
                  <a:srgbClr val="000000"/>
                </a:solidFill>
                <a:latin typeface="Courier New"/>
                <a:ea typeface="Courier New"/>
                <a:cs typeface="Courier New"/>
                <a:sym typeface="Courier New"/>
              </a:rPr>
              <a:t>98</a:t>
            </a:r>
            <a:endParaRPr/>
          </a:p>
        </p:txBody>
      </p:sp>
      <p:cxnSp>
        <p:nvCxnSpPr>
          <p:cNvPr id="2488" name="Google Shape;2488;p85"/>
          <p:cNvCxnSpPr/>
          <p:nvPr/>
        </p:nvCxnSpPr>
        <p:spPr>
          <a:xfrm>
            <a:off x="8959427" y="2307380"/>
            <a:ext cx="2329" cy="4463414"/>
          </a:xfrm>
          <a:prstGeom prst="straightConnector1">
            <a:avLst/>
          </a:prstGeom>
          <a:noFill/>
          <a:ln cap="sq" cmpd="sng" w="76300">
            <a:solidFill>
              <a:srgbClr val="FF0033"/>
            </a:solidFill>
            <a:prstDash val="solid"/>
            <a:miter lim="800000"/>
            <a:headEnd len="med" w="med" type="none"/>
            <a:tailEnd len="med" w="med" type="triangle"/>
          </a:ln>
        </p:spPr>
      </p:cxnSp>
      <p:sp>
        <p:nvSpPr>
          <p:cNvPr id="2489" name="Google Shape;2489;p85"/>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3" name="Shape 2493"/>
        <p:cNvGrpSpPr/>
        <p:nvPr/>
      </p:nvGrpSpPr>
      <p:grpSpPr>
        <a:xfrm>
          <a:off x="0" y="0"/>
          <a:ext cx="0" cy="0"/>
          <a:chOff x="0" y="0"/>
          <a:chExt cx="0" cy="0"/>
        </a:xfrm>
      </p:grpSpPr>
      <p:sp>
        <p:nvSpPr>
          <p:cNvPr id="2494" name="Google Shape;2494;p86"/>
          <p:cNvSpPr txBox="1"/>
          <p:nvPr>
            <p:ph type="title"/>
          </p:nvPr>
        </p:nvSpPr>
        <p:spPr>
          <a:xfrm>
            <a:off x="711200" y="990600"/>
            <a:ext cx="12517120" cy="2769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Merge Sort: Algorithm	</a:t>
            </a:r>
            <a:endParaRPr/>
          </a:p>
        </p:txBody>
      </p:sp>
      <p:sp>
        <p:nvSpPr>
          <p:cNvPr id="2495" name="Google Shape;2495;p86"/>
          <p:cNvSpPr txBox="1"/>
          <p:nvPr/>
        </p:nvSpPr>
        <p:spPr>
          <a:xfrm>
            <a:off x="1024194" y="1982212"/>
            <a:ext cx="6370320" cy="3046988"/>
          </a:xfrm>
          <a:prstGeom prst="rect">
            <a:avLst/>
          </a:prstGeom>
          <a:solidFill>
            <a:schemeClr val="lt1"/>
          </a:solidFill>
          <a:ln cap="flat" cmpd="sng" w="12700">
            <a:solidFill>
              <a:schemeClr val="dk1"/>
            </a:solidFill>
            <a:prstDash val="solid"/>
            <a:miter lim="800000"/>
            <a:headEnd len="sm" w="sm" type="none"/>
            <a:tailEnd len="sm" w="sm" type="none"/>
          </a:ln>
          <a:effectLst>
            <a:outerShdw rotWithShape="0" algn="ctr" dir="2700000" dist="107763">
              <a:schemeClr val="lt2"/>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Cambria"/>
                <a:ea typeface="Cambria"/>
                <a:cs typeface="Cambria"/>
                <a:sym typeface="Cambria"/>
              </a:rPr>
              <a:t>Merge-Sort</a:t>
            </a:r>
            <a:r>
              <a:rPr lang="en-US" sz="3200">
                <a:solidFill>
                  <a:schemeClr val="dk1"/>
                </a:solidFill>
                <a:latin typeface="Cambria"/>
                <a:ea typeface="Cambria"/>
                <a:cs typeface="Cambria"/>
                <a:sym typeface="Cambria"/>
              </a:rPr>
              <a:t>(A, p, r)</a:t>
            </a:r>
            <a:endParaRPr sz="3200">
              <a:solidFill>
                <a:schemeClr val="dk1"/>
              </a:solidFill>
              <a:latin typeface="Cambria"/>
              <a:ea typeface="Cambria"/>
              <a:cs typeface="Cambria"/>
              <a:sym typeface="Cambria"/>
            </a:endParaRPr>
          </a:p>
          <a:p>
            <a:pPr indent="0" lvl="0" marL="0" marR="0" rtl="0" algn="l">
              <a:spcBef>
                <a:spcPts val="0"/>
              </a:spcBef>
              <a:spcAft>
                <a:spcPts val="0"/>
              </a:spcAft>
              <a:buNone/>
            </a:pPr>
            <a:r>
              <a:rPr b="1" lang="en-US" sz="3200">
                <a:solidFill>
                  <a:schemeClr val="dk1"/>
                </a:solidFill>
                <a:latin typeface="Cambria"/>
                <a:ea typeface="Cambria"/>
                <a:cs typeface="Cambria"/>
                <a:sym typeface="Cambria"/>
              </a:rPr>
              <a:t>   if </a:t>
            </a:r>
            <a:r>
              <a:rPr lang="en-US" sz="3200">
                <a:solidFill>
                  <a:schemeClr val="dk1"/>
                </a:solidFill>
                <a:latin typeface="Cambria"/>
                <a:ea typeface="Cambria"/>
                <a:cs typeface="Cambria"/>
                <a:sym typeface="Cambria"/>
              </a:rPr>
              <a:t>p &lt; r </a:t>
            </a:r>
            <a:r>
              <a:rPr b="1" lang="en-US" sz="3200">
                <a:solidFill>
                  <a:schemeClr val="dk1"/>
                </a:solidFill>
                <a:latin typeface="Cambria"/>
                <a:ea typeface="Cambria"/>
                <a:cs typeface="Cambria"/>
                <a:sym typeface="Cambria"/>
              </a:rPr>
              <a:t>then</a:t>
            </a:r>
            <a:endParaRPr sz="3200">
              <a:solidFill>
                <a:schemeClr val="dk1"/>
              </a:solidFill>
              <a:latin typeface="Cambria"/>
              <a:ea typeface="Cambria"/>
              <a:cs typeface="Cambria"/>
              <a:sym typeface="Cambria"/>
            </a:endParaRPr>
          </a:p>
          <a:p>
            <a:pPr indent="0" lvl="0" marL="0" marR="0" rtl="0" algn="l">
              <a:spcBef>
                <a:spcPts val="0"/>
              </a:spcBef>
              <a:spcAft>
                <a:spcPts val="0"/>
              </a:spcAft>
              <a:buNone/>
            </a:pPr>
            <a:r>
              <a:rPr lang="en-US" sz="3200">
                <a:solidFill>
                  <a:schemeClr val="dk1"/>
                </a:solidFill>
                <a:latin typeface="Cambria"/>
                <a:ea typeface="Cambria"/>
                <a:cs typeface="Cambria"/>
                <a:sym typeface="Cambria"/>
              </a:rPr>
              <a:t>      q¬(p+r)/2</a:t>
            </a:r>
            <a:endParaRPr/>
          </a:p>
          <a:p>
            <a:pPr indent="0" lvl="0" marL="0" marR="0" rtl="0" algn="l">
              <a:spcBef>
                <a:spcPts val="0"/>
              </a:spcBef>
              <a:spcAft>
                <a:spcPts val="0"/>
              </a:spcAft>
              <a:buNone/>
            </a:pPr>
            <a:r>
              <a:rPr lang="en-US" sz="3200">
                <a:solidFill>
                  <a:schemeClr val="dk1"/>
                </a:solidFill>
                <a:latin typeface="Cambria"/>
                <a:ea typeface="Cambria"/>
                <a:cs typeface="Cambria"/>
                <a:sym typeface="Cambria"/>
              </a:rPr>
              <a:t> </a:t>
            </a:r>
            <a:r>
              <a:rPr b="1" lang="en-US" sz="3200">
                <a:solidFill>
                  <a:schemeClr val="dk1"/>
                </a:solidFill>
                <a:latin typeface="Cambria"/>
                <a:ea typeface="Cambria"/>
                <a:cs typeface="Cambria"/>
                <a:sym typeface="Cambria"/>
              </a:rPr>
              <a:t>Merge-Sort</a:t>
            </a:r>
            <a:r>
              <a:rPr lang="en-US" sz="3200">
                <a:solidFill>
                  <a:schemeClr val="dk1"/>
                </a:solidFill>
                <a:latin typeface="Cambria"/>
                <a:ea typeface="Cambria"/>
                <a:cs typeface="Cambria"/>
                <a:sym typeface="Cambria"/>
              </a:rPr>
              <a:t>(A, p, q)</a:t>
            </a:r>
            <a:endParaRPr/>
          </a:p>
          <a:p>
            <a:pPr indent="0" lvl="0" marL="0" marR="0" rtl="0" algn="l">
              <a:spcBef>
                <a:spcPts val="0"/>
              </a:spcBef>
              <a:spcAft>
                <a:spcPts val="0"/>
              </a:spcAft>
              <a:buNone/>
            </a:pPr>
            <a:r>
              <a:rPr lang="en-US" sz="3200">
                <a:solidFill>
                  <a:schemeClr val="dk1"/>
                </a:solidFill>
                <a:latin typeface="Cambria"/>
                <a:ea typeface="Cambria"/>
                <a:cs typeface="Cambria"/>
                <a:sym typeface="Cambria"/>
              </a:rPr>
              <a:t> </a:t>
            </a:r>
            <a:r>
              <a:rPr b="1" lang="en-US" sz="3200">
                <a:solidFill>
                  <a:schemeClr val="dk1"/>
                </a:solidFill>
                <a:latin typeface="Cambria"/>
                <a:ea typeface="Cambria"/>
                <a:cs typeface="Cambria"/>
                <a:sym typeface="Cambria"/>
              </a:rPr>
              <a:t>Merge-Sort</a:t>
            </a:r>
            <a:r>
              <a:rPr lang="en-US" sz="3200">
                <a:solidFill>
                  <a:schemeClr val="dk1"/>
                </a:solidFill>
                <a:latin typeface="Cambria"/>
                <a:ea typeface="Cambria"/>
                <a:cs typeface="Cambria"/>
                <a:sym typeface="Cambria"/>
              </a:rPr>
              <a:t>(A, q+1, r)</a:t>
            </a:r>
            <a:endParaRPr/>
          </a:p>
          <a:p>
            <a:pPr indent="0" lvl="0" marL="0" marR="0" rtl="0" algn="l">
              <a:spcBef>
                <a:spcPts val="0"/>
              </a:spcBef>
              <a:spcAft>
                <a:spcPts val="0"/>
              </a:spcAft>
              <a:buNone/>
            </a:pPr>
            <a:r>
              <a:rPr lang="en-US" sz="3200">
                <a:solidFill>
                  <a:schemeClr val="dk1"/>
                </a:solidFill>
                <a:latin typeface="Cambria"/>
                <a:ea typeface="Cambria"/>
                <a:cs typeface="Cambria"/>
                <a:sym typeface="Cambria"/>
              </a:rPr>
              <a:t> </a:t>
            </a:r>
            <a:r>
              <a:rPr b="1" lang="en-US" sz="3200">
                <a:solidFill>
                  <a:schemeClr val="dk1"/>
                </a:solidFill>
                <a:latin typeface="Cambria"/>
                <a:ea typeface="Cambria"/>
                <a:cs typeface="Cambria"/>
                <a:sym typeface="Cambria"/>
              </a:rPr>
              <a:t>Merge</a:t>
            </a:r>
            <a:r>
              <a:rPr lang="en-US" sz="3200">
                <a:solidFill>
                  <a:schemeClr val="dk1"/>
                </a:solidFill>
                <a:latin typeface="Cambria"/>
                <a:ea typeface="Cambria"/>
                <a:cs typeface="Cambria"/>
                <a:sym typeface="Cambria"/>
              </a:rPr>
              <a:t>(A, p, q, r)</a:t>
            </a:r>
            <a:endParaRPr/>
          </a:p>
        </p:txBody>
      </p:sp>
      <p:sp>
        <p:nvSpPr>
          <p:cNvPr id="2496" name="Google Shape;2496;p86"/>
          <p:cNvSpPr txBox="1"/>
          <p:nvPr/>
        </p:nvSpPr>
        <p:spPr>
          <a:xfrm>
            <a:off x="1024194" y="5743813"/>
            <a:ext cx="11245850" cy="2554545"/>
          </a:xfrm>
          <a:prstGeom prst="rect">
            <a:avLst/>
          </a:prstGeom>
          <a:solidFill>
            <a:schemeClr val="lt1"/>
          </a:solidFill>
          <a:ln cap="flat" cmpd="sng" w="12700">
            <a:solidFill>
              <a:schemeClr val="dk1"/>
            </a:solidFill>
            <a:prstDash val="solid"/>
            <a:miter lim="800000"/>
            <a:headEnd len="sm" w="sm" type="none"/>
            <a:tailEnd len="sm" w="sm" type="none"/>
          </a:ln>
          <a:effectLst>
            <a:outerShdw rotWithShape="0" algn="ctr" dir="2700000" dist="107763">
              <a:schemeClr val="lt2"/>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Cambria"/>
                <a:ea typeface="Cambria"/>
                <a:cs typeface="Cambria"/>
                <a:sym typeface="Cambria"/>
              </a:rPr>
              <a:t>Merge</a:t>
            </a:r>
            <a:r>
              <a:rPr lang="en-US" sz="3200">
                <a:solidFill>
                  <a:schemeClr val="dk1"/>
                </a:solidFill>
                <a:latin typeface="Cambria"/>
                <a:ea typeface="Cambria"/>
                <a:cs typeface="Cambria"/>
                <a:sym typeface="Cambria"/>
              </a:rPr>
              <a:t>(A, p, q, r)</a:t>
            </a:r>
            <a:endParaRPr sz="3200">
              <a:solidFill>
                <a:schemeClr val="dk1"/>
              </a:solidFill>
              <a:latin typeface="Cambria"/>
              <a:ea typeface="Cambria"/>
              <a:cs typeface="Cambria"/>
              <a:sym typeface="Cambria"/>
            </a:endParaRPr>
          </a:p>
          <a:p>
            <a:pPr indent="0" lvl="0" marL="0" marR="0" rtl="0" algn="just">
              <a:spcBef>
                <a:spcPts val="0"/>
              </a:spcBef>
              <a:spcAft>
                <a:spcPts val="0"/>
              </a:spcAft>
              <a:buNone/>
            </a:pPr>
            <a:r>
              <a:rPr b="1" lang="en-US" sz="3200">
                <a:solidFill>
                  <a:schemeClr val="dk1"/>
                </a:solidFill>
                <a:latin typeface="Cambria"/>
                <a:ea typeface="Cambria"/>
                <a:cs typeface="Cambria"/>
                <a:sym typeface="Cambria"/>
              </a:rPr>
              <a:t>   </a:t>
            </a:r>
            <a:r>
              <a:rPr i="1" lang="en-US" sz="3200">
                <a:solidFill>
                  <a:schemeClr val="dk1"/>
                </a:solidFill>
                <a:latin typeface="Cambria"/>
                <a:ea typeface="Cambria"/>
                <a:cs typeface="Cambria"/>
                <a:sym typeface="Cambria"/>
              </a:rPr>
              <a:t>Take the smallest of the two topmost elements of sequences A[p..q] and A[q+1..r] and put into the resulting sequence. Repeat this, until both sequences are empty. Copy the resulting sequence into A[p..r]. </a:t>
            </a:r>
            <a:endParaRPr sz="3200">
              <a:solidFill>
                <a:schemeClr val="dk1"/>
              </a:solidFill>
              <a:latin typeface="Cambria"/>
              <a:ea typeface="Cambria"/>
              <a:cs typeface="Cambria"/>
              <a:sym typeface="Cambria"/>
            </a:endParaRPr>
          </a:p>
        </p:txBody>
      </p:sp>
      <p:sp>
        <p:nvSpPr>
          <p:cNvPr id="2497" name="Google Shape;2497;p86"/>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1" name="Shape 2501"/>
        <p:cNvGrpSpPr/>
        <p:nvPr/>
      </p:nvGrpSpPr>
      <p:grpSpPr>
        <a:xfrm>
          <a:off x="0" y="0"/>
          <a:ext cx="0" cy="0"/>
          <a:chOff x="0" y="0"/>
          <a:chExt cx="0" cy="0"/>
        </a:xfrm>
      </p:grpSpPr>
      <p:sp>
        <p:nvSpPr>
          <p:cNvPr id="2502" name="Google Shape;2502;p87"/>
          <p:cNvSpPr txBox="1"/>
          <p:nvPr/>
        </p:nvSpPr>
        <p:spPr>
          <a:xfrm>
            <a:off x="4025900" y="592454"/>
            <a:ext cx="9829800" cy="9448740"/>
          </a:xfrm>
          <a:prstGeom prst="rect">
            <a:avLst/>
          </a:prstGeom>
          <a:solidFill>
            <a:schemeClr val="lt1"/>
          </a:solidFill>
          <a:ln cap="flat" cmpd="sng" w="12700">
            <a:solidFill>
              <a:schemeClr val="dk1"/>
            </a:solidFill>
            <a:prstDash val="solid"/>
            <a:miter lim="800000"/>
            <a:headEnd len="sm" w="sm" type="none"/>
            <a:tailEnd len="sm" w="sm" type="none"/>
          </a:ln>
          <a:effectLst>
            <a:outerShdw rotWithShape="0" algn="ctr" dir="2700000" dist="107763">
              <a:schemeClr val="lt2"/>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u="sng">
                <a:solidFill>
                  <a:schemeClr val="dk1"/>
                </a:solidFill>
                <a:latin typeface="Cambria"/>
                <a:ea typeface="Cambria"/>
                <a:cs typeface="Cambria"/>
                <a:sym typeface="Cambria"/>
              </a:rPr>
              <a:t>Merge(A,p,q,r)</a:t>
            </a:r>
            <a:endParaRPr/>
          </a:p>
          <a:p>
            <a:pPr indent="0" lvl="0" marL="0" marR="0" rtl="0" algn="l">
              <a:spcBef>
                <a:spcPts val="0"/>
              </a:spcBef>
              <a:spcAft>
                <a:spcPts val="0"/>
              </a:spcAft>
              <a:buNone/>
            </a:pPr>
            <a:r>
              <a:rPr b="1" lang="en-US" sz="3200">
                <a:solidFill>
                  <a:schemeClr val="dk1"/>
                </a:solidFill>
                <a:latin typeface="Cambria"/>
                <a:ea typeface="Cambria"/>
                <a:cs typeface="Cambria"/>
                <a:sym typeface="Cambria"/>
              </a:rPr>
              <a:t>Step 1: i</a:t>
            </a:r>
            <a:r>
              <a:rPr lang="en-US" sz="3200">
                <a:solidFill>
                  <a:schemeClr val="dk1"/>
                </a:solidFill>
                <a:latin typeface="Cambria"/>
                <a:ea typeface="Cambria"/>
                <a:cs typeface="Cambria"/>
                <a:sym typeface="Cambria"/>
              </a:rPr>
              <a:t>¬</a:t>
            </a:r>
            <a:r>
              <a:rPr b="1" lang="en-US" sz="3200">
                <a:solidFill>
                  <a:schemeClr val="dk1"/>
                </a:solidFill>
                <a:latin typeface="Cambria"/>
                <a:ea typeface="Cambria"/>
                <a:cs typeface="Cambria"/>
                <a:sym typeface="Cambria"/>
              </a:rPr>
              <a:t>p, j</a:t>
            </a:r>
            <a:r>
              <a:rPr lang="en-US" sz="3200">
                <a:solidFill>
                  <a:schemeClr val="dk1"/>
                </a:solidFill>
                <a:latin typeface="Cambria"/>
                <a:ea typeface="Cambria"/>
                <a:cs typeface="Cambria"/>
                <a:sym typeface="Cambria"/>
              </a:rPr>
              <a:t> ¬</a:t>
            </a:r>
            <a:r>
              <a:rPr b="1" lang="en-US" sz="3200">
                <a:solidFill>
                  <a:schemeClr val="dk1"/>
                </a:solidFill>
                <a:latin typeface="Cambria"/>
                <a:ea typeface="Cambria"/>
                <a:cs typeface="Cambria"/>
                <a:sym typeface="Cambria"/>
              </a:rPr>
              <a:t>q+1, L</a:t>
            </a:r>
            <a:r>
              <a:rPr lang="en-US" sz="3200">
                <a:solidFill>
                  <a:schemeClr val="dk1"/>
                </a:solidFill>
                <a:latin typeface="Cambria"/>
                <a:ea typeface="Cambria"/>
                <a:cs typeface="Cambria"/>
                <a:sym typeface="Cambria"/>
              </a:rPr>
              <a:t> ¬ </a:t>
            </a:r>
            <a:r>
              <a:rPr b="1" lang="en-US" sz="3200">
                <a:solidFill>
                  <a:schemeClr val="dk1"/>
                </a:solidFill>
                <a:latin typeface="Cambria"/>
                <a:ea typeface="Cambria"/>
                <a:cs typeface="Cambria"/>
                <a:sym typeface="Cambria"/>
              </a:rPr>
              <a:t>0</a:t>
            </a:r>
            <a:endParaRPr/>
          </a:p>
          <a:p>
            <a:pPr indent="0" lvl="0" marL="0" marR="0" rtl="0" algn="l">
              <a:spcBef>
                <a:spcPts val="0"/>
              </a:spcBef>
              <a:spcAft>
                <a:spcPts val="0"/>
              </a:spcAft>
              <a:buNone/>
            </a:pPr>
            <a:r>
              <a:rPr b="1" lang="en-US" sz="3200">
                <a:solidFill>
                  <a:schemeClr val="dk1"/>
                </a:solidFill>
                <a:latin typeface="Cambria"/>
                <a:ea typeface="Cambria"/>
                <a:cs typeface="Cambria"/>
                <a:sym typeface="Cambria"/>
              </a:rPr>
              <a:t>Step 2: Repeat while i≤q &amp;&amp; j≤r</a:t>
            </a:r>
            <a:endParaRPr b="1" sz="3200">
              <a:solidFill>
                <a:schemeClr val="dk1"/>
              </a:solidFill>
              <a:latin typeface="Cambria"/>
              <a:ea typeface="Cambria"/>
              <a:cs typeface="Cambria"/>
              <a:sym typeface="Cambria"/>
            </a:endParaRPr>
          </a:p>
          <a:p>
            <a:pPr indent="0" lvl="0" marL="0" marR="0" rtl="0" algn="l">
              <a:spcBef>
                <a:spcPts val="0"/>
              </a:spcBef>
              <a:spcAft>
                <a:spcPts val="0"/>
              </a:spcAft>
              <a:buNone/>
            </a:pPr>
            <a:r>
              <a:rPr b="1" lang="en-US" sz="3200">
                <a:solidFill>
                  <a:schemeClr val="dk1"/>
                </a:solidFill>
                <a:latin typeface="Cambria"/>
                <a:ea typeface="Cambria"/>
                <a:cs typeface="Cambria"/>
                <a:sym typeface="Cambria"/>
              </a:rPr>
              <a:t>		if A[i] ≤ A[j] then 	L </a:t>
            </a:r>
            <a:r>
              <a:rPr lang="en-US" sz="3200">
                <a:solidFill>
                  <a:schemeClr val="dk1"/>
                </a:solidFill>
                <a:latin typeface="Cambria"/>
                <a:ea typeface="Cambria"/>
                <a:cs typeface="Cambria"/>
                <a:sym typeface="Cambria"/>
              </a:rPr>
              <a:t>¬ </a:t>
            </a:r>
            <a:r>
              <a:rPr b="1" lang="en-US" sz="3200">
                <a:solidFill>
                  <a:schemeClr val="dk1"/>
                </a:solidFill>
                <a:latin typeface="Cambria"/>
                <a:ea typeface="Cambria"/>
                <a:cs typeface="Cambria"/>
                <a:sym typeface="Cambria"/>
              </a:rPr>
              <a:t>L + 1 </a:t>
            </a:r>
            <a:endParaRPr/>
          </a:p>
          <a:p>
            <a:pPr indent="0" lvl="0" marL="0" marR="0" rtl="0" algn="l">
              <a:spcBef>
                <a:spcPts val="0"/>
              </a:spcBef>
              <a:spcAft>
                <a:spcPts val="0"/>
              </a:spcAft>
              <a:buNone/>
            </a:pPr>
            <a:r>
              <a:rPr b="1" lang="en-US" sz="3200">
                <a:solidFill>
                  <a:schemeClr val="dk1"/>
                </a:solidFill>
                <a:latin typeface="Cambria"/>
                <a:ea typeface="Cambria"/>
                <a:cs typeface="Cambria"/>
                <a:sym typeface="Cambria"/>
              </a:rPr>
              <a:t>			Temp[L]</a:t>
            </a:r>
            <a:r>
              <a:rPr lang="en-US" sz="3200">
                <a:solidFill>
                  <a:schemeClr val="dk1"/>
                </a:solidFill>
                <a:latin typeface="Cambria"/>
                <a:ea typeface="Cambria"/>
                <a:cs typeface="Cambria"/>
                <a:sym typeface="Cambria"/>
              </a:rPr>
              <a:t> ¬ A[</a:t>
            </a:r>
            <a:r>
              <a:rPr b="1" lang="en-US" sz="3200">
                <a:solidFill>
                  <a:schemeClr val="dk1"/>
                </a:solidFill>
                <a:latin typeface="Cambria"/>
                <a:ea typeface="Cambria"/>
                <a:cs typeface="Cambria"/>
                <a:sym typeface="Cambria"/>
              </a:rPr>
              <a:t>i], i</a:t>
            </a:r>
            <a:r>
              <a:rPr lang="en-US" sz="3200">
                <a:solidFill>
                  <a:schemeClr val="dk1"/>
                </a:solidFill>
                <a:latin typeface="Cambria"/>
                <a:ea typeface="Cambria"/>
                <a:cs typeface="Cambria"/>
                <a:sym typeface="Cambria"/>
              </a:rPr>
              <a:t> ¬ </a:t>
            </a:r>
            <a:r>
              <a:rPr b="1" lang="en-US" sz="3200">
                <a:solidFill>
                  <a:schemeClr val="dk1"/>
                </a:solidFill>
                <a:latin typeface="Cambria"/>
                <a:ea typeface="Cambria"/>
                <a:cs typeface="Cambria"/>
                <a:sym typeface="Cambria"/>
              </a:rPr>
              <a:t>i + 1</a:t>
            </a:r>
            <a:endParaRPr/>
          </a:p>
          <a:p>
            <a:pPr indent="0" lvl="0" marL="0" marR="0" rtl="0" algn="l">
              <a:spcBef>
                <a:spcPts val="0"/>
              </a:spcBef>
              <a:spcAft>
                <a:spcPts val="0"/>
              </a:spcAft>
              <a:buNone/>
            </a:pPr>
            <a:r>
              <a:rPr b="1" lang="en-US" sz="3200">
                <a:solidFill>
                  <a:schemeClr val="dk1"/>
                </a:solidFill>
                <a:latin typeface="Cambria"/>
                <a:ea typeface="Cambria"/>
                <a:cs typeface="Cambria"/>
                <a:sym typeface="Cambria"/>
              </a:rPr>
              <a:t>		else</a:t>
            </a:r>
            <a:endParaRPr/>
          </a:p>
          <a:p>
            <a:pPr indent="0" lvl="0" marL="0" marR="0" rtl="0" algn="l">
              <a:spcBef>
                <a:spcPts val="0"/>
              </a:spcBef>
              <a:spcAft>
                <a:spcPts val="0"/>
              </a:spcAft>
              <a:buNone/>
            </a:pPr>
            <a:r>
              <a:rPr b="1" lang="en-US" sz="3200">
                <a:solidFill>
                  <a:schemeClr val="dk1"/>
                </a:solidFill>
                <a:latin typeface="Cambria"/>
                <a:ea typeface="Cambria"/>
                <a:cs typeface="Cambria"/>
                <a:sym typeface="Cambria"/>
              </a:rPr>
              <a:t>			 L </a:t>
            </a:r>
            <a:r>
              <a:rPr lang="en-US" sz="3200">
                <a:solidFill>
                  <a:schemeClr val="dk1"/>
                </a:solidFill>
                <a:latin typeface="Cambria"/>
                <a:ea typeface="Cambria"/>
                <a:cs typeface="Cambria"/>
                <a:sym typeface="Cambria"/>
              </a:rPr>
              <a:t>¬ </a:t>
            </a:r>
            <a:r>
              <a:rPr b="1" lang="en-US" sz="3200">
                <a:solidFill>
                  <a:schemeClr val="dk1"/>
                </a:solidFill>
                <a:latin typeface="Cambria"/>
                <a:ea typeface="Cambria"/>
                <a:cs typeface="Cambria"/>
                <a:sym typeface="Cambria"/>
              </a:rPr>
              <a:t>L + 1</a:t>
            </a:r>
            <a:endParaRPr/>
          </a:p>
          <a:p>
            <a:pPr indent="0" lvl="0" marL="0" marR="0" rtl="0" algn="l">
              <a:spcBef>
                <a:spcPts val="0"/>
              </a:spcBef>
              <a:spcAft>
                <a:spcPts val="0"/>
              </a:spcAft>
              <a:buNone/>
            </a:pPr>
            <a:r>
              <a:rPr b="1" lang="en-US" sz="3200">
                <a:solidFill>
                  <a:schemeClr val="dk1"/>
                </a:solidFill>
                <a:latin typeface="Cambria"/>
                <a:ea typeface="Cambria"/>
                <a:cs typeface="Cambria"/>
                <a:sym typeface="Cambria"/>
              </a:rPr>
              <a:t>			 Temp[L]</a:t>
            </a:r>
            <a:r>
              <a:rPr lang="en-US" sz="3200">
                <a:solidFill>
                  <a:schemeClr val="dk1"/>
                </a:solidFill>
                <a:latin typeface="Cambria"/>
                <a:ea typeface="Cambria"/>
                <a:cs typeface="Cambria"/>
                <a:sym typeface="Cambria"/>
              </a:rPr>
              <a:t> ¬ A[</a:t>
            </a:r>
            <a:r>
              <a:rPr b="1" lang="en-US" sz="3200">
                <a:solidFill>
                  <a:schemeClr val="dk1"/>
                </a:solidFill>
                <a:latin typeface="Cambria"/>
                <a:ea typeface="Cambria"/>
                <a:cs typeface="Cambria"/>
                <a:sym typeface="Cambria"/>
              </a:rPr>
              <a:t>j], j</a:t>
            </a:r>
            <a:r>
              <a:rPr lang="en-US" sz="3200">
                <a:solidFill>
                  <a:schemeClr val="dk1"/>
                </a:solidFill>
                <a:latin typeface="Cambria"/>
                <a:ea typeface="Cambria"/>
                <a:cs typeface="Cambria"/>
                <a:sym typeface="Cambria"/>
              </a:rPr>
              <a:t> ¬ </a:t>
            </a:r>
            <a:r>
              <a:rPr b="1" lang="en-US" sz="3200">
                <a:solidFill>
                  <a:schemeClr val="dk1"/>
                </a:solidFill>
                <a:latin typeface="Cambria"/>
                <a:ea typeface="Cambria"/>
                <a:cs typeface="Cambria"/>
                <a:sym typeface="Cambria"/>
              </a:rPr>
              <a:t>j + 1</a:t>
            </a:r>
            <a:endParaRPr/>
          </a:p>
          <a:p>
            <a:pPr indent="0" lvl="0" marL="0" marR="0" rtl="0" algn="l">
              <a:spcBef>
                <a:spcPts val="0"/>
              </a:spcBef>
              <a:spcAft>
                <a:spcPts val="0"/>
              </a:spcAft>
              <a:buNone/>
            </a:pPr>
            <a:r>
              <a:rPr b="1" lang="en-US" sz="3200">
                <a:solidFill>
                  <a:schemeClr val="dk1"/>
                </a:solidFill>
                <a:latin typeface="Cambria"/>
                <a:ea typeface="Cambria"/>
                <a:cs typeface="Cambria"/>
                <a:sym typeface="Cambria"/>
              </a:rPr>
              <a:t>Step 3: if i&gt;q then </a:t>
            </a:r>
            <a:endParaRPr/>
          </a:p>
          <a:p>
            <a:pPr indent="0" lvl="0" marL="0" marR="0" rtl="0" algn="l">
              <a:spcBef>
                <a:spcPts val="0"/>
              </a:spcBef>
              <a:spcAft>
                <a:spcPts val="0"/>
              </a:spcAft>
              <a:buNone/>
            </a:pPr>
            <a:r>
              <a:rPr b="1" lang="en-US" sz="3200">
                <a:solidFill>
                  <a:schemeClr val="dk1"/>
                </a:solidFill>
                <a:latin typeface="Cambria"/>
                <a:ea typeface="Cambria"/>
                <a:cs typeface="Cambria"/>
                <a:sym typeface="Cambria"/>
              </a:rPr>
              <a:t>		repeat while j ≤ r </a:t>
            </a:r>
            <a:endParaRPr/>
          </a:p>
          <a:p>
            <a:pPr indent="0" lvl="0" marL="0" marR="0" rtl="0" algn="l">
              <a:spcBef>
                <a:spcPts val="0"/>
              </a:spcBef>
              <a:spcAft>
                <a:spcPts val="0"/>
              </a:spcAft>
              <a:buNone/>
            </a:pPr>
            <a:r>
              <a:rPr b="1" lang="en-US" sz="3200">
                <a:solidFill>
                  <a:schemeClr val="dk1"/>
                </a:solidFill>
                <a:latin typeface="Cambria"/>
                <a:ea typeface="Cambria"/>
                <a:cs typeface="Cambria"/>
                <a:sym typeface="Cambria"/>
              </a:rPr>
              <a:t> 				L </a:t>
            </a:r>
            <a:r>
              <a:rPr lang="en-US" sz="3200">
                <a:solidFill>
                  <a:schemeClr val="dk1"/>
                </a:solidFill>
                <a:latin typeface="Cambria"/>
                <a:ea typeface="Cambria"/>
                <a:cs typeface="Cambria"/>
                <a:sym typeface="Cambria"/>
              </a:rPr>
              <a:t>¬ </a:t>
            </a:r>
            <a:r>
              <a:rPr b="1" lang="en-US" sz="3200">
                <a:solidFill>
                  <a:schemeClr val="dk1"/>
                </a:solidFill>
                <a:latin typeface="Cambria"/>
                <a:ea typeface="Cambria"/>
                <a:cs typeface="Cambria"/>
                <a:sym typeface="Cambria"/>
              </a:rPr>
              <a:t>L + 1</a:t>
            </a:r>
            <a:endParaRPr/>
          </a:p>
          <a:p>
            <a:pPr indent="0" lvl="0" marL="0" marR="0" rtl="0" algn="l">
              <a:spcBef>
                <a:spcPts val="0"/>
              </a:spcBef>
              <a:spcAft>
                <a:spcPts val="0"/>
              </a:spcAft>
              <a:buNone/>
            </a:pPr>
            <a:r>
              <a:rPr lang="en-US" sz="3200">
                <a:solidFill>
                  <a:schemeClr val="dk1"/>
                </a:solidFill>
                <a:latin typeface="Cambria"/>
                <a:ea typeface="Cambria"/>
                <a:cs typeface="Cambria"/>
                <a:sym typeface="Cambria"/>
              </a:rPr>
              <a:t>				</a:t>
            </a:r>
            <a:r>
              <a:rPr b="1" lang="en-US" sz="3200">
                <a:solidFill>
                  <a:schemeClr val="dk1"/>
                </a:solidFill>
                <a:latin typeface="Cambria"/>
                <a:ea typeface="Cambria"/>
                <a:cs typeface="Cambria"/>
                <a:sym typeface="Cambria"/>
              </a:rPr>
              <a:t>Temp[L]</a:t>
            </a:r>
            <a:r>
              <a:rPr lang="en-US" sz="3200">
                <a:solidFill>
                  <a:schemeClr val="dk1"/>
                </a:solidFill>
                <a:latin typeface="Cambria"/>
                <a:ea typeface="Cambria"/>
                <a:cs typeface="Cambria"/>
                <a:sym typeface="Cambria"/>
              </a:rPr>
              <a:t> ¬ A[</a:t>
            </a:r>
            <a:r>
              <a:rPr b="1" lang="en-US" sz="3200">
                <a:solidFill>
                  <a:schemeClr val="dk1"/>
                </a:solidFill>
                <a:latin typeface="Cambria"/>
                <a:ea typeface="Cambria"/>
                <a:cs typeface="Cambria"/>
                <a:sym typeface="Cambria"/>
              </a:rPr>
              <a:t>j], j</a:t>
            </a:r>
            <a:r>
              <a:rPr lang="en-US" sz="3200">
                <a:solidFill>
                  <a:schemeClr val="dk1"/>
                </a:solidFill>
                <a:latin typeface="Cambria"/>
                <a:ea typeface="Cambria"/>
                <a:cs typeface="Cambria"/>
                <a:sym typeface="Cambria"/>
              </a:rPr>
              <a:t> ¬ </a:t>
            </a:r>
            <a:r>
              <a:rPr b="1" lang="en-US" sz="3200">
                <a:solidFill>
                  <a:schemeClr val="dk1"/>
                </a:solidFill>
                <a:latin typeface="Cambria"/>
                <a:ea typeface="Cambria"/>
                <a:cs typeface="Cambria"/>
                <a:sym typeface="Cambria"/>
              </a:rPr>
              <a:t>j + 1</a:t>
            </a:r>
            <a:endParaRPr/>
          </a:p>
          <a:p>
            <a:pPr indent="0" lvl="0" marL="0" marR="0" rtl="0" algn="l">
              <a:spcBef>
                <a:spcPts val="0"/>
              </a:spcBef>
              <a:spcAft>
                <a:spcPts val="0"/>
              </a:spcAft>
              <a:buNone/>
            </a:pPr>
            <a:r>
              <a:rPr b="1" lang="en-US" sz="3200">
                <a:solidFill>
                  <a:schemeClr val="dk1"/>
                </a:solidFill>
                <a:latin typeface="Cambria"/>
                <a:ea typeface="Cambria"/>
                <a:cs typeface="Cambria"/>
                <a:sym typeface="Cambria"/>
              </a:rPr>
              <a:t>	  else</a:t>
            </a:r>
            <a:endParaRPr/>
          </a:p>
          <a:p>
            <a:pPr indent="0" lvl="0" marL="0" marR="0" rtl="0" algn="l">
              <a:spcBef>
                <a:spcPts val="0"/>
              </a:spcBef>
              <a:spcAft>
                <a:spcPts val="0"/>
              </a:spcAft>
              <a:buNone/>
            </a:pPr>
            <a:r>
              <a:rPr lang="en-US" sz="3200">
                <a:solidFill>
                  <a:schemeClr val="dk1"/>
                </a:solidFill>
                <a:latin typeface="Cambria"/>
                <a:ea typeface="Cambria"/>
                <a:cs typeface="Cambria"/>
                <a:sym typeface="Cambria"/>
              </a:rPr>
              <a:t>				</a:t>
            </a:r>
            <a:r>
              <a:rPr b="1" lang="en-US" sz="3200">
                <a:solidFill>
                  <a:schemeClr val="dk1"/>
                </a:solidFill>
                <a:latin typeface="Cambria"/>
                <a:ea typeface="Cambria"/>
                <a:cs typeface="Cambria"/>
                <a:sym typeface="Cambria"/>
              </a:rPr>
              <a:t>repeat while i ≤ q </a:t>
            </a:r>
            <a:endParaRPr/>
          </a:p>
          <a:p>
            <a:pPr indent="0" lvl="0" marL="0" marR="0" rtl="0" algn="l">
              <a:spcBef>
                <a:spcPts val="0"/>
              </a:spcBef>
              <a:spcAft>
                <a:spcPts val="0"/>
              </a:spcAft>
              <a:buNone/>
            </a:pPr>
            <a:r>
              <a:rPr b="1" lang="en-US" sz="3200">
                <a:solidFill>
                  <a:schemeClr val="dk1"/>
                </a:solidFill>
                <a:latin typeface="Cambria"/>
                <a:ea typeface="Cambria"/>
                <a:cs typeface="Cambria"/>
                <a:sym typeface="Cambria"/>
              </a:rPr>
              <a:t> 				L </a:t>
            </a:r>
            <a:r>
              <a:rPr lang="en-US" sz="3200">
                <a:solidFill>
                  <a:schemeClr val="dk1"/>
                </a:solidFill>
                <a:latin typeface="Cambria"/>
                <a:ea typeface="Cambria"/>
                <a:cs typeface="Cambria"/>
                <a:sym typeface="Cambria"/>
              </a:rPr>
              <a:t>¬ </a:t>
            </a:r>
            <a:r>
              <a:rPr b="1" lang="en-US" sz="3200">
                <a:solidFill>
                  <a:schemeClr val="dk1"/>
                </a:solidFill>
                <a:latin typeface="Cambria"/>
                <a:ea typeface="Cambria"/>
                <a:cs typeface="Cambria"/>
                <a:sym typeface="Cambria"/>
              </a:rPr>
              <a:t>L + 1</a:t>
            </a:r>
            <a:endParaRPr/>
          </a:p>
          <a:p>
            <a:pPr indent="0" lvl="0" marL="0" marR="0" rtl="0" algn="l">
              <a:spcBef>
                <a:spcPts val="0"/>
              </a:spcBef>
              <a:spcAft>
                <a:spcPts val="0"/>
              </a:spcAft>
              <a:buNone/>
            </a:pPr>
            <a:r>
              <a:rPr lang="en-US" sz="3200">
                <a:solidFill>
                  <a:schemeClr val="dk1"/>
                </a:solidFill>
                <a:latin typeface="Cambria"/>
                <a:ea typeface="Cambria"/>
                <a:cs typeface="Cambria"/>
                <a:sym typeface="Cambria"/>
              </a:rPr>
              <a:t>				</a:t>
            </a:r>
            <a:r>
              <a:rPr b="1" lang="en-US" sz="3200">
                <a:solidFill>
                  <a:schemeClr val="dk1"/>
                </a:solidFill>
                <a:latin typeface="Cambria"/>
                <a:ea typeface="Cambria"/>
                <a:cs typeface="Cambria"/>
                <a:sym typeface="Cambria"/>
              </a:rPr>
              <a:t>Temp[L]</a:t>
            </a:r>
            <a:r>
              <a:rPr lang="en-US" sz="3200">
                <a:solidFill>
                  <a:schemeClr val="dk1"/>
                </a:solidFill>
                <a:latin typeface="Cambria"/>
                <a:ea typeface="Cambria"/>
                <a:cs typeface="Cambria"/>
                <a:sym typeface="Cambria"/>
              </a:rPr>
              <a:t> ¬ A[</a:t>
            </a:r>
            <a:r>
              <a:rPr b="1" lang="en-US" sz="3200">
                <a:solidFill>
                  <a:schemeClr val="dk1"/>
                </a:solidFill>
                <a:latin typeface="Cambria"/>
                <a:ea typeface="Cambria"/>
                <a:cs typeface="Cambria"/>
                <a:sym typeface="Cambria"/>
              </a:rPr>
              <a:t>i], i</a:t>
            </a:r>
            <a:r>
              <a:rPr lang="en-US" sz="3200">
                <a:solidFill>
                  <a:schemeClr val="dk1"/>
                </a:solidFill>
                <a:latin typeface="Cambria"/>
                <a:ea typeface="Cambria"/>
                <a:cs typeface="Cambria"/>
                <a:sym typeface="Cambria"/>
              </a:rPr>
              <a:t> ¬ </a:t>
            </a:r>
            <a:r>
              <a:rPr b="1" lang="en-US" sz="3200">
                <a:solidFill>
                  <a:schemeClr val="dk1"/>
                </a:solidFill>
                <a:latin typeface="Cambria"/>
                <a:ea typeface="Cambria"/>
                <a:cs typeface="Cambria"/>
                <a:sym typeface="Cambria"/>
              </a:rPr>
              <a:t>i + 1</a:t>
            </a:r>
            <a:endParaRPr/>
          </a:p>
          <a:p>
            <a:pPr indent="0" lvl="0" marL="0" marR="0" rtl="0" algn="l">
              <a:spcBef>
                <a:spcPts val="0"/>
              </a:spcBef>
              <a:spcAft>
                <a:spcPts val="0"/>
              </a:spcAft>
              <a:buNone/>
            </a:pPr>
            <a:r>
              <a:rPr b="1" lang="en-US" sz="3200">
                <a:solidFill>
                  <a:schemeClr val="dk1"/>
                </a:solidFill>
                <a:latin typeface="Cambria"/>
                <a:ea typeface="Cambria"/>
                <a:cs typeface="Cambria"/>
                <a:sym typeface="Cambria"/>
              </a:rPr>
              <a:t>Step 4: Repeat for i=1,2,…L</a:t>
            </a:r>
            <a:endParaRPr/>
          </a:p>
          <a:p>
            <a:pPr indent="0" lvl="0" marL="0" marR="0" rtl="0" algn="l">
              <a:spcBef>
                <a:spcPts val="0"/>
              </a:spcBef>
              <a:spcAft>
                <a:spcPts val="0"/>
              </a:spcAft>
              <a:buNone/>
            </a:pPr>
            <a:r>
              <a:rPr b="1" lang="en-US" sz="3200">
                <a:solidFill>
                  <a:schemeClr val="dk1"/>
                </a:solidFill>
                <a:latin typeface="Cambria"/>
                <a:ea typeface="Cambria"/>
                <a:cs typeface="Cambria"/>
                <a:sym typeface="Cambria"/>
              </a:rPr>
              <a:t>			A[p-1+i]</a:t>
            </a:r>
            <a:r>
              <a:rPr lang="en-US" sz="3200">
                <a:solidFill>
                  <a:schemeClr val="dk1"/>
                </a:solidFill>
                <a:latin typeface="Cambria"/>
                <a:ea typeface="Cambria"/>
                <a:cs typeface="Cambria"/>
                <a:sym typeface="Cambria"/>
              </a:rPr>
              <a:t> ¬ </a:t>
            </a:r>
            <a:r>
              <a:rPr b="1" lang="en-US" sz="3200">
                <a:solidFill>
                  <a:schemeClr val="dk1"/>
                </a:solidFill>
                <a:latin typeface="Cambria"/>
                <a:ea typeface="Cambria"/>
                <a:cs typeface="Cambria"/>
                <a:sym typeface="Cambria"/>
              </a:rPr>
              <a:t>Temp[L]</a:t>
            </a:r>
            <a:endParaRPr/>
          </a:p>
          <a:p>
            <a:pPr indent="0" lvl="0" marL="0" marR="0" rtl="0" algn="l">
              <a:spcBef>
                <a:spcPts val="0"/>
              </a:spcBef>
              <a:spcAft>
                <a:spcPts val="0"/>
              </a:spcAft>
              <a:buNone/>
            </a:pPr>
            <a:r>
              <a:rPr b="1" lang="en-US" sz="3200">
                <a:solidFill>
                  <a:schemeClr val="dk1"/>
                </a:solidFill>
                <a:latin typeface="Cambria"/>
                <a:ea typeface="Cambria"/>
                <a:cs typeface="Cambria"/>
                <a:sym typeface="Cambria"/>
              </a:rPr>
              <a:t>Step 5: Return</a:t>
            </a:r>
            <a:r>
              <a:rPr lang="en-US" sz="3200">
                <a:solidFill>
                  <a:schemeClr val="dk1"/>
                </a:solidFill>
                <a:latin typeface="Cambria"/>
                <a:ea typeface="Cambria"/>
                <a:cs typeface="Cambria"/>
                <a:sym typeface="Cambria"/>
              </a:rPr>
              <a:t> </a:t>
            </a:r>
            <a:endParaRPr/>
          </a:p>
        </p:txBody>
      </p:sp>
      <p:sp>
        <p:nvSpPr>
          <p:cNvPr id="2503" name="Google Shape;2503;p87"/>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7" name="Shape 2507"/>
        <p:cNvGrpSpPr/>
        <p:nvPr/>
      </p:nvGrpSpPr>
      <p:grpSpPr>
        <a:xfrm>
          <a:off x="0" y="0"/>
          <a:ext cx="0" cy="0"/>
          <a:chOff x="0" y="0"/>
          <a:chExt cx="0" cy="0"/>
        </a:xfrm>
      </p:grpSpPr>
      <p:sp>
        <p:nvSpPr>
          <p:cNvPr id="2508" name="Google Shape;2508;p88"/>
          <p:cNvSpPr txBox="1"/>
          <p:nvPr>
            <p:ph type="title"/>
          </p:nvPr>
        </p:nvSpPr>
        <p:spPr>
          <a:xfrm>
            <a:off x="436669" y="718913"/>
            <a:ext cx="14792960" cy="16181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Merge Sort Revisited</a:t>
            </a:r>
            <a:endParaRPr/>
          </a:p>
        </p:txBody>
      </p:sp>
      <p:graphicFrame>
        <p:nvGraphicFramePr>
          <p:cNvPr id="2509" name="Google Shape;2509;p88"/>
          <p:cNvGraphicFramePr/>
          <p:nvPr/>
        </p:nvGraphicFramePr>
        <p:xfrm>
          <a:off x="8940800" y="1460187"/>
          <a:ext cx="8504131" cy="7302813"/>
        </p:xfrm>
        <a:graphic>
          <a:graphicData uri="http://schemas.openxmlformats.org/presentationml/2006/ole">
            <mc:AlternateContent>
              <mc:Choice Requires="v">
                <p:oleObj r:id="rId4" imgH="7302813" imgW="8504131" progId="MSPhotoEd.3" spid="_x0000_s1">
                  <p:embed/>
                </p:oleObj>
              </mc:Choice>
              <mc:Fallback>
                <p:oleObj r:id="rId5" imgH="7302813" imgW="8504131" progId="MSPhotoEd.3">
                  <p:embed/>
                  <p:pic>
                    <p:nvPicPr>
                      <p:cNvPr id="2509" name="Google Shape;2509;p88"/>
                      <p:cNvPicPr preferRelativeResize="0"/>
                      <p:nvPr/>
                    </p:nvPicPr>
                    <p:blipFill rotWithShape="1">
                      <a:blip r:embed="rId6">
                        <a:alphaModFix/>
                      </a:blip>
                      <a:srcRect b="0" l="0" r="0" t="0"/>
                      <a:stretch/>
                    </p:blipFill>
                    <p:spPr>
                      <a:xfrm>
                        <a:off x="8940800" y="1460187"/>
                        <a:ext cx="8504131" cy="7302813"/>
                      </a:xfrm>
                      <a:prstGeom prst="rect">
                        <a:avLst/>
                      </a:prstGeom>
                      <a:noFill/>
                      <a:ln>
                        <a:noFill/>
                      </a:ln>
                    </p:spPr>
                  </p:pic>
                </p:oleObj>
              </mc:Fallback>
            </mc:AlternateContent>
          </a:graphicData>
        </a:graphic>
      </p:graphicFrame>
      <p:sp>
        <p:nvSpPr>
          <p:cNvPr id="2510" name="Google Shape;2510;p88"/>
          <p:cNvSpPr txBox="1"/>
          <p:nvPr>
            <p:ph idx="1" type="body"/>
          </p:nvPr>
        </p:nvSpPr>
        <p:spPr>
          <a:xfrm>
            <a:off x="748030" y="1981200"/>
            <a:ext cx="7085119" cy="5121402"/>
          </a:xfrm>
          <a:prstGeom prst="rect">
            <a:avLst/>
          </a:prstGeom>
          <a:noFill/>
          <a:ln>
            <a:noFill/>
          </a:ln>
        </p:spPr>
        <p:txBody>
          <a:bodyPr anchorCtr="0" anchor="t" bIns="0" lIns="0" spcFirstLastPara="1" rIns="0" wrap="square" tIns="0">
            <a:spAutoFit/>
          </a:bodyPr>
          <a:lstStyle/>
          <a:p>
            <a:pPr indent="-457200" lvl="0" marL="457200" rtl="0" algn="l">
              <a:lnSpc>
                <a:spcPct val="90000"/>
              </a:lnSpc>
              <a:spcBef>
                <a:spcPts val="0"/>
              </a:spcBef>
              <a:spcAft>
                <a:spcPts val="0"/>
              </a:spcAft>
              <a:buClr>
                <a:schemeClr val="dk1"/>
              </a:buClr>
              <a:buSzPts val="3200"/>
              <a:buFont typeface="Noto Sans Symbols"/>
              <a:buChar char="❑"/>
            </a:pPr>
            <a:r>
              <a:rPr lang="en-US" sz="3200">
                <a:latin typeface="Cambria"/>
                <a:ea typeface="Cambria"/>
                <a:cs typeface="Cambria"/>
                <a:sym typeface="Cambria"/>
              </a:rPr>
              <a:t>To sort </a:t>
            </a:r>
            <a:r>
              <a:rPr i="1" lang="en-US" sz="3200">
                <a:latin typeface="Cambria"/>
                <a:ea typeface="Cambria"/>
                <a:cs typeface="Cambria"/>
                <a:sym typeface="Cambria"/>
              </a:rPr>
              <a:t>n </a:t>
            </a:r>
            <a:r>
              <a:rPr lang="en-US" sz="3200">
                <a:latin typeface="Cambria"/>
                <a:ea typeface="Cambria"/>
                <a:cs typeface="Cambria"/>
                <a:sym typeface="Cambria"/>
              </a:rPr>
              <a:t>numbers</a:t>
            </a:r>
            <a:endParaRPr/>
          </a:p>
          <a:p>
            <a:pPr indent="-457200" lvl="1" marL="914400" rtl="0" algn="l">
              <a:lnSpc>
                <a:spcPct val="90000"/>
              </a:lnSpc>
              <a:spcBef>
                <a:spcPts val="640"/>
              </a:spcBef>
              <a:spcAft>
                <a:spcPts val="0"/>
              </a:spcAft>
              <a:buClr>
                <a:schemeClr val="dk1"/>
              </a:buClr>
              <a:buSzPts val="3200"/>
              <a:buFont typeface="Noto Sans Symbols"/>
              <a:buChar char="▪"/>
            </a:pPr>
            <a:r>
              <a:rPr lang="en-US" sz="3200">
                <a:latin typeface="Cambria"/>
                <a:ea typeface="Cambria"/>
                <a:cs typeface="Cambria"/>
                <a:sym typeface="Cambria"/>
              </a:rPr>
              <a:t>if n=1 done!</a:t>
            </a:r>
            <a:endParaRPr/>
          </a:p>
          <a:p>
            <a:pPr indent="-457200" lvl="1" marL="914400" rtl="0" algn="l">
              <a:lnSpc>
                <a:spcPct val="90000"/>
              </a:lnSpc>
              <a:spcBef>
                <a:spcPts val="640"/>
              </a:spcBef>
              <a:spcAft>
                <a:spcPts val="0"/>
              </a:spcAft>
              <a:buClr>
                <a:schemeClr val="dk1"/>
              </a:buClr>
              <a:buSzPts val="3200"/>
              <a:buFont typeface="Noto Sans Symbols"/>
              <a:buChar char="▪"/>
            </a:pPr>
            <a:r>
              <a:rPr lang="en-US" sz="3200">
                <a:latin typeface="Cambria"/>
                <a:ea typeface="Cambria"/>
                <a:cs typeface="Cambria"/>
                <a:sym typeface="Cambria"/>
              </a:rPr>
              <a:t>recursively sort 2 lists of numbers </a:t>
            </a:r>
            <a:r>
              <a:rPr i="1" lang="en-US" sz="3200">
                <a:latin typeface="Cambria"/>
                <a:ea typeface="Cambria"/>
                <a:cs typeface="Cambria"/>
                <a:sym typeface="Cambria"/>
              </a:rPr>
              <a:t>n</a:t>
            </a:r>
            <a:r>
              <a:rPr lang="en-US" sz="3200">
                <a:latin typeface="Cambria"/>
                <a:ea typeface="Cambria"/>
                <a:cs typeface="Cambria"/>
                <a:sym typeface="Cambria"/>
              </a:rPr>
              <a:t>/2 and </a:t>
            </a:r>
            <a:r>
              <a:rPr i="1" lang="en-US" sz="3200">
                <a:latin typeface="Cambria"/>
                <a:ea typeface="Cambria"/>
                <a:cs typeface="Cambria"/>
                <a:sym typeface="Cambria"/>
              </a:rPr>
              <a:t>n</a:t>
            </a:r>
            <a:r>
              <a:rPr lang="en-US" sz="3200">
                <a:latin typeface="Cambria"/>
                <a:ea typeface="Cambria"/>
                <a:cs typeface="Cambria"/>
                <a:sym typeface="Cambria"/>
              </a:rPr>
              <a:t>/2 elements</a:t>
            </a:r>
            <a:endParaRPr/>
          </a:p>
          <a:p>
            <a:pPr indent="-457200" lvl="1" marL="914400" rtl="0" algn="l">
              <a:lnSpc>
                <a:spcPct val="90000"/>
              </a:lnSpc>
              <a:spcBef>
                <a:spcPts val="640"/>
              </a:spcBef>
              <a:spcAft>
                <a:spcPts val="0"/>
              </a:spcAft>
              <a:buClr>
                <a:schemeClr val="dk1"/>
              </a:buClr>
              <a:buSzPts val="3200"/>
              <a:buFont typeface="Noto Sans Symbols"/>
              <a:buChar char="▪"/>
            </a:pPr>
            <a:r>
              <a:rPr lang="en-US" sz="3200">
                <a:latin typeface="Cambria"/>
                <a:ea typeface="Cambria"/>
                <a:cs typeface="Cambria"/>
                <a:sym typeface="Cambria"/>
              </a:rPr>
              <a:t>merge 2 sorted lists in Q(</a:t>
            </a:r>
            <a:r>
              <a:rPr i="1" lang="en-US" sz="3200">
                <a:latin typeface="Cambria"/>
                <a:ea typeface="Cambria"/>
                <a:cs typeface="Cambria"/>
                <a:sym typeface="Cambria"/>
              </a:rPr>
              <a:t>n</a:t>
            </a:r>
            <a:r>
              <a:rPr lang="en-US" sz="3200">
                <a:latin typeface="Cambria"/>
                <a:ea typeface="Cambria"/>
                <a:cs typeface="Cambria"/>
                <a:sym typeface="Cambria"/>
              </a:rPr>
              <a:t>) time</a:t>
            </a:r>
            <a:endParaRPr/>
          </a:p>
          <a:p>
            <a:pPr indent="-457200" lvl="0" marL="457200" rtl="0" algn="l">
              <a:lnSpc>
                <a:spcPct val="90000"/>
              </a:lnSpc>
              <a:spcBef>
                <a:spcPts val="640"/>
              </a:spcBef>
              <a:spcAft>
                <a:spcPts val="0"/>
              </a:spcAft>
              <a:buClr>
                <a:schemeClr val="dk1"/>
              </a:buClr>
              <a:buSzPts val="3200"/>
              <a:buFont typeface="Noto Sans Symbols"/>
              <a:buChar char="❑"/>
            </a:pPr>
            <a:r>
              <a:rPr lang="en-US" sz="3200">
                <a:latin typeface="Cambria"/>
                <a:ea typeface="Cambria"/>
                <a:cs typeface="Cambria"/>
                <a:sym typeface="Cambria"/>
              </a:rPr>
              <a:t>Strategy</a:t>
            </a:r>
            <a:endParaRPr/>
          </a:p>
          <a:p>
            <a:pPr indent="-457200" lvl="1" marL="914400" rtl="0" algn="l">
              <a:lnSpc>
                <a:spcPct val="90000"/>
              </a:lnSpc>
              <a:spcBef>
                <a:spcPts val="640"/>
              </a:spcBef>
              <a:spcAft>
                <a:spcPts val="0"/>
              </a:spcAft>
              <a:buClr>
                <a:schemeClr val="dk1"/>
              </a:buClr>
              <a:buSzPts val="3200"/>
              <a:buFont typeface="Noto Sans Symbols"/>
              <a:buChar char="▪"/>
            </a:pPr>
            <a:r>
              <a:rPr lang="en-US" sz="3200">
                <a:latin typeface="Cambria"/>
                <a:ea typeface="Cambria"/>
                <a:cs typeface="Cambria"/>
                <a:sym typeface="Cambria"/>
              </a:rPr>
              <a:t>break problem into similar (smaller) subproblems</a:t>
            </a:r>
            <a:endParaRPr/>
          </a:p>
          <a:p>
            <a:pPr indent="-457200" lvl="1" marL="914400" rtl="0" algn="l">
              <a:lnSpc>
                <a:spcPct val="90000"/>
              </a:lnSpc>
              <a:spcBef>
                <a:spcPts val="640"/>
              </a:spcBef>
              <a:spcAft>
                <a:spcPts val="0"/>
              </a:spcAft>
              <a:buClr>
                <a:schemeClr val="dk1"/>
              </a:buClr>
              <a:buSzPts val="3200"/>
              <a:buFont typeface="Noto Sans Symbols"/>
              <a:buChar char="▪"/>
            </a:pPr>
            <a:r>
              <a:rPr lang="en-US" sz="3200">
                <a:latin typeface="Cambria"/>
                <a:ea typeface="Cambria"/>
                <a:cs typeface="Cambria"/>
                <a:sym typeface="Cambria"/>
              </a:rPr>
              <a:t>recursively solve subproblems</a:t>
            </a:r>
            <a:endParaRPr/>
          </a:p>
          <a:p>
            <a:pPr indent="-457200" lvl="1" marL="914400" rtl="0" algn="l">
              <a:lnSpc>
                <a:spcPct val="90000"/>
              </a:lnSpc>
              <a:spcBef>
                <a:spcPts val="640"/>
              </a:spcBef>
              <a:spcAft>
                <a:spcPts val="0"/>
              </a:spcAft>
              <a:buClr>
                <a:schemeClr val="dk1"/>
              </a:buClr>
              <a:buSzPts val="3200"/>
              <a:buFont typeface="Noto Sans Symbols"/>
              <a:buChar char="▪"/>
            </a:pPr>
            <a:r>
              <a:rPr lang="en-US" sz="3200">
                <a:latin typeface="Cambria"/>
                <a:ea typeface="Cambria"/>
                <a:cs typeface="Cambria"/>
                <a:sym typeface="Cambria"/>
              </a:rPr>
              <a:t>combine solutions to answer</a:t>
            </a:r>
            <a:endParaRPr/>
          </a:p>
        </p:txBody>
      </p:sp>
      <p:sp>
        <p:nvSpPr>
          <p:cNvPr id="2511" name="Google Shape;2511;p88"/>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9"/>
          <p:cNvSpPr txBox="1"/>
          <p:nvPr>
            <p:ph type="title"/>
          </p:nvPr>
        </p:nvSpPr>
        <p:spPr>
          <a:xfrm>
            <a:off x="254000" y="1161488"/>
            <a:ext cx="13716000" cy="92249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Complexity of recursion</a:t>
            </a:r>
            <a:endParaRPr/>
          </a:p>
        </p:txBody>
      </p:sp>
      <p:pic>
        <p:nvPicPr>
          <p:cNvPr id="156" name="Google Shape;156;p9"/>
          <p:cNvPicPr preferRelativeResize="0"/>
          <p:nvPr/>
        </p:nvPicPr>
        <p:blipFill rotWithShape="1">
          <a:blip r:embed="rId3">
            <a:alphaModFix/>
          </a:blip>
          <a:srcRect b="0" l="0" r="0" t="0"/>
          <a:stretch/>
        </p:blipFill>
        <p:spPr>
          <a:xfrm>
            <a:off x="1320800" y="3733800"/>
            <a:ext cx="4663652" cy="768350"/>
          </a:xfrm>
          <a:prstGeom prst="rect">
            <a:avLst/>
          </a:prstGeom>
          <a:noFill/>
          <a:ln>
            <a:noFill/>
          </a:ln>
        </p:spPr>
      </p:pic>
      <p:sp>
        <p:nvSpPr>
          <p:cNvPr id="157" name="Google Shape;157;p9"/>
          <p:cNvSpPr/>
          <p:nvPr/>
        </p:nvSpPr>
        <p:spPr>
          <a:xfrm>
            <a:off x="635000" y="2486213"/>
            <a:ext cx="8940800" cy="403187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Recurrence Iteration and Recursion Tree</a:t>
            </a:r>
            <a:endParaRPr/>
          </a:p>
          <a:p>
            <a:pPr indent="0" lvl="0" marL="0" marR="0" rtl="0" algn="l">
              <a:spcBef>
                <a:spcPts val="0"/>
              </a:spcBef>
              <a:spcAft>
                <a:spcPts val="0"/>
              </a:spcAft>
              <a:buNone/>
            </a:pPr>
            <a:r>
              <a:t/>
            </a:r>
            <a:endParaRPr sz="3200">
              <a:solidFill>
                <a:schemeClr val="dk1"/>
              </a:solidFill>
              <a:latin typeface="Cambria"/>
              <a:ea typeface="Cambria"/>
              <a:cs typeface="Cambria"/>
              <a:sym typeface="Cambria"/>
            </a:endParaRPr>
          </a:p>
          <a:p>
            <a:pPr indent="0" lvl="0" marL="0" marR="0" rtl="0" algn="l">
              <a:spcBef>
                <a:spcPts val="0"/>
              </a:spcBef>
              <a:spcAft>
                <a:spcPts val="0"/>
              </a:spcAft>
              <a:buNone/>
            </a:pPr>
            <a:r>
              <a:t/>
            </a:r>
            <a:endParaRPr sz="3200">
              <a:solidFill>
                <a:schemeClr val="dk1"/>
              </a:solidFill>
              <a:latin typeface="Cambria"/>
              <a:ea typeface="Cambria"/>
              <a:cs typeface="Cambria"/>
              <a:sym typeface="Cambria"/>
            </a:endParaRPr>
          </a:p>
          <a:p>
            <a:pPr indent="0" lvl="0" marL="0" marR="0" rtl="0" algn="l">
              <a:spcBef>
                <a:spcPts val="0"/>
              </a:spcBef>
              <a:spcAft>
                <a:spcPts val="0"/>
              </a:spcAft>
              <a:buNone/>
            </a:pPr>
            <a:r>
              <a:rPr lang="en-US" sz="3200">
                <a:solidFill>
                  <a:schemeClr val="dk1"/>
                </a:solidFill>
                <a:latin typeface="Cambria"/>
                <a:ea typeface="Cambria"/>
                <a:cs typeface="Cambria"/>
                <a:sym typeface="Cambria"/>
              </a:rPr>
              <a:t>                                                       	            n&gt;1</a:t>
            </a:r>
            <a:endParaRPr/>
          </a:p>
          <a:p>
            <a:pPr indent="0" lvl="0" marL="0" marR="0" rtl="0" algn="l">
              <a:spcBef>
                <a:spcPts val="0"/>
              </a:spcBef>
              <a:spcAft>
                <a:spcPts val="0"/>
              </a:spcAft>
              <a:buNone/>
            </a:pPr>
            <a:r>
              <a:rPr lang="en-US" sz="3200">
                <a:solidFill>
                  <a:schemeClr val="dk1"/>
                </a:solidFill>
                <a:latin typeface="Cambria"/>
                <a:ea typeface="Cambria"/>
                <a:cs typeface="Cambria"/>
                <a:sym typeface="Cambria"/>
              </a:rPr>
              <a:t>	 </a:t>
            </a:r>
            <a:endParaRPr/>
          </a:p>
          <a:p>
            <a:pPr indent="0" lvl="0" marL="0" marR="0" rtl="0" algn="l">
              <a:spcBef>
                <a:spcPts val="0"/>
              </a:spcBef>
              <a:spcAft>
                <a:spcPts val="0"/>
              </a:spcAft>
              <a:buNone/>
            </a:pPr>
            <a:r>
              <a:rPr lang="en-US" sz="3200">
                <a:solidFill>
                  <a:schemeClr val="dk1"/>
                </a:solidFill>
                <a:latin typeface="Cambria"/>
                <a:ea typeface="Cambria"/>
                <a:cs typeface="Cambria"/>
                <a:sym typeface="Cambria"/>
              </a:rPr>
              <a:t>	            = 0	                         		  n =1</a:t>
            </a:r>
            <a:endParaRPr/>
          </a:p>
          <a:p>
            <a:pPr indent="0" lvl="0" marL="0" marR="0" rtl="0" algn="l">
              <a:spcBef>
                <a:spcPts val="0"/>
              </a:spcBef>
              <a:spcAft>
                <a:spcPts val="0"/>
              </a:spcAft>
              <a:buNone/>
            </a:pPr>
            <a:r>
              <a:t/>
            </a:r>
            <a:endParaRPr sz="3200">
              <a:solidFill>
                <a:schemeClr val="dk1"/>
              </a:solidFill>
              <a:latin typeface="Cambria"/>
              <a:ea typeface="Cambria"/>
              <a:cs typeface="Cambria"/>
              <a:sym typeface="Cambria"/>
            </a:endParaRPr>
          </a:p>
          <a:p>
            <a:pPr indent="0" lvl="0" marL="0" marR="0" rtl="0" algn="l">
              <a:spcBef>
                <a:spcPts val="0"/>
              </a:spcBef>
              <a:spcAft>
                <a:spcPts val="0"/>
              </a:spcAft>
              <a:buNone/>
            </a:pPr>
            <a:r>
              <a:t/>
            </a:r>
            <a:endParaRPr sz="3200">
              <a:solidFill>
                <a:schemeClr val="dk1"/>
              </a:solidFill>
              <a:latin typeface="Cambria"/>
              <a:ea typeface="Cambria"/>
              <a:cs typeface="Cambria"/>
              <a:sym typeface="Cambria"/>
            </a:endParaRPr>
          </a:p>
        </p:txBody>
      </p:sp>
      <p:sp>
        <p:nvSpPr>
          <p:cNvPr id="158" name="Google Shape;158;p9"/>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5" name="Shape 2515"/>
        <p:cNvGrpSpPr/>
        <p:nvPr/>
      </p:nvGrpSpPr>
      <p:grpSpPr>
        <a:xfrm>
          <a:off x="0" y="0"/>
          <a:ext cx="0" cy="0"/>
          <a:chOff x="0" y="0"/>
          <a:chExt cx="0" cy="0"/>
        </a:xfrm>
      </p:grpSpPr>
      <p:sp>
        <p:nvSpPr>
          <p:cNvPr id="2516" name="Google Shape;2516;p89"/>
          <p:cNvSpPr txBox="1"/>
          <p:nvPr>
            <p:ph type="title"/>
          </p:nvPr>
        </p:nvSpPr>
        <p:spPr>
          <a:xfrm>
            <a:off x="711200" y="895773"/>
            <a:ext cx="12517120" cy="2769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Analysis of Divide and Conquer</a:t>
            </a:r>
            <a:endParaRPr/>
          </a:p>
        </p:txBody>
      </p:sp>
      <p:pic>
        <p:nvPicPr>
          <p:cNvPr id="2517" name="Google Shape;2517;p89"/>
          <p:cNvPicPr preferRelativeResize="0"/>
          <p:nvPr/>
        </p:nvPicPr>
        <p:blipFill rotWithShape="1">
          <a:blip r:embed="rId3">
            <a:alphaModFix/>
          </a:blip>
          <a:srcRect b="0" l="0" r="0" t="0"/>
          <a:stretch/>
        </p:blipFill>
        <p:spPr>
          <a:xfrm>
            <a:off x="2682240" y="1600200"/>
            <a:ext cx="12181840" cy="7562427"/>
          </a:xfrm>
          <a:prstGeom prst="rect">
            <a:avLst/>
          </a:prstGeom>
          <a:noFill/>
          <a:ln>
            <a:noFill/>
          </a:ln>
        </p:spPr>
      </p:pic>
      <p:sp>
        <p:nvSpPr>
          <p:cNvPr id="2518" name="Google Shape;2518;p89"/>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2" name="Shape 2522"/>
        <p:cNvGrpSpPr/>
        <p:nvPr/>
      </p:nvGrpSpPr>
      <p:grpSpPr>
        <a:xfrm>
          <a:off x="0" y="0"/>
          <a:ext cx="0" cy="0"/>
          <a:chOff x="0" y="0"/>
          <a:chExt cx="0" cy="0"/>
        </a:xfrm>
      </p:grpSpPr>
      <p:pic>
        <p:nvPicPr>
          <p:cNvPr id="2523" name="Google Shape;2523;p90"/>
          <p:cNvPicPr preferRelativeResize="0"/>
          <p:nvPr/>
        </p:nvPicPr>
        <p:blipFill rotWithShape="1">
          <a:blip r:embed="rId3">
            <a:alphaModFix/>
          </a:blip>
          <a:srcRect b="0" l="0" r="0" t="0"/>
          <a:stretch/>
        </p:blipFill>
        <p:spPr>
          <a:xfrm>
            <a:off x="867205" y="2214245"/>
            <a:ext cx="11511280" cy="4826636"/>
          </a:xfrm>
          <a:prstGeom prst="rect">
            <a:avLst/>
          </a:prstGeom>
          <a:noFill/>
          <a:ln>
            <a:noFill/>
          </a:ln>
        </p:spPr>
      </p:pic>
      <p:pic>
        <p:nvPicPr>
          <p:cNvPr id="2524" name="Google Shape;2524;p90"/>
          <p:cNvPicPr preferRelativeResize="0"/>
          <p:nvPr/>
        </p:nvPicPr>
        <p:blipFill rotWithShape="1">
          <a:blip r:embed="rId4">
            <a:alphaModFix/>
          </a:blip>
          <a:srcRect b="0" l="0" r="0" t="0"/>
          <a:stretch/>
        </p:blipFill>
        <p:spPr>
          <a:xfrm>
            <a:off x="1587869" y="7311675"/>
            <a:ext cx="10798810" cy="1504103"/>
          </a:xfrm>
          <a:prstGeom prst="rect">
            <a:avLst/>
          </a:prstGeom>
          <a:noFill/>
          <a:ln>
            <a:noFill/>
          </a:ln>
        </p:spPr>
      </p:pic>
      <p:sp>
        <p:nvSpPr>
          <p:cNvPr id="2525" name="Google Shape;2525;p90"/>
          <p:cNvSpPr txBox="1"/>
          <p:nvPr>
            <p:ph type="title"/>
          </p:nvPr>
        </p:nvSpPr>
        <p:spPr>
          <a:xfrm>
            <a:off x="711200" y="914400"/>
            <a:ext cx="12517120" cy="2769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Analysis of Divide and Conquer</a:t>
            </a:r>
            <a:endParaRPr/>
          </a:p>
        </p:txBody>
      </p:sp>
      <p:sp>
        <p:nvSpPr>
          <p:cNvPr id="2526" name="Google Shape;2526;p90"/>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4"/>
                                        </p:tgtEl>
                                        <p:attrNameLst>
                                          <p:attrName>style.visibility</p:attrName>
                                        </p:attrNameLst>
                                      </p:cBhvr>
                                      <p:to>
                                        <p:strVal val="visible"/>
                                      </p:to>
                                    </p:set>
                                    <p:animEffect filter="fade" transition="in">
                                      <p:cBhvr>
                                        <p:cTn dur="500"/>
                                        <p:tgtEl>
                                          <p:spTgt spid="25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0" name="Shape 2530"/>
        <p:cNvGrpSpPr/>
        <p:nvPr/>
      </p:nvGrpSpPr>
      <p:grpSpPr>
        <a:xfrm>
          <a:off x="0" y="0"/>
          <a:ext cx="0" cy="0"/>
          <a:chOff x="0" y="0"/>
          <a:chExt cx="0" cy="0"/>
        </a:xfrm>
      </p:grpSpPr>
      <p:sp>
        <p:nvSpPr>
          <p:cNvPr id="2531" name="Google Shape;2531;p91"/>
          <p:cNvSpPr txBox="1"/>
          <p:nvPr>
            <p:ph type="title"/>
          </p:nvPr>
        </p:nvSpPr>
        <p:spPr>
          <a:xfrm>
            <a:off x="482600" y="1044455"/>
            <a:ext cx="12517120" cy="2769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Analysis of Merge Sort</a:t>
            </a:r>
            <a:endParaRPr/>
          </a:p>
        </p:txBody>
      </p:sp>
      <p:pic>
        <p:nvPicPr>
          <p:cNvPr id="2532" name="Google Shape;2532;p91"/>
          <p:cNvPicPr preferRelativeResize="0"/>
          <p:nvPr/>
        </p:nvPicPr>
        <p:blipFill rotWithShape="1">
          <a:blip r:embed="rId3">
            <a:alphaModFix/>
          </a:blip>
          <a:srcRect b="0" l="0" r="0" t="0"/>
          <a:stretch/>
        </p:blipFill>
        <p:spPr>
          <a:xfrm>
            <a:off x="594360" y="1981200"/>
            <a:ext cx="12405360" cy="4805680"/>
          </a:xfrm>
          <a:prstGeom prst="rect">
            <a:avLst/>
          </a:prstGeom>
          <a:noFill/>
          <a:ln>
            <a:noFill/>
          </a:ln>
        </p:spPr>
      </p:pic>
      <p:pic>
        <p:nvPicPr>
          <p:cNvPr id="2533" name="Google Shape;2533;p91"/>
          <p:cNvPicPr preferRelativeResize="0"/>
          <p:nvPr/>
        </p:nvPicPr>
        <p:blipFill rotWithShape="1">
          <a:blip r:embed="rId4">
            <a:alphaModFix/>
          </a:blip>
          <a:srcRect b="0" l="0" r="0" t="0"/>
          <a:stretch/>
        </p:blipFill>
        <p:spPr>
          <a:xfrm>
            <a:off x="863600" y="7323723"/>
            <a:ext cx="8382000" cy="1485477"/>
          </a:xfrm>
          <a:prstGeom prst="rect">
            <a:avLst/>
          </a:prstGeom>
          <a:noFill/>
          <a:ln>
            <a:noFill/>
          </a:ln>
        </p:spPr>
      </p:pic>
      <p:sp>
        <p:nvSpPr>
          <p:cNvPr id="2534" name="Google Shape;2534;p91"/>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3"/>
                                        </p:tgtEl>
                                        <p:attrNameLst>
                                          <p:attrName>style.visibility</p:attrName>
                                        </p:attrNameLst>
                                      </p:cBhvr>
                                      <p:to>
                                        <p:strVal val="visible"/>
                                      </p:to>
                                    </p:set>
                                    <p:animEffect filter="fade" transition="in">
                                      <p:cBhvr>
                                        <p:cTn dur="500"/>
                                        <p:tgtEl>
                                          <p:spTgt spid="25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8" name="Shape 2538"/>
        <p:cNvGrpSpPr/>
        <p:nvPr/>
      </p:nvGrpSpPr>
      <p:grpSpPr>
        <a:xfrm>
          <a:off x="0" y="0"/>
          <a:ext cx="0" cy="0"/>
          <a:chOff x="0" y="0"/>
          <a:chExt cx="0" cy="0"/>
        </a:xfrm>
      </p:grpSpPr>
      <p:sp>
        <p:nvSpPr>
          <p:cNvPr id="2539" name="Google Shape;2539;p92"/>
          <p:cNvSpPr txBox="1"/>
          <p:nvPr>
            <p:ph type="title"/>
          </p:nvPr>
        </p:nvSpPr>
        <p:spPr>
          <a:xfrm>
            <a:off x="406400" y="1052479"/>
            <a:ext cx="12517120" cy="2769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Recurrences</a:t>
            </a:r>
            <a:endParaRPr/>
          </a:p>
        </p:txBody>
      </p:sp>
      <p:sp>
        <p:nvSpPr>
          <p:cNvPr id="2540" name="Google Shape;2540;p92"/>
          <p:cNvSpPr txBox="1"/>
          <p:nvPr>
            <p:ph idx="1" type="body"/>
          </p:nvPr>
        </p:nvSpPr>
        <p:spPr>
          <a:xfrm>
            <a:off x="635000" y="2208370"/>
            <a:ext cx="12517120" cy="4431983"/>
          </a:xfrm>
          <a:prstGeom prst="rect">
            <a:avLst/>
          </a:prstGeom>
          <a:noFill/>
          <a:ln>
            <a:noFill/>
          </a:ln>
        </p:spPr>
        <p:txBody>
          <a:bodyPr anchorCtr="0" anchor="t" bIns="0" lIns="0" spcFirstLastPara="1" rIns="0" wrap="square" tIns="0">
            <a:spAutoFit/>
          </a:bodyPr>
          <a:lstStyle/>
          <a:p>
            <a:pPr indent="-457200" lvl="0" marL="457200" rtl="0" algn="l">
              <a:spcBef>
                <a:spcPts val="0"/>
              </a:spcBef>
              <a:spcAft>
                <a:spcPts val="0"/>
              </a:spcAft>
              <a:buClr>
                <a:schemeClr val="dk1"/>
              </a:buClr>
              <a:buSzPts val="3200"/>
              <a:buFont typeface="Noto Sans Symbols"/>
              <a:buChar char="❑"/>
            </a:pPr>
            <a:r>
              <a:rPr lang="en-US" sz="3200">
                <a:latin typeface="Cambria"/>
                <a:ea typeface="Cambria"/>
                <a:cs typeface="Cambria"/>
                <a:sym typeface="Cambria"/>
              </a:rPr>
              <a:t>Running times of algorithms with </a:t>
            </a:r>
            <a:r>
              <a:rPr b="1" lang="en-US" sz="3200">
                <a:latin typeface="Cambria"/>
                <a:ea typeface="Cambria"/>
                <a:cs typeface="Cambria"/>
                <a:sym typeface="Cambria"/>
              </a:rPr>
              <a:t>Recursive calls</a:t>
            </a:r>
            <a:r>
              <a:rPr lang="en-US" sz="3200">
                <a:latin typeface="Cambria"/>
                <a:ea typeface="Cambria"/>
                <a:cs typeface="Cambria"/>
                <a:sym typeface="Cambria"/>
              </a:rPr>
              <a:t> can be described using recurrences</a:t>
            </a:r>
            <a:endParaRPr/>
          </a:p>
          <a:p>
            <a:pPr indent="-457200" lvl="0" marL="457200" rtl="0" algn="l">
              <a:spcBef>
                <a:spcPts val="640"/>
              </a:spcBef>
              <a:spcAft>
                <a:spcPts val="0"/>
              </a:spcAft>
              <a:buClr>
                <a:schemeClr val="dk1"/>
              </a:buClr>
              <a:buSzPts val="3200"/>
              <a:buFont typeface="Noto Sans Symbols"/>
              <a:buChar char="❑"/>
            </a:pPr>
            <a:r>
              <a:rPr lang="en-US" sz="3200">
                <a:latin typeface="Cambria"/>
                <a:ea typeface="Cambria"/>
                <a:cs typeface="Cambria"/>
                <a:sym typeface="Cambria"/>
              </a:rPr>
              <a:t>A </a:t>
            </a:r>
            <a:r>
              <a:rPr b="1" lang="en-US" sz="3200">
                <a:latin typeface="Cambria"/>
                <a:ea typeface="Cambria"/>
                <a:cs typeface="Cambria"/>
                <a:sym typeface="Cambria"/>
              </a:rPr>
              <a:t>recurrence</a:t>
            </a:r>
            <a:r>
              <a:rPr lang="en-US" sz="3200">
                <a:latin typeface="Cambria"/>
                <a:ea typeface="Cambria"/>
                <a:cs typeface="Cambria"/>
                <a:sym typeface="Cambria"/>
              </a:rPr>
              <a:t> is an equation or inequality that describes a function in terms of its value on smaller inputs</a:t>
            </a:r>
            <a:endParaRPr/>
          </a:p>
          <a:p>
            <a:pPr indent="0" lvl="0" marL="0" rtl="0" algn="l">
              <a:spcBef>
                <a:spcPts val="640"/>
              </a:spcBef>
              <a:spcAft>
                <a:spcPts val="0"/>
              </a:spcAft>
              <a:buNone/>
            </a:pPr>
            <a:r>
              <a:t/>
            </a:r>
            <a:endParaRPr sz="3200">
              <a:latin typeface="Cambria"/>
              <a:ea typeface="Cambria"/>
              <a:cs typeface="Cambria"/>
              <a:sym typeface="Cambria"/>
            </a:endParaRPr>
          </a:p>
          <a:p>
            <a:pPr indent="0" lvl="0" marL="0" rtl="0" algn="l">
              <a:spcBef>
                <a:spcPts val="640"/>
              </a:spcBef>
              <a:spcAft>
                <a:spcPts val="0"/>
              </a:spcAft>
              <a:buNone/>
            </a:pPr>
            <a:r>
              <a:t/>
            </a:r>
            <a:endParaRPr sz="3200">
              <a:latin typeface="Cambria"/>
              <a:ea typeface="Cambria"/>
              <a:cs typeface="Cambria"/>
              <a:sym typeface="Cambria"/>
            </a:endParaRPr>
          </a:p>
          <a:p>
            <a:pPr indent="0" lvl="0" marL="0" rtl="0" algn="l">
              <a:spcBef>
                <a:spcPts val="640"/>
              </a:spcBef>
              <a:spcAft>
                <a:spcPts val="0"/>
              </a:spcAft>
              <a:buNone/>
            </a:pPr>
            <a:r>
              <a:t/>
            </a:r>
            <a:endParaRPr sz="3200">
              <a:latin typeface="Cambria"/>
              <a:ea typeface="Cambria"/>
              <a:cs typeface="Cambria"/>
              <a:sym typeface="Cambria"/>
            </a:endParaRPr>
          </a:p>
          <a:p>
            <a:pPr indent="-457200" lvl="0" marL="457200" rtl="0" algn="l">
              <a:spcBef>
                <a:spcPts val="640"/>
              </a:spcBef>
              <a:spcAft>
                <a:spcPts val="0"/>
              </a:spcAft>
              <a:buClr>
                <a:schemeClr val="dk1"/>
              </a:buClr>
              <a:buSzPts val="3200"/>
              <a:buFont typeface="Noto Sans Symbols"/>
              <a:buChar char="❑"/>
            </a:pPr>
            <a:r>
              <a:rPr lang="en-US" sz="3200">
                <a:latin typeface="Cambria"/>
                <a:ea typeface="Cambria"/>
                <a:cs typeface="Cambria"/>
                <a:sym typeface="Cambria"/>
              </a:rPr>
              <a:t>Example: Merge Sort</a:t>
            </a:r>
            <a:endParaRPr sz="3200">
              <a:latin typeface="Cambria"/>
              <a:ea typeface="Cambria"/>
              <a:cs typeface="Cambria"/>
              <a:sym typeface="Cambria"/>
            </a:endParaRPr>
          </a:p>
        </p:txBody>
      </p:sp>
      <p:pic>
        <p:nvPicPr>
          <p:cNvPr id="2541" name="Google Shape;2541;p92"/>
          <p:cNvPicPr preferRelativeResize="0"/>
          <p:nvPr/>
        </p:nvPicPr>
        <p:blipFill rotWithShape="1">
          <a:blip r:embed="rId3">
            <a:alphaModFix/>
          </a:blip>
          <a:srcRect b="0" l="0" r="0" t="0"/>
          <a:stretch/>
        </p:blipFill>
        <p:spPr>
          <a:xfrm>
            <a:off x="5252720" y="7264400"/>
            <a:ext cx="6512349" cy="1464522"/>
          </a:xfrm>
          <a:prstGeom prst="rect">
            <a:avLst/>
          </a:prstGeom>
          <a:noFill/>
          <a:ln>
            <a:noFill/>
          </a:ln>
        </p:spPr>
      </p:pic>
      <p:pic>
        <p:nvPicPr>
          <p:cNvPr id="2542" name="Google Shape;2542;p92"/>
          <p:cNvPicPr preferRelativeResize="0"/>
          <p:nvPr/>
        </p:nvPicPr>
        <p:blipFill rotWithShape="1">
          <a:blip r:embed="rId4">
            <a:alphaModFix/>
          </a:blip>
          <a:srcRect b="0" l="0" r="0" t="0"/>
          <a:stretch/>
        </p:blipFill>
        <p:spPr>
          <a:xfrm>
            <a:off x="1394173" y="4800600"/>
            <a:ext cx="11753850" cy="1052513"/>
          </a:xfrm>
          <a:prstGeom prst="rect">
            <a:avLst/>
          </a:prstGeom>
          <a:noFill/>
          <a:ln>
            <a:noFill/>
          </a:ln>
        </p:spPr>
      </p:pic>
      <p:sp>
        <p:nvSpPr>
          <p:cNvPr id="2543" name="Google Shape;2543;p92"/>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7" name="Shape 2547"/>
        <p:cNvGrpSpPr/>
        <p:nvPr/>
      </p:nvGrpSpPr>
      <p:grpSpPr>
        <a:xfrm>
          <a:off x="0" y="0"/>
          <a:ext cx="0" cy="0"/>
          <a:chOff x="0" y="0"/>
          <a:chExt cx="0" cy="0"/>
        </a:xfrm>
      </p:grpSpPr>
      <p:sp>
        <p:nvSpPr>
          <p:cNvPr id="2548" name="Google Shape;2548;p93"/>
          <p:cNvSpPr/>
          <p:nvPr/>
        </p:nvSpPr>
        <p:spPr>
          <a:xfrm>
            <a:off x="623994" y="670560"/>
            <a:ext cx="13187680" cy="1117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4800">
                <a:solidFill>
                  <a:srgbClr val="E36C09"/>
                </a:solidFill>
                <a:latin typeface="Cambria"/>
                <a:ea typeface="Cambria"/>
                <a:cs typeface="Cambria"/>
                <a:sym typeface="Cambria"/>
              </a:rPr>
              <a:t>General Divide-and-Conquer Recurrence</a:t>
            </a:r>
            <a:endParaRPr/>
          </a:p>
        </p:txBody>
      </p:sp>
      <p:sp>
        <p:nvSpPr>
          <p:cNvPr id="2549" name="Google Shape;2549;p93"/>
          <p:cNvSpPr/>
          <p:nvPr/>
        </p:nvSpPr>
        <p:spPr>
          <a:xfrm>
            <a:off x="939800" y="1974071"/>
            <a:ext cx="14706600" cy="9499600"/>
          </a:xfrm>
          <a:prstGeom prst="rect">
            <a:avLst/>
          </a:prstGeom>
          <a:noFill/>
          <a:ln>
            <a:noFill/>
          </a:ln>
        </p:spPr>
        <p:txBody>
          <a:bodyPr anchorCtr="0" anchor="t" bIns="45700" lIns="91425" spcFirstLastPara="1" rIns="91425" wrap="square" tIns="45700">
            <a:noAutofit/>
          </a:bodyPr>
          <a:lstStyle/>
          <a:p>
            <a:pPr indent="-457200" lvl="0" marL="457200" marR="0" rtl="0" algn="l">
              <a:spcBef>
                <a:spcPts val="0"/>
              </a:spcBef>
              <a:spcAft>
                <a:spcPts val="0"/>
              </a:spcAft>
              <a:buClr>
                <a:schemeClr val="accent2"/>
              </a:buClr>
              <a:buSzPts val="3200"/>
              <a:buFont typeface="Noto Sans Symbols"/>
              <a:buNone/>
            </a:pPr>
            <a:r>
              <a:rPr i="1" lang="en-US" sz="3200">
                <a:solidFill>
                  <a:schemeClr val="dk1"/>
                </a:solidFill>
                <a:latin typeface="Cambria"/>
                <a:ea typeface="Cambria"/>
                <a:cs typeface="Cambria"/>
                <a:sym typeface="Cambria"/>
              </a:rPr>
              <a:t>T</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n</a:t>
            </a:r>
            <a:r>
              <a:rPr lang="en-US" sz="3200">
                <a:solidFill>
                  <a:schemeClr val="dk1"/>
                </a:solidFill>
                <a:latin typeface="Cambria"/>
                <a:ea typeface="Cambria"/>
                <a:cs typeface="Cambria"/>
                <a:sym typeface="Cambria"/>
              </a:rPr>
              <a:t>) = </a:t>
            </a:r>
            <a:r>
              <a:rPr i="1" lang="en-US" sz="3200">
                <a:solidFill>
                  <a:schemeClr val="dk1"/>
                </a:solidFill>
                <a:latin typeface="Cambria"/>
                <a:ea typeface="Cambria"/>
                <a:cs typeface="Cambria"/>
                <a:sym typeface="Cambria"/>
              </a:rPr>
              <a:t>aT</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n/b</a:t>
            </a:r>
            <a:r>
              <a:rPr lang="en-US" sz="3200">
                <a:solidFill>
                  <a:schemeClr val="dk1"/>
                </a:solidFill>
                <a:latin typeface="Cambria"/>
                <a:ea typeface="Cambria"/>
                <a:cs typeface="Cambria"/>
                <a:sym typeface="Cambria"/>
              </a:rPr>
              <a:t>) + </a:t>
            </a:r>
            <a:r>
              <a:rPr i="1" lang="en-US" sz="3200">
                <a:solidFill>
                  <a:schemeClr val="dk1"/>
                </a:solidFill>
                <a:latin typeface="Cambria"/>
                <a:ea typeface="Cambria"/>
                <a:cs typeface="Cambria"/>
                <a:sym typeface="Cambria"/>
              </a:rPr>
              <a:t>f </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n</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   </a:t>
            </a:r>
            <a:r>
              <a:rPr lang="en-US" sz="3200">
                <a:solidFill>
                  <a:schemeClr val="dk1"/>
                </a:solidFill>
                <a:latin typeface="Cambria"/>
                <a:ea typeface="Cambria"/>
                <a:cs typeface="Cambria"/>
                <a:sym typeface="Cambria"/>
              </a:rPr>
              <a:t>where </a:t>
            </a:r>
            <a:r>
              <a:rPr i="1" lang="en-US" sz="3200">
                <a:solidFill>
                  <a:schemeClr val="dk1"/>
                </a:solidFill>
                <a:latin typeface="Cambria"/>
                <a:ea typeface="Cambria"/>
                <a:cs typeface="Cambria"/>
                <a:sym typeface="Cambria"/>
              </a:rPr>
              <a:t>f</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n</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 </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 </a:t>
            </a:r>
            <a:r>
              <a:rPr lang="en-US" sz="3200">
                <a:solidFill>
                  <a:schemeClr val="dk1"/>
                </a:solidFill>
                <a:latin typeface="Cambria"/>
                <a:ea typeface="Cambria"/>
                <a:cs typeface="Cambria"/>
                <a:sym typeface="Cambria"/>
              </a:rPr>
              <a:t>Θ(</a:t>
            </a:r>
            <a:r>
              <a:rPr i="1" lang="en-US" sz="3200">
                <a:solidFill>
                  <a:schemeClr val="dk1"/>
                </a:solidFill>
                <a:latin typeface="Cambria"/>
                <a:ea typeface="Cambria"/>
                <a:cs typeface="Cambria"/>
                <a:sym typeface="Cambria"/>
              </a:rPr>
              <a:t>n</a:t>
            </a:r>
            <a:r>
              <a:rPr baseline="30000" i="1" lang="en-US" sz="3200">
                <a:solidFill>
                  <a:schemeClr val="dk1"/>
                </a:solidFill>
                <a:latin typeface="Cambria"/>
                <a:ea typeface="Cambria"/>
                <a:cs typeface="Cambria"/>
                <a:sym typeface="Cambria"/>
              </a:rPr>
              <a:t>d</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   d ≥ </a:t>
            </a:r>
            <a:r>
              <a:rPr lang="en-US" sz="3200">
                <a:solidFill>
                  <a:schemeClr val="dk1"/>
                </a:solidFill>
                <a:latin typeface="Cambria"/>
                <a:ea typeface="Cambria"/>
                <a:cs typeface="Cambria"/>
                <a:sym typeface="Cambria"/>
              </a:rPr>
              <a:t>0</a:t>
            </a:r>
            <a:endParaRPr i="1" sz="3200">
              <a:solidFill>
                <a:schemeClr val="dk1"/>
              </a:solidFill>
              <a:latin typeface="Cambria"/>
              <a:ea typeface="Cambria"/>
              <a:cs typeface="Cambria"/>
              <a:sym typeface="Cambria"/>
            </a:endParaRPr>
          </a:p>
          <a:p>
            <a:pPr indent="-457200" lvl="0" marL="457200" marR="0" rtl="0" algn="l">
              <a:spcBef>
                <a:spcPts val="640"/>
              </a:spcBef>
              <a:spcAft>
                <a:spcPts val="0"/>
              </a:spcAft>
              <a:buClr>
                <a:schemeClr val="accent2"/>
              </a:buClr>
              <a:buSzPts val="3200"/>
              <a:buFont typeface="Noto Sans Symbols"/>
              <a:buNone/>
            </a:pPr>
            <a:r>
              <a:t/>
            </a:r>
            <a:endParaRPr i="1" sz="3200">
              <a:solidFill>
                <a:schemeClr val="dk1"/>
              </a:solidFill>
              <a:latin typeface="Cambria"/>
              <a:ea typeface="Cambria"/>
              <a:cs typeface="Cambria"/>
              <a:sym typeface="Cambria"/>
            </a:endParaRPr>
          </a:p>
          <a:p>
            <a:pPr indent="-457200" lvl="0" marL="457200" marR="0" rtl="0" algn="l">
              <a:spcBef>
                <a:spcPts val="640"/>
              </a:spcBef>
              <a:spcAft>
                <a:spcPts val="0"/>
              </a:spcAft>
              <a:buClr>
                <a:schemeClr val="accent2"/>
              </a:buClr>
              <a:buSzPts val="3200"/>
              <a:buFont typeface="Noto Sans Symbols"/>
              <a:buNone/>
            </a:pPr>
            <a:r>
              <a:rPr lang="en-US" sz="3200" u="sng">
                <a:solidFill>
                  <a:schemeClr val="dk1"/>
                </a:solidFill>
                <a:latin typeface="Cambria"/>
                <a:ea typeface="Cambria"/>
                <a:cs typeface="Cambria"/>
                <a:sym typeface="Cambria"/>
              </a:rPr>
              <a:t>Master Theorem</a:t>
            </a:r>
            <a:r>
              <a:rPr lang="en-US" sz="3200">
                <a:solidFill>
                  <a:schemeClr val="dk1"/>
                </a:solidFill>
                <a:latin typeface="Cambria"/>
                <a:ea typeface="Cambria"/>
                <a:cs typeface="Cambria"/>
                <a:sym typeface="Cambria"/>
              </a:rPr>
              <a:t>:    If </a:t>
            </a:r>
            <a:r>
              <a:rPr i="1" lang="en-US" sz="3200">
                <a:solidFill>
                  <a:schemeClr val="dk1"/>
                </a:solidFill>
                <a:latin typeface="Cambria"/>
                <a:ea typeface="Cambria"/>
                <a:cs typeface="Cambria"/>
                <a:sym typeface="Cambria"/>
              </a:rPr>
              <a:t>a &lt; b</a:t>
            </a:r>
            <a:r>
              <a:rPr baseline="30000" i="1" lang="en-US" sz="3200">
                <a:solidFill>
                  <a:schemeClr val="dk1"/>
                </a:solidFill>
                <a:latin typeface="Cambria"/>
                <a:ea typeface="Cambria"/>
                <a:cs typeface="Cambria"/>
                <a:sym typeface="Cambria"/>
              </a:rPr>
              <a:t>d</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    T</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n</a:t>
            </a:r>
            <a:r>
              <a:rPr lang="en-US" sz="3200">
                <a:solidFill>
                  <a:schemeClr val="dk1"/>
                </a:solidFill>
                <a:latin typeface="Cambria"/>
                <a:ea typeface="Cambria"/>
                <a:cs typeface="Cambria"/>
                <a:sym typeface="Cambria"/>
              </a:rPr>
              <a:t>) ∈ Θ(</a:t>
            </a:r>
            <a:r>
              <a:rPr i="1" lang="en-US" sz="3200">
                <a:solidFill>
                  <a:schemeClr val="dk1"/>
                </a:solidFill>
                <a:latin typeface="Cambria"/>
                <a:ea typeface="Cambria"/>
                <a:cs typeface="Cambria"/>
                <a:sym typeface="Cambria"/>
              </a:rPr>
              <a:t>n</a:t>
            </a:r>
            <a:r>
              <a:rPr baseline="30000" i="1" lang="en-US" sz="3200">
                <a:solidFill>
                  <a:schemeClr val="dk1"/>
                </a:solidFill>
                <a:latin typeface="Cambria"/>
                <a:ea typeface="Cambria"/>
                <a:cs typeface="Cambria"/>
                <a:sym typeface="Cambria"/>
              </a:rPr>
              <a:t>d</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 </a:t>
            </a:r>
            <a:endParaRPr sz="3200">
              <a:solidFill>
                <a:schemeClr val="dk1"/>
              </a:solidFill>
              <a:latin typeface="Cambria"/>
              <a:ea typeface="Cambria"/>
              <a:cs typeface="Cambria"/>
              <a:sym typeface="Cambria"/>
            </a:endParaRPr>
          </a:p>
          <a:p>
            <a:pPr indent="-457200" lvl="0" marL="457200" marR="0" rtl="0" algn="l">
              <a:spcBef>
                <a:spcPts val="640"/>
              </a:spcBef>
              <a:spcAft>
                <a:spcPts val="0"/>
              </a:spcAft>
              <a:buClr>
                <a:schemeClr val="accent2"/>
              </a:buClr>
              <a:buSzPts val="3200"/>
              <a:buFont typeface="Noto Sans Symbols"/>
              <a:buNone/>
            </a:pPr>
            <a:r>
              <a:rPr lang="en-US" sz="3200">
                <a:solidFill>
                  <a:schemeClr val="dk1"/>
                </a:solidFill>
                <a:latin typeface="Cambria"/>
                <a:ea typeface="Cambria"/>
                <a:cs typeface="Cambria"/>
                <a:sym typeface="Cambria"/>
              </a:rPr>
              <a:t>                             If </a:t>
            </a:r>
            <a:r>
              <a:rPr i="1" lang="en-US" sz="3200">
                <a:solidFill>
                  <a:schemeClr val="dk1"/>
                </a:solidFill>
                <a:latin typeface="Cambria"/>
                <a:ea typeface="Cambria"/>
                <a:cs typeface="Cambria"/>
                <a:sym typeface="Cambria"/>
              </a:rPr>
              <a:t>a = b</a:t>
            </a:r>
            <a:r>
              <a:rPr baseline="30000" i="1" lang="en-US" sz="3200">
                <a:solidFill>
                  <a:schemeClr val="dk1"/>
                </a:solidFill>
                <a:latin typeface="Cambria"/>
                <a:ea typeface="Cambria"/>
                <a:cs typeface="Cambria"/>
                <a:sym typeface="Cambria"/>
              </a:rPr>
              <a:t>d</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    T</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n</a:t>
            </a:r>
            <a:r>
              <a:rPr lang="en-US" sz="3200">
                <a:solidFill>
                  <a:schemeClr val="dk1"/>
                </a:solidFill>
                <a:latin typeface="Cambria"/>
                <a:ea typeface="Cambria"/>
                <a:cs typeface="Cambria"/>
                <a:sym typeface="Cambria"/>
              </a:rPr>
              <a:t>) ∈ Θ(</a:t>
            </a:r>
            <a:r>
              <a:rPr i="1" lang="en-US" sz="3200">
                <a:solidFill>
                  <a:schemeClr val="dk1"/>
                </a:solidFill>
                <a:latin typeface="Cambria"/>
                <a:ea typeface="Cambria"/>
                <a:cs typeface="Cambria"/>
                <a:sym typeface="Cambria"/>
              </a:rPr>
              <a:t>n</a:t>
            </a:r>
            <a:r>
              <a:rPr baseline="30000" i="1" lang="en-US" sz="3200">
                <a:solidFill>
                  <a:schemeClr val="dk1"/>
                </a:solidFill>
                <a:latin typeface="Cambria"/>
                <a:ea typeface="Cambria"/>
                <a:cs typeface="Cambria"/>
                <a:sym typeface="Cambria"/>
              </a:rPr>
              <a:t>d </a:t>
            </a:r>
            <a:r>
              <a:rPr lang="en-US" sz="3200">
                <a:solidFill>
                  <a:schemeClr val="dk1"/>
                </a:solidFill>
                <a:latin typeface="Cambria"/>
                <a:ea typeface="Cambria"/>
                <a:cs typeface="Cambria"/>
                <a:sym typeface="Cambria"/>
              </a:rPr>
              <a:t>log </a:t>
            </a:r>
            <a:r>
              <a:rPr i="1" lang="en-US" sz="3200">
                <a:solidFill>
                  <a:schemeClr val="dk1"/>
                </a:solidFill>
                <a:latin typeface="Cambria"/>
                <a:ea typeface="Cambria"/>
                <a:cs typeface="Cambria"/>
                <a:sym typeface="Cambria"/>
              </a:rPr>
              <a:t>n</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 </a:t>
            </a:r>
            <a:endParaRPr/>
          </a:p>
          <a:p>
            <a:pPr indent="-457200" lvl="0" marL="457200" marR="0" rtl="0" algn="l">
              <a:spcBef>
                <a:spcPts val="640"/>
              </a:spcBef>
              <a:spcAft>
                <a:spcPts val="0"/>
              </a:spcAft>
              <a:buClr>
                <a:schemeClr val="accent2"/>
              </a:buClr>
              <a:buSzPts val="3200"/>
              <a:buFont typeface="Noto Sans Symbols"/>
              <a:buNone/>
            </a:pPr>
            <a:r>
              <a:rPr lang="en-US" sz="3200">
                <a:solidFill>
                  <a:schemeClr val="dk1"/>
                </a:solidFill>
                <a:latin typeface="Cambria"/>
                <a:ea typeface="Cambria"/>
                <a:cs typeface="Cambria"/>
                <a:sym typeface="Cambria"/>
              </a:rPr>
              <a:t>                             If </a:t>
            </a:r>
            <a:r>
              <a:rPr i="1" lang="en-US" sz="3200">
                <a:solidFill>
                  <a:schemeClr val="dk1"/>
                </a:solidFill>
                <a:latin typeface="Cambria"/>
                <a:ea typeface="Cambria"/>
                <a:cs typeface="Cambria"/>
                <a:sym typeface="Cambria"/>
              </a:rPr>
              <a:t>a &gt; b</a:t>
            </a:r>
            <a:r>
              <a:rPr baseline="30000" i="1" lang="en-US" sz="3200">
                <a:solidFill>
                  <a:schemeClr val="dk1"/>
                </a:solidFill>
                <a:latin typeface="Cambria"/>
                <a:ea typeface="Cambria"/>
                <a:cs typeface="Cambria"/>
                <a:sym typeface="Cambria"/>
              </a:rPr>
              <a:t>d</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    T</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n</a:t>
            </a:r>
            <a:r>
              <a:rPr lang="en-US" sz="3200">
                <a:solidFill>
                  <a:schemeClr val="dk1"/>
                </a:solidFill>
                <a:latin typeface="Cambria"/>
                <a:ea typeface="Cambria"/>
                <a:cs typeface="Cambria"/>
                <a:sym typeface="Cambria"/>
              </a:rPr>
              <a:t>) ∈ Θ(</a:t>
            </a:r>
            <a:r>
              <a:rPr i="1" lang="en-US" sz="3200">
                <a:solidFill>
                  <a:schemeClr val="dk1"/>
                </a:solidFill>
                <a:latin typeface="Cambria"/>
                <a:ea typeface="Cambria"/>
                <a:cs typeface="Cambria"/>
                <a:sym typeface="Cambria"/>
              </a:rPr>
              <a:t>n</a:t>
            </a:r>
            <a:r>
              <a:rPr baseline="30000" lang="en-US" sz="3200">
                <a:solidFill>
                  <a:schemeClr val="dk1"/>
                </a:solidFill>
                <a:latin typeface="Cambria"/>
                <a:ea typeface="Cambria"/>
                <a:cs typeface="Cambria"/>
                <a:sym typeface="Cambria"/>
              </a:rPr>
              <a:t>log </a:t>
            </a:r>
            <a:r>
              <a:rPr baseline="30000" i="1" lang="en-US" sz="3200">
                <a:solidFill>
                  <a:schemeClr val="dk1"/>
                </a:solidFill>
                <a:latin typeface="Cambria"/>
                <a:ea typeface="Cambria"/>
                <a:cs typeface="Cambria"/>
                <a:sym typeface="Cambria"/>
              </a:rPr>
              <a:t>b a </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 </a:t>
            </a:r>
            <a:endParaRPr/>
          </a:p>
          <a:p>
            <a:pPr indent="-254000" lvl="0" marL="457200" marR="0" rtl="0" algn="l">
              <a:spcBef>
                <a:spcPts val="640"/>
              </a:spcBef>
              <a:spcAft>
                <a:spcPts val="0"/>
              </a:spcAft>
              <a:buClr>
                <a:schemeClr val="accent2"/>
              </a:buClr>
              <a:buSzPts val="3200"/>
              <a:buFont typeface="Noto Sans Symbols"/>
              <a:buNone/>
            </a:pPr>
            <a:r>
              <a:t/>
            </a:r>
            <a:endParaRPr sz="3200">
              <a:solidFill>
                <a:schemeClr val="dk1"/>
              </a:solidFill>
              <a:latin typeface="Cambria"/>
              <a:ea typeface="Cambria"/>
              <a:cs typeface="Cambria"/>
              <a:sym typeface="Cambria"/>
            </a:endParaRPr>
          </a:p>
          <a:p>
            <a:pPr indent="-457200" lvl="0" marL="457200" marR="0" rtl="0" algn="l">
              <a:spcBef>
                <a:spcPts val="640"/>
              </a:spcBef>
              <a:spcAft>
                <a:spcPts val="0"/>
              </a:spcAft>
              <a:buClr>
                <a:schemeClr val="accent2"/>
              </a:buClr>
              <a:buSzPts val="3200"/>
              <a:buFont typeface="Noto Sans Symbols"/>
              <a:buNone/>
            </a:pPr>
            <a:r>
              <a:rPr lang="en-US" sz="3200">
                <a:solidFill>
                  <a:schemeClr val="dk1"/>
                </a:solidFill>
                <a:latin typeface="Cambria"/>
                <a:ea typeface="Cambria"/>
                <a:cs typeface="Cambria"/>
                <a:sym typeface="Cambria"/>
              </a:rPr>
              <a:t>Note: The same results hold with O instead of Θ.</a:t>
            </a:r>
            <a:endParaRPr/>
          </a:p>
          <a:p>
            <a:pPr indent="-457200" lvl="0" marL="457200" marR="0" rtl="0" algn="l">
              <a:spcBef>
                <a:spcPts val="640"/>
              </a:spcBef>
              <a:spcAft>
                <a:spcPts val="0"/>
              </a:spcAft>
              <a:buClr>
                <a:schemeClr val="accent2"/>
              </a:buClr>
              <a:buSzPts val="3200"/>
              <a:buFont typeface="Noto Sans Symbols"/>
              <a:buNone/>
            </a:pPr>
            <a:r>
              <a:t/>
            </a:r>
            <a:endParaRPr sz="3200">
              <a:solidFill>
                <a:schemeClr val="dk1"/>
              </a:solidFill>
              <a:latin typeface="Cambria"/>
              <a:ea typeface="Cambria"/>
              <a:cs typeface="Cambria"/>
              <a:sym typeface="Cambria"/>
            </a:endParaRPr>
          </a:p>
          <a:p>
            <a:pPr indent="-457200" lvl="0" marL="457200" marR="0" rtl="0" algn="l">
              <a:spcBef>
                <a:spcPts val="640"/>
              </a:spcBef>
              <a:spcAft>
                <a:spcPts val="0"/>
              </a:spcAft>
              <a:buClr>
                <a:schemeClr val="accent2"/>
              </a:buClr>
              <a:buSzPts val="3200"/>
              <a:buFont typeface="Noto Sans Symbols"/>
              <a:buNone/>
            </a:pPr>
            <a:r>
              <a:rPr lang="en-US" sz="3200">
                <a:solidFill>
                  <a:schemeClr val="dk1"/>
                </a:solidFill>
                <a:latin typeface="Cambria"/>
                <a:ea typeface="Cambria"/>
                <a:cs typeface="Cambria"/>
                <a:sym typeface="Cambria"/>
              </a:rPr>
              <a:t>Examples:    </a:t>
            </a:r>
            <a:r>
              <a:rPr i="1" lang="en-US" sz="3200">
                <a:solidFill>
                  <a:schemeClr val="dk1"/>
                </a:solidFill>
                <a:latin typeface="Cambria"/>
                <a:ea typeface="Cambria"/>
                <a:cs typeface="Cambria"/>
                <a:sym typeface="Cambria"/>
              </a:rPr>
              <a:t>T</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n</a:t>
            </a:r>
            <a:r>
              <a:rPr lang="en-US" sz="3200">
                <a:solidFill>
                  <a:schemeClr val="dk1"/>
                </a:solidFill>
                <a:latin typeface="Cambria"/>
                <a:ea typeface="Cambria"/>
                <a:cs typeface="Cambria"/>
                <a:sym typeface="Cambria"/>
              </a:rPr>
              <a:t>) = 4</a:t>
            </a:r>
            <a:r>
              <a:rPr i="1" lang="en-US" sz="3200">
                <a:solidFill>
                  <a:schemeClr val="dk1"/>
                </a:solidFill>
                <a:latin typeface="Cambria"/>
                <a:ea typeface="Cambria"/>
                <a:cs typeface="Cambria"/>
                <a:sym typeface="Cambria"/>
              </a:rPr>
              <a:t>T</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n</a:t>
            </a:r>
            <a:r>
              <a:rPr lang="en-US" sz="3200">
                <a:solidFill>
                  <a:schemeClr val="dk1"/>
                </a:solidFill>
                <a:latin typeface="Cambria"/>
                <a:ea typeface="Cambria"/>
                <a:cs typeface="Cambria"/>
                <a:sym typeface="Cambria"/>
              </a:rPr>
              <a:t>/2) + </a:t>
            </a:r>
            <a:r>
              <a:rPr i="1" lang="en-US" sz="3200">
                <a:solidFill>
                  <a:schemeClr val="dk1"/>
                </a:solidFill>
                <a:latin typeface="Cambria"/>
                <a:ea typeface="Cambria"/>
                <a:cs typeface="Cambria"/>
                <a:sym typeface="Cambria"/>
              </a:rPr>
              <a:t>n</a:t>
            </a:r>
            <a:r>
              <a:rPr lang="en-US" sz="3200">
                <a:solidFill>
                  <a:schemeClr val="dk1"/>
                </a:solidFill>
                <a:latin typeface="Cambria"/>
                <a:ea typeface="Cambria"/>
                <a:cs typeface="Cambria"/>
                <a:sym typeface="Cambria"/>
              </a:rPr>
              <a:t>  ⇒  </a:t>
            </a:r>
            <a:r>
              <a:rPr i="1" lang="en-US" sz="3200">
                <a:solidFill>
                  <a:schemeClr val="dk1"/>
                </a:solidFill>
                <a:latin typeface="Cambria"/>
                <a:ea typeface="Cambria"/>
                <a:cs typeface="Cambria"/>
                <a:sym typeface="Cambria"/>
              </a:rPr>
              <a:t>T</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n</a:t>
            </a:r>
            <a:r>
              <a:rPr lang="en-US" sz="3200">
                <a:solidFill>
                  <a:schemeClr val="dk1"/>
                </a:solidFill>
                <a:latin typeface="Cambria"/>
                <a:ea typeface="Cambria"/>
                <a:cs typeface="Cambria"/>
                <a:sym typeface="Cambria"/>
              </a:rPr>
              <a:t>) ∈ ?</a:t>
            </a:r>
            <a:endParaRPr/>
          </a:p>
          <a:p>
            <a:pPr indent="-457200" lvl="0" marL="457200" marR="0" rtl="0" algn="l">
              <a:spcBef>
                <a:spcPts val="640"/>
              </a:spcBef>
              <a:spcAft>
                <a:spcPts val="0"/>
              </a:spcAft>
              <a:buClr>
                <a:schemeClr val="accent2"/>
              </a:buClr>
              <a:buSzPts val="3200"/>
              <a:buFont typeface="Noto Sans Symbols"/>
              <a:buNone/>
            </a:pPr>
            <a:r>
              <a:rPr lang="en-US" sz="3200">
                <a:solidFill>
                  <a:schemeClr val="dk1"/>
                </a:solidFill>
                <a:latin typeface="Cambria"/>
                <a:ea typeface="Cambria"/>
                <a:cs typeface="Cambria"/>
                <a:sym typeface="Cambria"/>
              </a:rPr>
              <a:t>                   </a:t>
            </a:r>
            <a:r>
              <a:rPr i="1" lang="en-US" sz="3200">
                <a:solidFill>
                  <a:schemeClr val="dk1"/>
                </a:solidFill>
                <a:latin typeface="Cambria"/>
                <a:ea typeface="Cambria"/>
                <a:cs typeface="Cambria"/>
                <a:sym typeface="Cambria"/>
              </a:rPr>
              <a:t>T</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n</a:t>
            </a:r>
            <a:r>
              <a:rPr lang="en-US" sz="3200">
                <a:solidFill>
                  <a:schemeClr val="dk1"/>
                </a:solidFill>
                <a:latin typeface="Cambria"/>
                <a:ea typeface="Cambria"/>
                <a:cs typeface="Cambria"/>
                <a:sym typeface="Cambria"/>
              </a:rPr>
              <a:t>) = 4</a:t>
            </a:r>
            <a:r>
              <a:rPr i="1" lang="en-US" sz="3200">
                <a:solidFill>
                  <a:schemeClr val="dk1"/>
                </a:solidFill>
                <a:latin typeface="Cambria"/>
                <a:ea typeface="Cambria"/>
                <a:cs typeface="Cambria"/>
                <a:sym typeface="Cambria"/>
              </a:rPr>
              <a:t>T</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n</a:t>
            </a:r>
            <a:r>
              <a:rPr lang="en-US" sz="3200">
                <a:solidFill>
                  <a:schemeClr val="dk1"/>
                </a:solidFill>
                <a:latin typeface="Cambria"/>
                <a:ea typeface="Cambria"/>
                <a:cs typeface="Cambria"/>
                <a:sym typeface="Cambria"/>
              </a:rPr>
              <a:t>/2) + </a:t>
            </a:r>
            <a:r>
              <a:rPr i="1" lang="en-US" sz="3200">
                <a:solidFill>
                  <a:schemeClr val="dk1"/>
                </a:solidFill>
                <a:latin typeface="Cambria"/>
                <a:ea typeface="Cambria"/>
                <a:cs typeface="Cambria"/>
                <a:sym typeface="Cambria"/>
              </a:rPr>
              <a:t>n</a:t>
            </a:r>
            <a:r>
              <a:rPr baseline="30000" lang="en-US" sz="3200">
                <a:solidFill>
                  <a:schemeClr val="dk1"/>
                </a:solidFill>
                <a:latin typeface="Cambria"/>
                <a:ea typeface="Cambria"/>
                <a:cs typeface="Cambria"/>
                <a:sym typeface="Cambria"/>
              </a:rPr>
              <a:t>2</a:t>
            </a:r>
            <a:r>
              <a:rPr lang="en-US" sz="3200">
                <a:solidFill>
                  <a:schemeClr val="dk1"/>
                </a:solidFill>
                <a:latin typeface="Cambria"/>
                <a:ea typeface="Cambria"/>
                <a:cs typeface="Cambria"/>
                <a:sym typeface="Cambria"/>
              </a:rPr>
              <a:t> ⇒  </a:t>
            </a:r>
            <a:r>
              <a:rPr i="1" lang="en-US" sz="3200">
                <a:solidFill>
                  <a:schemeClr val="dk1"/>
                </a:solidFill>
                <a:latin typeface="Cambria"/>
                <a:ea typeface="Cambria"/>
                <a:cs typeface="Cambria"/>
                <a:sym typeface="Cambria"/>
              </a:rPr>
              <a:t>T</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n</a:t>
            </a:r>
            <a:r>
              <a:rPr lang="en-US" sz="3200">
                <a:solidFill>
                  <a:schemeClr val="dk1"/>
                </a:solidFill>
                <a:latin typeface="Cambria"/>
                <a:ea typeface="Cambria"/>
                <a:cs typeface="Cambria"/>
                <a:sym typeface="Cambria"/>
              </a:rPr>
              <a:t>) ∈ ?</a:t>
            </a:r>
            <a:endParaRPr/>
          </a:p>
          <a:p>
            <a:pPr indent="-457200" lvl="0" marL="457200" marR="0" rtl="0" algn="l">
              <a:spcBef>
                <a:spcPts val="640"/>
              </a:spcBef>
              <a:spcAft>
                <a:spcPts val="0"/>
              </a:spcAft>
              <a:buClr>
                <a:schemeClr val="accent2"/>
              </a:buClr>
              <a:buSzPts val="3200"/>
              <a:buFont typeface="Noto Sans Symbols"/>
              <a:buNone/>
            </a:pPr>
            <a:r>
              <a:rPr lang="en-US" sz="3200">
                <a:solidFill>
                  <a:schemeClr val="dk1"/>
                </a:solidFill>
                <a:latin typeface="Cambria"/>
                <a:ea typeface="Cambria"/>
                <a:cs typeface="Cambria"/>
                <a:sym typeface="Cambria"/>
              </a:rPr>
              <a:t>                   </a:t>
            </a:r>
            <a:r>
              <a:rPr i="1" lang="en-US" sz="3200">
                <a:solidFill>
                  <a:schemeClr val="dk1"/>
                </a:solidFill>
                <a:latin typeface="Cambria"/>
                <a:ea typeface="Cambria"/>
                <a:cs typeface="Cambria"/>
                <a:sym typeface="Cambria"/>
              </a:rPr>
              <a:t>T</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n</a:t>
            </a:r>
            <a:r>
              <a:rPr lang="en-US" sz="3200">
                <a:solidFill>
                  <a:schemeClr val="dk1"/>
                </a:solidFill>
                <a:latin typeface="Cambria"/>
                <a:ea typeface="Cambria"/>
                <a:cs typeface="Cambria"/>
                <a:sym typeface="Cambria"/>
              </a:rPr>
              <a:t>) = 4</a:t>
            </a:r>
            <a:r>
              <a:rPr i="1" lang="en-US" sz="3200">
                <a:solidFill>
                  <a:schemeClr val="dk1"/>
                </a:solidFill>
                <a:latin typeface="Cambria"/>
                <a:ea typeface="Cambria"/>
                <a:cs typeface="Cambria"/>
                <a:sym typeface="Cambria"/>
              </a:rPr>
              <a:t>T</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n</a:t>
            </a:r>
            <a:r>
              <a:rPr lang="en-US" sz="3200">
                <a:solidFill>
                  <a:schemeClr val="dk1"/>
                </a:solidFill>
                <a:latin typeface="Cambria"/>
                <a:ea typeface="Cambria"/>
                <a:cs typeface="Cambria"/>
                <a:sym typeface="Cambria"/>
              </a:rPr>
              <a:t>/2) + </a:t>
            </a:r>
            <a:r>
              <a:rPr i="1" lang="en-US" sz="3200">
                <a:solidFill>
                  <a:schemeClr val="dk1"/>
                </a:solidFill>
                <a:latin typeface="Cambria"/>
                <a:ea typeface="Cambria"/>
                <a:cs typeface="Cambria"/>
                <a:sym typeface="Cambria"/>
              </a:rPr>
              <a:t>n</a:t>
            </a:r>
            <a:r>
              <a:rPr baseline="30000" lang="en-US" sz="3200">
                <a:solidFill>
                  <a:schemeClr val="dk1"/>
                </a:solidFill>
                <a:latin typeface="Cambria"/>
                <a:ea typeface="Cambria"/>
                <a:cs typeface="Cambria"/>
                <a:sym typeface="Cambria"/>
              </a:rPr>
              <a:t>3</a:t>
            </a:r>
            <a:r>
              <a:rPr lang="en-US" sz="3200">
                <a:solidFill>
                  <a:schemeClr val="dk1"/>
                </a:solidFill>
                <a:latin typeface="Cambria"/>
                <a:ea typeface="Cambria"/>
                <a:cs typeface="Cambria"/>
                <a:sym typeface="Cambria"/>
              </a:rPr>
              <a:t> ⇒  </a:t>
            </a:r>
            <a:r>
              <a:rPr i="1" lang="en-US" sz="3200">
                <a:solidFill>
                  <a:schemeClr val="dk1"/>
                </a:solidFill>
                <a:latin typeface="Cambria"/>
                <a:ea typeface="Cambria"/>
                <a:cs typeface="Cambria"/>
                <a:sym typeface="Cambria"/>
              </a:rPr>
              <a:t>T</a:t>
            </a:r>
            <a:r>
              <a:rPr lang="en-US" sz="3200">
                <a:solidFill>
                  <a:schemeClr val="dk1"/>
                </a:solidFill>
                <a:latin typeface="Cambria"/>
                <a:ea typeface="Cambria"/>
                <a:cs typeface="Cambria"/>
                <a:sym typeface="Cambria"/>
              </a:rPr>
              <a:t>(</a:t>
            </a:r>
            <a:r>
              <a:rPr i="1" lang="en-US" sz="3200">
                <a:solidFill>
                  <a:schemeClr val="dk1"/>
                </a:solidFill>
                <a:latin typeface="Cambria"/>
                <a:ea typeface="Cambria"/>
                <a:cs typeface="Cambria"/>
                <a:sym typeface="Cambria"/>
              </a:rPr>
              <a:t>n</a:t>
            </a:r>
            <a:r>
              <a:rPr lang="en-US" sz="3200">
                <a:solidFill>
                  <a:schemeClr val="dk1"/>
                </a:solidFill>
                <a:latin typeface="Cambria"/>
                <a:ea typeface="Cambria"/>
                <a:cs typeface="Cambria"/>
                <a:sym typeface="Cambria"/>
              </a:rPr>
              <a:t>) ∈ ?</a:t>
            </a:r>
            <a:endParaRPr sz="3200">
              <a:solidFill>
                <a:schemeClr val="dk1"/>
              </a:solidFill>
              <a:latin typeface="Cambria"/>
              <a:ea typeface="Cambria"/>
              <a:cs typeface="Cambria"/>
              <a:sym typeface="Cambria"/>
            </a:endParaRPr>
          </a:p>
        </p:txBody>
      </p:sp>
      <p:sp>
        <p:nvSpPr>
          <p:cNvPr id="2550" name="Google Shape;2550;p93"/>
          <p:cNvSpPr txBox="1"/>
          <p:nvPr/>
        </p:nvSpPr>
        <p:spPr>
          <a:xfrm>
            <a:off x="8929329" y="6574499"/>
            <a:ext cx="2817283" cy="6340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520">
                <a:solidFill>
                  <a:schemeClr val="dk1"/>
                </a:solidFill>
                <a:latin typeface="Times New Roman"/>
                <a:ea typeface="Times New Roman"/>
                <a:cs typeface="Times New Roman"/>
                <a:sym typeface="Times New Roman"/>
              </a:rPr>
              <a:t>       Θ (</a:t>
            </a:r>
            <a:r>
              <a:rPr b="1" i="1" lang="en-US" sz="3520">
                <a:solidFill>
                  <a:schemeClr val="dk1"/>
                </a:solidFill>
                <a:latin typeface="Times New Roman"/>
                <a:ea typeface="Times New Roman"/>
                <a:cs typeface="Times New Roman"/>
                <a:sym typeface="Times New Roman"/>
              </a:rPr>
              <a:t>n^2</a:t>
            </a:r>
            <a:r>
              <a:rPr b="1" lang="en-US" sz="3520">
                <a:solidFill>
                  <a:schemeClr val="dk1"/>
                </a:solidFill>
                <a:latin typeface="Times New Roman"/>
                <a:ea typeface="Times New Roman"/>
                <a:cs typeface="Times New Roman"/>
                <a:sym typeface="Times New Roman"/>
              </a:rPr>
              <a:t>)</a:t>
            </a:r>
            <a:endParaRPr/>
          </a:p>
        </p:txBody>
      </p:sp>
      <p:sp>
        <p:nvSpPr>
          <p:cNvPr id="2551" name="Google Shape;2551;p93"/>
          <p:cNvSpPr txBox="1"/>
          <p:nvPr/>
        </p:nvSpPr>
        <p:spPr>
          <a:xfrm>
            <a:off x="9416018" y="7394430"/>
            <a:ext cx="3031621" cy="62869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520">
                <a:solidFill>
                  <a:schemeClr val="dk1"/>
                </a:solidFill>
                <a:latin typeface="Times New Roman"/>
                <a:ea typeface="Times New Roman"/>
                <a:cs typeface="Times New Roman"/>
                <a:sym typeface="Times New Roman"/>
              </a:rPr>
              <a:t>    Θ (</a:t>
            </a:r>
            <a:r>
              <a:rPr b="1" i="1" lang="en-US" sz="3520">
                <a:solidFill>
                  <a:schemeClr val="dk1"/>
                </a:solidFill>
                <a:latin typeface="Times New Roman"/>
                <a:ea typeface="Times New Roman"/>
                <a:cs typeface="Times New Roman"/>
                <a:sym typeface="Times New Roman"/>
              </a:rPr>
              <a:t>n^2log n</a:t>
            </a:r>
            <a:r>
              <a:rPr b="1" lang="en-US" sz="3520">
                <a:solidFill>
                  <a:schemeClr val="dk1"/>
                </a:solidFill>
                <a:latin typeface="Times New Roman"/>
                <a:ea typeface="Times New Roman"/>
                <a:cs typeface="Times New Roman"/>
                <a:sym typeface="Times New Roman"/>
              </a:rPr>
              <a:t>)</a:t>
            </a:r>
            <a:endParaRPr/>
          </a:p>
        </p:txBody>
      </p:sp>
      <p:sp>
        <p:nvSpPr>
          <p:cNvPr id="2552" name="Google Shape;2552;p93"/>
          <p:cNvSpPr txBox="1"/>
          <p:nvPr/>
        </p:nvSpPr>
        <p:spPr>
          <a:xfrm>
            <a:off x="9835221" y="7982763"/>
            <a:ext cx="1899920" cy="6340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520">
                <a:solidFill>
                  <a:schemeClr val="dk1"/>
                </a:solidFill>
                <a:latin typeface="Times New Roman"/>
                <a:ea typeface="Times New Roman"/>
                <a:cs typeface="Times New Roman"/>
                <a:sym typeface="Times New Roman"/>
              </a:rPr>
              <a:t>Θ (</a:t>
            </a:r>
            <a:r>
              <a:rPr b="1" i="1" lang="en-US" sz="3520">
                <a:solidFill>
                  <a:schemeClr val="dk1"/>
                </a:solidFill>
                <a:latin typeface="Times New Roman"/>
                <a:ea typeface="Times New Roman"/>
                <a:cs typeface="Times New Roman"/>
                <a:sym typeface="Times New Roman"/>
              </a:rPr>
              <a:t>n^3</a:t>
            </a:r>
            <a:r>
              <a:rPr b="1" lang="en-US" sz="3520">
                <a:solidFill>
                  <a:schemeClr val="dk1"/>
                </a:solidFill>
                <a:latin typeface="Times New Roman"/>
                <a:ea typeface="Times New Roman"/>
                <a:cs typeface="Times New Roman"/>
                <a:sym typeface="Times New Roman"/>
              </a:rPr>
              <a:t>)</a:t>
            </a:r>
            <a:endParaRPr/>
          </a:p>
        </p:txBody>
      </p:sp>
      <p:sp>
        <p:nvSpPr>
          <p:cNvPr id="2553" name="Google Shape;2553;p93"/>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550"/>
                                        </p:tgtEl>
                                        <p:attrNameLst>
                                          <p:attrName>style.visibility</p:attrName>
                                        </p:attrNameLst>
                                      </p:cBhvr>
                                      <p:to>
                                        <p:strVal val="visible"/>
                                      </p:to>
                                    </p:set>
                                    <p:anim calcmode="lin" valueType="num">
                                      <p:cBhvr additive="base">
                                        <p:cTn dur="500"/>
                                        <p:tgtEl>
                                          <p:spTgt spid="255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551"/>
                                        </p:tgtEl>
                                        <p:attrNameLst>
                                          <p:attrName>style.visibility</p:attrName>
                                        </p:attrNameLst>
                                      </p:cBhvr>
                                      <p:to>
                                        <p:strVal val="visible"/>
                                      </p:to>
                                    </p:set>
                                    <p:anim calcmode="lin" valueType="num">
                                      <p:cBhvr additive="base">
                                        <p:cTn dur="500"/>
                                        <p:tgtEl>
                                          <p:spTgt spid="255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552"/>
                                        </p:tgtEl>
                                        <p:attrNameLst>
                                          <p:attrName>style.visibility</p:attrName>
                                        </p:attrNameLst>
                                      </p:cBhvr>
                                      <p:to>
                                        <p:strVal val="visible"/>
                                      </p:to>
                                    </p:set>
                                    <p:anim calcmode="lin" valueType="num">
                                      <p:cBhvr additive="base">
                                        <p:cTn dur="500"/>
                                        <p:tgtEl>
                                          <p:spTgt spid="255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7" name="Shape 2557"/>
        <p:cNvGrpSpPr/>
        <p:nvPr/>
      </p:nvGrpSpPr>
      <p:grpSpPr>
        <a:xfrm>
          <a:off x="0" y="0"/>
          <a:ext cx="0" cy="0"/>
          <a:chOff x="0" y="0"/>
          <a:chExt cx="0" cy="0"/>
        </a:xfrm>
      </p:grpSpPr>
      <p:sp>
        <p:nvSpPr>
          <p:cNvPr id="2558" name="Google Shape;2558;p94"/>
          <p:cNvSpPr txBox="1"/>
          <p:nvPr>
            <p:ph idx="1" type="body"/>
          </p:nvPr>
        </p:nvSpPr>
        <p:spPr>
          <a:xfrm>
            <a:off x="-3708400" y="1524000"/>
            <a:ext cx="23599987" cy="428425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t/>
            </a:r>
            <a:endParaRPr b="1" sz="4800">
              <a:solidFill>
                <a:srgbClr val="E36C09"/>
              </a:solidFill>
              <a:latin typeface="Cambria"/>
              <a:ea typeface="Cambria"/>
              <a:cs typeface="Cambria"/>
              <a:sym typeface="Cambria"/>
            </a:endParaRPr>
          </a:p>
          <a:p>
            <a:pPr indent="0" lvl="0" marL="0" rtl="0" algn="ctr">
              <a:spcBef>
                <a:spcPts val="960"/>
              </a:spcBef>
              <a:spcAft>
                <a:spcPts val="0"/>
              </a:spcAft>
              <a:buNone/>
            </a:pPr>
            <a:r>
              <a:t/>
            </a:r>
            <a:endParaRPr b="1" sz="4800">
              <a:solidFill>
                <a:srgbClr val="E36C09"/>
              </a:solidFill>
              <a:latin typeface="Cambria"/>
              <a:ea typeface="Cambria"/>
              <a:cs typeface="Cambria"/>
              <a:sym typeface="Cambria"/>
            </a:endParaRPr>
          </a:p>
          <a:p>
            <a:pPr indent="0" lvl="0" marL="0" rtl="0" algn="ctr">
              <a:spcBef>
                <a:spcPts val="960"/>
              </a:spcBef>
              <a:spcAft>
                <a:spcPts val="0"/>
              </a:spcAft>
              <a:buNone/>
            </a:pPr>
            <a:r>
              <a:t/>
            </a:r>
            <a:endParaRPr b="1" sz="4800">
              <a:solidFill>
                <a:srgbClr val="E36C09"/>
              </a:solidFill>
              <a:latin typeface="Cambria"/>
              <a:ea typeface="Cambria"/>
              <a:cs typeface="Cambria"/>
              <a:sym typeface="Cambria"/>
            </a:endParaRPr>
          </a:p>
          <a:p>
            <a:pPr indent="0" lvl="0" marL="0" rtl="0" algn="ctr">
              <a:spcBef>
                <a:spcPts val="960"/>
              </a:spcBef>
              <a:spcAft>
                <a:spcPts val="0"/>
              </a:spcAft>
              <a:buNone/>
            </a:pPr>
            <a:r>
              <a:t/>
            </a:r>
            <a:endParaRPr b="1" sz="4800">
              <a:solidFill>
                <a:srgbClr val="E36C09"/>
              </a:solidFill>
              <a:latin typeface="Cambria"/>
              <a:ea typeface="Cambria"/>
              <a:cs typeface="Cambria"/>
              <a:sym typeface="Cambria"/>
            </a:endParaRPr>
          </a:p>
          <a:p>
            <a:pPr indent="0" lvl="0" marL="0" rtl="0" algn="ctr">
              <a:spcBef>
                <a:spcPts val="960"/>
              </a:spcBef>
              <a:spcAft>
                <a:spcPts val="0"/>
              </a:spcAft>
              <a:buNone/>
            </a:pPr>
            <a:r>
              <a:rPr b="1" lang="en-US" sz="4800">
                <a:solidFill>
                  <a:srgbClr val="E36C09"/>
                </a:solidFill>
                <a:latin typeface="Cambria"/>
                <a:ea typeface="Cambria"/>
                <a:cs typeface="Cambria"/>
                <a:sym typeface="Cambria"/>
              </a:rPr>
              <a:t>Quick sort</a:t>
            </a:r>
            <a:endParaRPr/>
          </a:p>
        </p:txBody>
      </p:sp>
      <p:sp>
        <p:nvSpPr>
          <p:cNvPr id="2559" name="Google Shape;2559;p94"/>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3" name="Shape 2563"/>
        <p:cNvGrpSpPr/>
        <p:nvPr/>
      </p:nvGrpSpPr>
      <p:grpSpPr>
        <a:xfrm>
          <a:off x="0" y="0"/>
          <a:ext cx="0" cy="0"/>
          <a:chOff x="0" y="0"/>
          <a:chExt cx="0" cy="0"/>
        </a:xfrm>
      </p:grpSpPr>
      <p:sp>
        <p:nvSpPr>
          <p:cNvPr id="2564" name="Google Shape;2564;p95"/>
          <p:cNvSpPr txBox="1"/>
          <p:nvPr>
            <p:ph type="title"/>
          </p:nvPr>
        </p:nvSpPr>
        <p:spPr>
          <a:xfrm>
            <a:off x="1005840" y="919387"/>
            <a:ext cx="11399520" cy="76745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Pick Pivot Element</a:t>
            </a:r>
            <a:endParaRPr/>
          </a:p>
        </p:txBody>
      </p:sp>
      <p:sp>
        <p:nvSpPr>
          <p:cNvPr id="2565" name="Google Shape;2565;p95"/>
          <p:cNvSpPr txBox="1"/>
          <p:nvPr>
            <p:ph idx="1" type="body"/>
          </p:nvPr>
        </p:nvSpPr>
        <p:spPr>
          <a:xfrm>
            <a:off x="1005840" y="2093735"/>
            <a:ext cx="16875760" cy="984885"/>
          </a:xfrm>
          <a:prstGeom prst="rect">
            <a:avLst/>
          </a:prstGeom>
          <a:noFill/>
          <a:ln>
            <a:noFill/>
          </a:ln>
        </p:spPr>
        <p:txBody>
          <a:bodyPr anchorCtr="0" anchor="t" bIns="0" lIns="0" spcFirstLastPara="1" rIns="0" wrap="square" tIns="0">
            <a:spAutoFit/>
          </a:bodyPr>
          <a:lstStyle/>
          <a:p>
            <a:pPr indent="-457200" lvl="0" marL="457200" rtl="0" algn="l">
              <a:spcBef>
                <a:spcPts val="0"/>
              </a:spcBef>
              <a:spcAft>
                <a:spcPts val="0"/>
              </a:spcAft>
              <a:buClr>
                <a:schemeClr val="dk1"/>
              </a:buClr>
              <a:buSzPts val="3200"/>
              <a:buFont typeface="Noto Sans Symbols"/>
              <a:buChar char="❑"/>
            </a:pPr>
            <a:r>
              <a:rPr lang="en-US" sz="3200">
                <a:latin typeface="Cambria"/>
                <a:ea typeface="Cambria"/>
                <a:cs typeface="Cambria"/>
                <a:sym typeface="Cambria"/>
              </a:rPr>
              <a:t>There are a number of ways to pick the pivot element.  In this example, we will use the first element in the array:</a:t>
            </a:r>
            <a:endParaRPr/>
          </a:p>
        </p:txBody>
      </p:sp>
      <p:sp>
        <p:nvSpPr>
          <p:cNvPr id="2566" name="Google Shape;2566;p95"/>
          <p:cNvSpPr/>
          <p:nvPr/>
        </p:nvSpPr>
        <p:spPr>
          <a:xfrm>
            <a:off x="4358640" y="4470400"/>
            <a:ext cx="894080" cy="894080"/>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520">
                <a:solidFill>
                  <a:srgbClr val="FFFF00"/>
                </a:solidFill>
                <a:latin typeface="Times New Roman"/>
                <a:ea typeface="Times New Roman"/>
                <a:cs typeface="Times New Roman"/>
                <a:sym typeface="Times New Roman"/>
              </a:rPr>
              <a:t>40</a:t>
            </a:r>
            <a:endParaRPr/>
          </a:p>
        </p:txBody>
      </p:sp>
      <p:sp>
        <p:nvSpPr>
          <p:cNvPr id="2567" name="Google Shape;2567;p95"/>
          <p:cNvSpPr/>
          <p:nvPr/>
        </p:nvSpPr>
        <p:spPr>
          <a:xfrm>
            <a:off x="5252720" y="447040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520">
                <a:solidFill>
                  <a:srgbClr val="FFFF00"/>
                </a:solidFill>
                <a:latin typeface="Times New Roman"/>
                <a:ea typeface="Times New Roman"/>
                <a:cs typeface="Times New Roman"/>
                <a:sym typeface="Times New Roman"/>
              </a:rPr>
              <a:t>20</a:t>
            </a:r>
            <a:endParaRPr/>
          </a:p>
        </p:txBody>
      </p:sp>
      <p:sp>
        <p:nvSpPr>
          <p:cNvPr id="2568" name="Google Shape;2568;p95"/>
          <p:cNvSpPr/>
          <p:nvPr/>
        </p:nvSpPr>
        <p:spPr>
          <a:xfrm>
            <a:off x="6146800" y="447040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520">
                <a:solidFill>
                  <a:srgbClr val="FFFF00"/>
                </a:solidFill>
                <a:latin typeface="Times New Roman"/>
                <a:ea typeface="Times New Roman"/>
                <a:cs typeface="Times New Roman"/>
                <a:sym typeface="Times New Roman"/>
              </a:rPr>
              <a:t>10</a:t>
            </a:r>
            <a:endParaRPr/>
          </a:p>
        </p:txBody>
      </p:sp>
      <p:sp>
        <p:nvSpPr>
          <p:cNvPr id="2569" name="Google Shape;2569;p95"/>
          <p:cNvSpPr/>
          <p:nvPr/>
        </p:nvSpPr>
        <p:spPr>
          <a:xfrm>
            <a:off x="7040880" y="447040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520">
                <a:solidFill>
                  <a:srgbClr val="FFFF00"/>
                </a:solidFill>
                <a:latin typeface="Times New Roman"/>
                <a:ea typeface="Times New Roman"/>
                <a:cs typeface="Times New Roman"/>
                <a:sym typeface="Times New Roman"/>
              </a:rPr>
              <a:t>80</a:t>
            </a:r>
            <a:endParaRPr/>
          </a:p>
        </p:txBody>
      </p:sp>
      <p:sp>
        <p:nvSpPr>
          <p:cNvPr id="2570" name="Google Shape;2570;p95"/>
          <p:cNvSpPr/>
          <p:nvPr/>
        </p:nvSpPr>
        <p:spPr>
          <a:xfrm>
            <a:off x="7934960" y="447040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520">
                <a:solidFill>
                  <a:srgbClr val="FFFF00"/>
                </a:solidFill>
                <a:latin typeface="Times New Roman"/>
                <a:ea typeface="Times New Roman"/>
                <a:cs typeface="Times New Roman"/>
                <a:sym typeface="Times New Roman"/>
              </a:rPr>
              <a:t>60</a:t>
            </a:r>
            <a:endParaRPr/>
          </a:p>
        </p:txBody>
      </p:sp>
      <p:sp>
        <p:nvSpPr>
          <p:cNvPr id="2571" name="Google Shape;2571;p95"/>
          <p:cNvSpPr/>
          <p:nvPr/>
        </p:nvSpPr>
        <p:spPr>
          <a:xfrm>
            <a:off x="8829040" y="447040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520">
                <a:solidFill>
                  <a:srgbClr val="FFFF00"/>
                </a:solidFill>
                <a:latin typeface="Times New Roman"/>
                <a:ea typeface="Times New Roman"/>
                <a:cs typeface="Times New Roman"/>
                <a:sym typeface="Times New Roman"/>
              </a:rPr>
              <a:t>50</a:t>
            </a:r>
            <a:endParaRPr/>
          </a:p>
        </p:txBody>
      </p:sp>
      <p:sp>
        <p:nvSpPr>
          <p:cNvPr id="2572" name="Google Shape;2572;p95"/>
          <p:cNvSpPr/>
          <p:nvPr/>
        </p:nvSpPr>
        <p:spPr>
          <a:xfrm>
            <a:off x="9723120" y="447040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520">
                <a:solidFill>
                  <a:srgbClr val="FFFF00"/>
                </a:solidFill>
                <a:latin typeface="Times New Roman"/>
                <a:ea typeface="Times New Roman"/>
                <a:cs typeface="Times New Roman"/>
                <a:sym typeface="Times New Roman"/>
              </a:rPr>
              <a:t>7</a:t>
            </a:r>
            <a:endParaRPr/>
          </a:p>
        </p:txBody>
      </p:sp>
      <p:sp>
        <p:nvSpPr>
          <p:cNvPr id="2573" name="Google Shape;2573;p95"/>
          <p:cNvSpPr/>
          <p:nvPr/>
        </p:nvSpPr>
        <p:spPr>
          <a:xfrm>
            <a:off x="10617200" y="447040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520">
                <a:solidFill>
                  <a:srgbClr val="FFFF00"/>
                </a:solidFill>
                <a:latin typeface="Times New Roman"/>
                <a:ea typeface="Times New Roman"/>
                <a:cs typeface="Times New Roman"/>
                <a:sym typeface="Times New Roman"/>
              </a:rPr>
              <a:t>30</a:t>
            </a:r>
            <a:endParaRPr/>
          </a:p>
        </p:txBody>
      </p:sp>
      <p:sp>
        <p:nvSpPr>
          <p:cNvPr id="2574" name="Google Shape;2574;p95"/>
          <p:cNvSpPr/>
          <p:nvPr/>
        </p:nvSpPr>
        <p:spPr>
          <a:xfrm>
            <a:off x="11511280" y="447040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520">
                <a:solidFill>
                  <a:srgbClr val="FFFF00"/>
                </a:solidFill>
                <a:latin typeface="Times New Roman"/>
                <a:ea typeface="Times New Roman"/>
                <a:cs typeface="Times New Roman"/>
                <a:sym typeface="Times New Roman"/>
              </a:rPr>
              <a:t>100</a:t>
            </a:r>
            <a:endParaRPr/>
          </a:p>
        </p:txBody>
      </p:sp>
      <p:sp>
        <p:nvSpPr>
          <p:cNvPr id="2575" name="Google Shape;2575;p95"/>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9" name="Shape 2579"/>
        <p:cNvGrpSpPr/>
        <p:nvPr/>
      </p:nvGrpSpPr>
      <p:grpSpPr>
        <a:xfrm>
          <a:off x="0" y="0"/>
          <a:ext cx="0" cy="0"/>
          <a:chOff x="0" y="0"/>
          <a:chExt cx="0" cy="0"/>
        </a:xfrm>
      </p:grpSpPr>
      <p:sp>
        <p:nvSpPr>
          <p:cNvPr id="2580" name="Google Shape;2580;p96"/>
          <p:cNvSpPr txBox="1"/>
          <p:nvPr>
            <p:ph type="title"/>
          </p:nvPr>
        </p:nvSpPr>
        <p:spPr>
          <a:xfrm>
            <a:off x="482600" y="1020706"/>
            <a:ext cx="11399520" cy="76745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800">
                <a:solidFill>
                  <a:srgbClr val="E36C09"/>
                </a:solidFill>
                <a:latin typeface="Cambria"/>
                <a:ea typeface="Cambria"/>
                <a:cs typeface="Cambria"/>
                <a:sym typeface="Cambria"/>
              </a:rPr>
              <a:t>Partitioning Array</a:t>
            </a:r>
            <a:endParaRPr/>
          </a:p>
        </p:txBody>
      </p:sp>
      <p:sp>
        <p:nvSpPr>
          <p:cNvPr id="2581" name="Google Shape;2581;p96"/>
          <p:cNvSpPr txBox="1"/>
          <p:nvPr>
            <p:ph idx="1" type="body"/>
          </p:nvPr>
        </p:nvSpPr>
        <p:spPr>
          <a:xfrm>
            <a:off x="787400" y="2286000"/>
            <a:ext cx="11399520" cy="4136517"/>
          </a:xfrm>
          <a:prstGeom prst="rect">
            <a:avLst/>
          </a:prstGeom>
          <a:noFill/>
          <a:ln>
            <a:noFill/>
          </a:ln>
        </p:spPr>
        <p:txBody>
          <a:bodyPr anchorCtr="0" anchor="t" bIns="0" lIns="0" spcFirstLastPara="1" rIns="0" wrap="square" tIns="0">
            <a:spAutoFit/>
          </a:bodyPr>
          <a:lstStyle/>
          <a:p>
            <a:pPr indent="-894100" lvl="0" marL="894100" rtl="0" algn="l">
              <a:lnSpc>
                <a:spcPct val="80000"/>
              </a:lnSpc>
              <a:spcBef>
                <a:spcPts val="0"/>
              </a:spcBef>
              <a:spcAft>
                <a:spcPts val="0"/>
              </a:spcAft>
              <a:buNone/>
            </a:pPr>
            <a:r>
              <a:rPr lang="en-US" sz="3200">
                <a:latin typeface="Cambria"/>
                <a:ea typeface="Cambria"/>
                <a:cs typeface="Cambria"/>
                <a:sym typeface="Cambria"/>
              </a:rPr>
              <a:t>Given a pivot, partition the elements of the array such that the resulting array consists of: </a:t>
            </a:r>
            <a:endParaRPr/>
          </a:p>
          <a:p>
            <a:pPr indent="-782338" lvl="1" marL="1452913" rtl="0" algn="l">
              <a:lnSpc>
                <a:spcPct val="80000"/>
              </a:lnSpc>
              <a:spcBef>
                <a:spcPts val="640"/>
              </a:spcBef>
              <a:spcAft>
                <a:spcPts val="0"/>
              </a:spcAft>
              <a:buClr>
                <a:schemeClr val="dk1"/>
              </a:buClr>
              <a:buSzPts val="3200"/>
              <a:buFont typeface="Cambria"/>
              <a:buAutoNum type="arabicPeriod"/>
            </a:pPr>
            <a:r>
              <a:rPr lang="en-US" sz="3200">
                <a:latin typeface="Cambria"/>
                <a:ea typeface="Cambria"/>
                <a:cs typeface="Cambria"/>
                <a:sym typeface="Cambria"/>
              </a:rPr>
              <a:t>One sub-array that contains elements &gt;= pivot </a:t>
            </a:r>
            <a:endParaRPr/>
          </a:p>
          <a:p>
            <a:pPr indent="-782338" lvl="1" marL="1452913" rtl="0" algn="l">
              <a:lnSpc>
                <a:spcPct val="80000"/>
              </a:lnSpc>
              <a:spcBef>
                <a:spcPts val="640"/>
              </a:spcBef>
              <a:spcAft>
                <a:spcPts val="0"/>
              </a:spcAft>
              <a:buClr>
                <a:schemeClr val="dk1"/>
              </a:buClr>
              <a:buSzPts val="3200"/>
              <a:buFont typeface="Cambria"/>
              <a:buAutoNum type="arabicPeriod"/>
            </a:pPr>
            <a:r>
              <a:rPr lang="en-US" sz="3200">
                <a:latin typeface="Cambria"/>
                <a:ea typeface="Cambria"/>
                <a:cs typeface="Cambria"/>
                <a:sym typeface="Cambria"/>
              </a:rPr>
              <a:t>Another sub-array that contains elements &lt; pivot</a:t>
            </a:r>
            <a:endParaRPr/>
          </a:p>
          <a:p>
            <a:pPr indent="-579138" lvl="1" marL="1452913" rtl="0" algn="l">
              <a:lnSpc>
                <a:spcPct val="80000"/>
              </a:lnSpc>
              <a:spcBef>
                <a:spcPts val="640"/>
              </a:spcBef>
              <a:spcAft>
                <a:spcPts val="0"/>
              </a:spcAft>
              <a:buClr>
                <a:schemeClr val="dk1"/>
              </a:buClr>
              <a:buSzPts val="3200"/>
              <a:buFont typeface="Calibri"/>
              <a:buNone/>
            </a:pPr>
            <a:r>
              <a:t/>
            </a:r>
            <a:endParaRPr sz="3200">
              <a:latin typeface="Cambria"/>
              <a:ea typeface="Cambria"/>
              <a:cs typeface="Cambria"/>
              <a:sym typeface="Cambria"/>
            </a:endParaRPr>
          </a:p>
          <a:p>
            <a:pPr indent="-894100" lvl="0" marL="894100" rtl="0" algn="l">
              <a:lnSpc>
                <a:spcPct val="80000"/>
              </a:lnSpc>
              <a:spcBef>
                <a:spcPts val="640"/>
              </a:spcBef>
              <a:spcAft>
                <a:spcPts val="0"/>
              </a:spcAft>
              <a:buNone/>
            </a:pPr>
            <a:r>
              <a:rPr lang="en-US" sz="3200">
                <a:latin typeface="Cambria"/>
                <a:ea typeface="Cambria"/>
                <a:cs typeface="Cambria"/>
                <a:sym typeface="Cambria"/>
              </a:rPr>
              <a:t>The sub-arrays are stored in the original data array.  </a:t>
            </a:r>
            <a:endParaRPr/>
          </a:p>
          <a:p>
            <a:pPr indent="-894100" lvl="0" marL="894100" rtl="0" algn="l">
              <a:lnSpc>
                <a:spcPct val="80000"/>
              </a:lnSpc>
              <a:spcBef>
                <a:spcPts val="640"/>
              </a:spcBef>
              <a:spcAft>
                <a:spcPts val="0"/>
              </a:spcAft>
              <a:buNone/>
            </a:pPr>
            <a:r>
              <a:rPr lang="en-US" sz="3200">
                <a:latin typeface="Cambria"/>
                <a:ea typeface="Cambria"/>
                <a:cs typeface="Cambria"/>
                <a:sym typeface="Cambria"/>
              </a:rPr>
              <a:t>Partitioning loops through, swapping elements below/above pivot.</a:t>
            </a:r>
            <a:endParaRPr/>
          </a:p>
          <a:p>
            <a:pPr indent="-894100" lvl="0" marL="894100" rtl="0" algn="l">
              <a:lnSpc>
                <a:spcPct val="80000"/>
              </a:lnSpc>
              <a:spcBef>
                <a:spcPts val="640"/>
              </a:spcBef>
              <a:spcAft>
                <a:spcPts val="0"/>
              </a:spcAft>
              <a:buNone/>
            </a:pPr>
            <a:r>
              <a:t/>
            </a:r>
            <a:endParaRPr sz="3200">
              <a:latin typeface="Cambria"/>
              <a:ea typeface="Cambria"/>
              <a:cs typeface="Cambria"/>
              <a:sym typeface="Cambria"/>
            </a:endParaRPr>
          </a:p>
        </p:txBody>
      </p:sp>
      <p:sp>
        <p:nvSpPr>
          <p:cNvPr id="2582" name="Google Shape;2582;p96"/>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6" name="Shape 2586"/>
        <p:cNvGrpSpPr/>
        <p:nvPr/>
      </p:nvGrpSpPr>
      <p:grpSpPr>
        <a:xfrm>
          <a:off x="0" y="0"/>
          <a:ext cx="0" cy="0"/>
          <a:chOff x="0" y="0"/>
          <a:chExt cx="0" cy="0"/>
        </a:xfrm>
      </p:grpSpPr>
      <p:sp>
        <p:nvSpPr>
          <p:cNvPr id="2587" name="Google Shape;2587;p97"/>
          <p:cNvSpPr/>
          <p:nvPr/>
        </p:nvSpPr>
        <p:spPr>
          <a:xfrm>
            <a:off x="5476240" y="6146800"/>
            <a:ext cx="894080" cy="894080"/>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520">
                <a:solidFill>
                  <a:schemeClr val="dk1"/>
                </a:solidFill>
                <a:latin typeface="Times New Roman"/>
                <a:ea typeface="Times New Roman"/>
                <a:cs typeface="Times New Roman"/>
                <a:sym typeface="Times New Roman"/>
              </a:rPr>
              <a:t>40</a:t>
            </a:r>
            <a:endParaRPr/>
          </a:p>
        </p:txBody>
      </p:sp>
      <p:sp>
        <p:nvSpPr>
          <p:cNvPr id="2588" name="Google Shape;2588;p97"/>
          <p:cNvSpPr/>
          <p:nvPr/>
        </p:nvSpPr>
        <p:spPr>
          <a:xfrm>
            <a:off x="6370320" y="6146800"/>
            <a:ext cx="894080" cy="894080"/>
          </a:xfrm>
          <a:prstGeom prst="rect">
            <a:avLst/>
          </a:prstGeom>
          <a:solidFill>
            <a:srgbClr val="FFFF6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520">
                <a:solidFill>
                  <a:schemeClr val="dk1"/>
                </a:solidFill>
                <a:latin typeface="Times New Roman"/>
                <a:ea typeface="Times New Roman"/>
                <a:cs typeface="Times New Roman"/>
                <a:sym typeface="Times New Roman"/>
              </a:rPr>
              <a:t>20</a:t>
            </a:r>
            <a:endParaRPr/>
          </a:p>
        </p:txBody>
      </p:sp>
      <p:sp>
        <p:nvSpPr>
          <p:cNvPr id="2589" name="Google Shape;2589;p97"/>
          <p:cNvSpPr/>
          <p:nvPr/>
        </p:nvSpPr>
        <p:spPr>
          <a:xfrm>
            <a:off x="7264400" y="614680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520">
                <a:solidFill>
                  <a:srgbClr val="FFFF00"/>
                </a:solidFill>
                <a:latin typeface="Times New Roman"/>
                <a:ea typeface="Times New Roman"/>
                <a:cs typeface="Times New Roman"/>
                <a:sym typeface="Times New Roman"/>
              </a:rPr>
              <a:t>10</a:t>
            </a:r>
            <a:endParaRPr/>
          </a:p>
        </p:txBody>
      </p:sp>
      <p:sp>
        <p:nvSpPr>
          <p:cNvPr id="2590" name="Google Shape;2590;p97"/>
          <p:cNvSpPr/>
          <p:nvPr/>
        </p:nvSpPr>
        <p:spPr>
          <a:xfrm>
            <a:off x="8158480" y="614680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520">
                <a:solidFill>
                  <a:srgbClr val="FFFF00"/>
                </a:solidFill>
                <a:latin typeface="Times New Roman"/>
                <a:ea typeface="Times New Roman"/>
                <a:cs typeface="Times New Roman"/>
                <a:sym typeface="Times New Roman"/>
              </a:rPr>
              <a:t>80</a:t>
            </a:r>
            <a:endParaRPr/>
          </a:p>
        </p:txBody>
      </p:sp>
      <p:sp>
        <p:nvSpPr>
          <p:cNvPr id="2591" name="Google Shape;2591;p97"/>
          <p:cNvSpPr/>
          <p:nvPr/>
        </p:nvSpPr>
        <p:spPr>
          <a:xfrm>
            <a:off x="9052560" y="614680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520">
                <a:solidFill>
                  <a:srgbClr val="FFFF00"/>
                </a:solidFill>
                <a:latin typeface="Times New Roman"/>
                <a:ea typeface="Times New Roman"/>
                <a:cs typeface="Times New Roman"/>
                <a:sym typeface="Times New Roman"/>
              </a:rPr>
              <a:t>60</a:t>
            </a:r>
            <a:endParaRPr/>
          </a:p>
        </p:txBody>
      </p:sp>
      <p:sp>
        <p:nvSpPr>
          <p:cNvPr id="2592" name="Google Shape;2592;p97"/>
          <p:cNvSpPr/>
          <p:nvPr/>
        </p:nvSpPr>
        <p:spPr>
          <a:xfrm>
            <a:off x="9946640" y="614680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520">
                <a:solidFill>
                  <a:srgbClr val="FFFF00"/>
                </a:solidFill>
                <a:latin typeface="Times New Roman"/>
                <a:ea typeface="Times New Roman"/>
                <a:cs typeface="Times New Roman"/>
                <a:sym typeface="Times New Roman"/>
              </a:rPr>
              <a:t>50</a:t>
            </a:r>
            <a:endParaRPr/>
          </a:p>
        </p:txBody>
      </p:sp>
      <p:sp>
        <p:nvSpPr>
          <p:cNvPr id="2593" name="Google Shape;2593;p97"/>
          <p:cNvSpPr/>
          <p:nvPr/>
        </p:nvSpPr>
        <p:spPr>
          <a:xfrm>
            <a:off x="10840720" y="614680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520">
                <a:solidFill>
                  <a:srgbClr val="FFFF00"/>
                </a:solidFill>
                <a:latin typeface="Times New Roman"/>
                <a:ea typeface="Times New Roman"/>
                <a:cs typeface="Times New Roman"/>
                <a:sym typeface="Times New Roman"/>
              </a:rPr>
              <a:t>7</a:t>
            </a:r>
            <a:endParaRPr/>
          </a:p>
        </p:txBody>
      </p:sp>
      <p:sp>
        <p:nvSpPr>
          <p:cNvPr id="2594" name="Google Shape;2594;p97"/>
          <p:cNvSpPr/>
          <p:nvPr/>
        </p:nvSpPr>
        <p:spPr>
          <a:xfrm>
            <a:off x="11734800" y="614680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520">
                <a:solidFill>
                  <a:srgbClr val="FFFF00"/>
                </a:solidFill>
                <a:latin typeface="Times New Roman"/>
                <a:ea typeface="Times New Roman"/>
                <a:cs typeface="Times New Roman"/>
                <a:sym typeface="Times New Roman"/>
              </a:rPr>
              <a:t>30</a:t>
            </a:r>
            <a:endParaRPr/>
          </a:p>
        </p:txBody>
      </p:sp>
      <p:sp>
        <p:nvSpPr>
          <p:cNvPr id="2595" name="Google Shape;2595;p97"/>
          <p:cNvSpPr/>
          <p:nvPr/>
        </p:nvSpPr>
        <p:spPr>
          <a:xfrm>
            <a:off x="12628880" y="6146800"/>
            <a:ext cx="894080" cy="894080"/>
          </a:xfrm>
          <a:prstGeom prst="rect">
            <a:avLst/>
          </a:prstGeom>
          <a:solidFill>
            <a:srgbClr val="FFFF6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520">
                <a:solidFill>
                  <a:schemeClr val="dk1"/>
                </a:solidFill>
                <a:latin typeface="Times New Roman"/>
                <a:ea typeface="Times New Roman"/>
                <a:cs typeface="Times New Roman"/>
                <a:sym typeface="Times New Roman"/>
              </a:rPr>
              <a:t>100</a:t>
            </a:r>
            <a:endParaRPr/>
          </a:p>
        </p:txBody>
      </p:sp>
      <p:sp>
        <p:nvSpPr>
          <p:cNvPr id="2596" name="Google Shape;2596;p97"/>
          <p:cNvSpPr txBox="1"/>
          <p:nvPr/>
        </p:nvSpPr>
        <p:spPr>
          <a:xfrm>
            <a:off x="2089802" y="6465120"/>
            <a:ext cx="282622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pivot_index = 0</a:t>
            </a:r>
            <a:endParaRPr/>
          </a:p>
        </p:txBody>
      </p:sp>
      <p:sp>
        <p:nvSpPr>
          <p:cNvPr id="2597" name="Google Shape;2597;p97"/>
          <p:cNvSpPr txBox="1"/>
          <p:nvPr/>
        </p:nvSpPr>
        <p:spPr>
          <a:xfrm>
            <a:off x="5541433" y="7040880"/>
            <a:ext cx="7960834" cy="6340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520">
                <a:solidFill>
                  <a:schemeClr val="dk1"/>
                </a:solidFill>
                <a:latin typeface="Times New Roman"/>
                <a:ea typeface="Times New Roman"/>
                <a:cs typeface="Times New Roman"/>
                <a:sym typeface="Times New Roman"/>
              </a:rPr>
              <a:t>[0]    [1]   [2]    [3]   [4]   [5]    [6]   [7]   [8]</a:t>
            </a:r>
            <a:endParaRPr/>
          </a:p>
        </p:txBody>
      </p:sp>
      <p:sp>
        <p:nvSpPr>
          <p:cNvPr id="2598" name="Google Shape;2598;p97"/>
          <p:cNvSpPr txBox="1"/>
          <p:nvPr/>
        </p:nvSpPr>
        <p:spPr>
          <a:xfrm>
            <a:off x="5476240" y="8158481"/>
            <a:ext cx="424688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left_index</a:t>
            </a:r>
            <a:endParaRPr sz="3200">
              <a:solidFill>
                <a:schemeClr val="dk1"/>
              </a:solidFill>
              <a:latin typeface="Cambria"/>
              <a:ea typeface="Cambria"/>
              <a:cs typeface="Cambria"/>
              <a:sym typeface="Cambria"/>
            </a:endParaRPr>
          </a:p>
        </p:txBody>
      </p:sp>
      <p:sp>
        <p:nvSpPr>
          <p:cNvPr id="2599" name="Google Shape;2599;p97"/>
          <p:cNvSpPr txBox="1"/>
          <p:nvPr/>
        </p:nvSpPr>
        <p:spPr>
          <a:xfrm>
            <a:off x="11846560" y="8179436"/>
            <a:ext cx="312928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right_index</a:t>
            </a:r>
            <a:endParaRPr sz="3200">
              <a:solidFill>
                <a:schemeClr val="dk1"/>
              </a:solidFill>
              <a:latin typeface="Cambria"/>
              <a:ea typeface="Cambria"/>
              <a:cs typeface="Cambria"/>
              <a:sym typeface="Cambria"/>
            </a:endParaRPr>
          </a:p>
        </p:txBody>
      </p:sp>
      <p:cxnSp>
        <p:nvCxnSpPr>
          <p:cNvPr id="2600" name="Google Shape;2600;p97"/>
          <p:cNvCxnSpPr/>
          <p:nvPr/>
        </p:nvCxnSpPr>
        <p:spPr>
          <a:xfrm flipH="1" rot="10800000">
            <a:off x="12852400" y="7711440"/>
            <a:ext cx="335280" cy="558800"/>
          </a:xfrm>
          <a:prstGeom prst="straightConnector1">
            <a:avLst/>
          </a:prstGeom>
          <a:noFill/>
          <a:ln cap="flat" cmpd="sng" w="9525">
            <a:solidFill>
              <a:schemeClr val="dk1"/>
            </a:solidFill>
            <a:prstDash val="solid"/>
            <a:round/>
            <a:headEnd len="med" w="med" type="none"/>
            <a:tailEnd len="med" w="med" type="triangle"/>
          </a:ln>
        </p:spPr>
      </p:cxnSp>
      <p:cxnSp>
        <p:nvCxnSpPr>
          <p:cNvPr id="2601" name="Google Shape;2601;p97"/>
          <p:cNvCxnSpPr/>
          <p:nvPr/>
        </p:nvCxnSpPr>
        <p:spPr>
          <a:xfrm flipH="1" rot="10800000">
            <a:off x="6593840" y="7711440"/>
            <a:ext cx="335280" cy="558800"/>
          </a:xfrm>
          <a:prstGeom prst="straightConnector1">
            <a:avLst/>
          </a:prstGeom>
          <a:noFill/>
          <a:ln cap="flat" cmpd="sng" w="9525">
            <a:solidFill>
              <a:schemeClr val="dk1"/>
            </a:solidFill>
            <a:prstDash val="solid"/>
            <a:round/>
            <a:headEnd len="med" w="med" type="none"/>
            <a:tailEnd len="med" w="med" type="triangle"/>
          </a:ln>
        </p:spPr>
      </p:cxnSp>
      <p:sp>
        <p:nvSpPr>
          <p:cNvPr id="2602" name="Google Shape;2602;p97"/>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6" name="Shape 2606"/>
        <p:cNvGrpSpPr/>
        <p:nvPr/>
      </p:nvGrpSpPr>
      <p:grpSpPr>
        <a:xfrm>
          <a:off x="0" y="0"/>
          <a:ext cx="0" cy="0"/>
          <a:chOff x="0" y="0"/>
          <a:chExt cx="0" cy="0"/>
        </a:xfrm>
      </p:grpSpPr>
      <p:sp>
        <p:nvSpPr>
          <p:cNvPr id="2607" name="Google Shape;2607;p98"/>
          <p:cNvSpPr/>
          <p:nvPr/>
        </p:nvSpPr>
        <p:spPr>
          <a:xfrm>
            <a:off x="5476240" y="6146800"/>
            <a:ext cx="894080" cy="894080"/>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520">
                <a:solidFill>
                  <a:schemeClr val="dk1"/>
                </a:solidFill>
                <a:latin typeface="Times New Roman"/>
                <a:ea typeface="Times New Roman"/>
                <a:cs typeface="Times New Roman"/>
                <a:sym typeface="Times New Roman"/>
              </a:rPr>
              <a:t>40</a:t>
            </a:r>
            <a:endParaRPr/>
          </a:p>
        </p:txBody>
      </p:sp>
      <p:sp>
        <p:nvSpPr>
          <p:cNvPr id="2608" name="Google Shape;2608;p98"/>
          <p:cNvSpPr/>
          <p:nvPr/>
        </p:nvSpPr>
        <p:spPr>
          <a:xfrm>
            <a:off x="6370320" y="6146800"/>
            <a:ext cx="894080" cy="894080"/>
          </a:xfrm>
          <a:prstGeom prst="rect">
            <a:avLst/>
          </a:prstGeom>
          <a:solidFill>
            <a:srgbClr val="FFFF6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520">
                <a:solidFill>
                  <a:schemeClr val="dk1"/>
                </a:solidFill>
                <a:latin typeface="Times New Roman"/>
                <a:ea typeface="Times New Roman"/>
                <a:cs typeface="Times New Roman"/>
                <a:sym typeface="Times New Roman"/>
              </a:rPr>
              <a:t>20</a:t>
            </a:r>
            <a:endParaRPr/>
          </a:p>
        </p:txBody>
      </p:sp>
      <p:sp>
        <p:nvSpPr>
          <p:cNvPr id="2609" name="Google Shape;2609;p98"/>
          <p:cNvSpPr/>
          <p:nvPr/>
        </p:nvSpPr>
        <p:spPr>
          <a:xfrm>
            <a:off x="7264400" y="614680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520">
                <a:solidFill>
                  <a:srgbClr val="FFFF00"/>
                </a:solidFill>
                <a:latin typeface="Times New Roman"/>
                <a:ea typeface="Times New Roman"/>
                <a:cs typeface="Times New Roman"/>
                <a:sym typeface="Times New Roman"/>
              </a:rPr>
              <a:t>10</a:t>
            </a:r>
            <a:endParaRPr/>
          </a:p>
        </p:txBody>
      </p:sp>
      <p:sp>
        <p:nvSpPr>
          <p:cNvPr id="2610" name="Google Shape;2610;p98"/>
          <p:cNvSpPr/>
          <p:nvPr/>
        </p:nvSpPr>
        <p:spPr>
          <a:xfrm>
            <a:off x="8158480" y="614680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520">
                <a:solidFill>
                  <a:srgbClr val="FFFF00"/>
                </a:solidFill>
                <a:latin typeface="Times New Roman"/>
                <a:ea typeface="Times New Roman"/>
                <a:cs typeface="Times New Roman"/>
                <a:sym typeface="Times New Roman"/>
              </a:rPr>
              <a:t>80</a:t>
            </a:r>
            <a:endParaRPr/>
          </a:p>
        </p:txBody>
      </p:sp>
      <p:sp>
        <p:nvSpPr>
          <p:cNvPr id="2611" name="Google Shape;2611;p98"/>
          <p:cNvSpPr/>
          <p:nvPr/>
        </p:nvSpPr>
        <p:spPr>
          <a:xfrm>
            <a:off x="9052560" y="614680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520">
                <a:solidFill>
                  <a:srgbClr val="FFFF00"/>
                </a:solidFill>
                <a:latin typeface="Times New Roman"/>
                <a:ea typeface="Times New Roman"/>
                <a:cs typeface="Times New Roman"/>
                <a:sym typeface="Times New Roman"/>
              </a:rPr>
              <a:t>60</a:t>
            </a:r>
            <a:endParaRPr/>
          </a:p>
        </p:txBody>
      </p:sp>
      <p:sp>
        <p:nvSpPr>
          <p:cNvPr id="2612" name="Google Shape;2612;p98"/>
          <p:cNvSpPr/>
          <p:nvPr/>
        </p:nvSpPr>
        <p:spPr>
          <a:xfrm>
            <a:off x="9946640" y="614680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520">
                <a:solidFill>
                  <a:srgbClr val="FFFF00"/>
                </a:solidFill>
                <a:latin typeface="Times New Roman"/>
                <a:ea typeface="Times New Roman"/>
                <a:cs typeface="Times New Roman"/>
                <a:sym typeface="Times New Roman"/>
              </a:rPr>
              <a:t>50</a:t>
            </a:r>
            <a:endParaRPr/>
          </a:p>
        </p:txBody>
      </p:sp>
      <p:sp>
        <p:nvSpPr>
          <p:cNvPr id="2613" name="Google Shape;2613;p98"/>
          <p:cNvSpPr/>
          <p:nvPr/>
        </p:nvSpPr>
        <p:spPr>
          <a:xfrm>
            <a:off x="10840720" y="614680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520">
                <a:solidFill>
                  <a:srgbClr val="FFFF00"/>
                </a:solidFill>
                <a:latin typeface="Times New Roman"/>
                <a:ea typeface="Times New Roman"/>
                <a:cs typeface="Times New Roman"/>
                <a:sym typeface="Times New Roman"/>
              </a:rPr>
              <a:t>7</a:t>
            </a:r>
            <a:endParaRPr/>
          </a:p>
        </p:txBody>
      </p:sp>
      <p:sp>
        <p:nvSpPr>
          <p:cNvPr id="2614" name="Google Shape;2614;p98"/>
          <p:cNvSpPr/>
          <p:nvPr/>
        </p:nvSpPr>
        <p:spPr>
          <a:xfrm>
            <a:off x="11734800" y="6146800"/>
            <a:ext cx="894080" cy="89408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520">
                <a:solidFill>
                  <a:srgbClr val="FFFF00"/>
                </a:solidFill>
                <a:latin typeface="Times New Roman"/>
                <a:ea typeface="Times New Roman"/>
                <a:cs typeface="Times New Roman"/>
                <a:sym typeface="Times New Roman"/>
              </a:rPr>
              <a:t>30</a:t>
            </a:r>
            <a:endParaRPr/>
          </a:p>
        </p:txBody>
      </p:sp>
      <p:sp>
        <p:nvSpPr>
          <p:cNvPr id="2615" name="Google Shape;2615;p98"/>
          <p:cNvSpPr/>
          <p:nvPr/>
        </p:nvSpPr>
        <p:spPr>
          <a:xfrm>
            <a:off x="12628880" y="6146800"/>
            <a:ext cx="894080" cy="894080"/>
          </a:xfrm>
          <a:prstGeom prst="rect">
            <a:avLst/>
          </a:prstGeom>
          <a:solidFill>
            <a:srgbClr val="FFFF6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520">
                <a:solidFill>
                  <a:schemeClr val="dk1"/>
                </a:solidFill>
                <a:latin typeface="Times New Roman"/>
                <a:ea typeface="Times New Roman"/>
                <a:cs typeface="Times New Roman"/>
                <a:sym typeface="Times New Roman"/>
              </a:rPr>
              <a:t>100</a:t>
            </a:r>
            <a:endParaRPr/>
          </a:p>
        </p:txBody>
      </p:sp>
      <p:sp>
        <p:nvSpPr>
          <p:cNvPr id="2616" name="Google Shape;2616;p98"/>
          <p:cNvSpPr txBox="1"/>
          <p:nvPr/>
        </p:nvSpPr>
        <p:spPr>
          <a:xfrm>
            <a:off x="3017520" y="6279516"/>
            <a:ext cx="282622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pivot_index = 0</a:t>
            </a:r>
            <a:endParaRPr/>
          </a:p>
        </p:txBody>
      </p:sp>
      <p:sp>
        <p:nvSpPr>
          <p:cNvPr id="2617" name="Google Shape;2617;p98"/>
          <p:cNvSpPr txBox="1"/>
          <p:nvPr/>
        </p:nvSpPr>
        <p:spPr>
          <a:xfrm>
            <a:off x="5541433" y="7040880"/>
            <a:ext cx="7960834" cy="6340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520">
                <a:solidFill>
                  <a:schemeClr val="dk1"/>
                </a:solidFill>
                <a:latin typeface="Times New Roman"/>
                <a:ea typeface="Times New Roman"/>
                <a:cs typeface="Times New Roman"/>
                <a:sym typeface="Times New Roman"/>
              </a:rPr>
              <a:t>[0]    [1]   [2]    [3]   [4]   [5]    [6]   [7]   [8]</a:t>
            </a:r>
            <a:endParaRPr/>
          </a:p>
        </p:txBody>
      </p:sp>
      <p:sp>
        <p:nvSpPr>
          <p:cNvPr id="2618" name="Google Shape;2618;p98"/>
          <p:cNvSpPr txBox="1"/>
          <p:nvPr/>
        </p:nvSpPr>
        <p:spPr>
          <a:xfrm>
            <a:off x="5699760" y="8205950"/>
            <a:ext cx="424688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left_index</a:t>
            </a:r>
            <a:endParaRPr sz="3200">
              <a:solidFill>
                <a:schemeClr val="dk1"/>
              </a:solidFill>
              <a:latin typeface="Cambria"/>
              <a:ea typeface="Cambria"/>
              <a:cs typeface="Cambria"/>
              <a:sym typeface="Cambria"/>
            </a:endParaRPr>
          </a:p>
        </p:txBody>
      </p:sp>
      <p:sp>
        <p:nvSpPr>
          <p:cNvPr id="2619" name="Google Shape;2619;p98"/>
          <p:cNvSpPr txBox="1"/>
          <p:nvPr/>
        </p:nvSpPr>
        <p:spPr>
          <a:xfrm>
            <a:off x="11846560" y="8179436"/>
            <a:ext cx="312928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right_index</a:t>
            </a:r>
            <a:endParaRPr sz="3200">
              <a:solidFill>
                <a:schemeClr val="dk1"/>
              </a:solidFill>
              <a:latin typeface="Cambria"/>
              <a:ea typeface="Cambria"/>
              <a:cs typeface="Cambria"/>
              <a:sym typeface="Cambria"/>
            </a:endParaRPr>
          </a:p>
        </p:txBody>
      </p:sp>
      <p:cxnSp>
        <p:nvCxnSpPr>
          <p:cNvPr id="2620" name="Google Shape;2620;p98"/>
          <p:cNvCxnSpPr/>
          <p:nvPr/>
        </p:nvCxnSpPr>
        <p:spPr>
          <a:xfrm flipH="1" rot="10800000">
            <a:off x="12852400" y="7711440"/>
            <a:ext cx="335280" cy="558800"/>
          </a:xfrm>
          <a:prstGeom prst="straightConnector1">
            <a:avLst/>
          </a:prstGeom>
          <a:noFill/>
          <a:ln cap="flat" cmpd="sng" w="9525">
            <a:solidFill>
              <a:schemeClr val="dk1"/>
            </a:solidFill>
            <a:prstDash val="solid"/>
            <a:round/>
            <a:headEnd len="med" w="med" type="none"/>
            <a:tailEnd len="med" w="med" type="triangle"/>
          </a:ln>
        </p:spPr>
      </p:cxnSp>
      <p:cxnSp>
        <p:nvCxnSpPr>
          <p:cNvPr id="2621" name="Google Shape;2621;p98"/>
          <p:cNvCxnSpPr/>
          <p:nvPr/>
        </p:nvCxnSpPr>
        <p:spPr>
          <a:xfrm flipH="1" rot="10800000">
            <a:off x="6593840" y="7711440"/>
            <a:ext cx="335280" cy="558800"/>
          </a:xfrm>
          <a:prstGeom prst="straightConnector1">
            <a:avLst/>
          </a:prstGeom>
          <a:noFill/>
          <a:ln cap="flat" cmpd="sng" w="9525">
            <a:solidFill>
              <a:schemeClr val="dk1"/>
            </a:solidFill>
            <a:prstDash val="solid"/>
            <a:round/>
            <a:headEnd len="med" w="med" type="none"/>
            <a:tailEnd len="med" w="med" type="triangle"/>
          </a:ln>
        </p:spPr>
      </p:cxnSp>
      <p:sp>
        <p:nvSpPr>
          <p:cNvPr id="2622" name="Google Shape;2622;p98"/>
          <p:cNvSpPr txBox="1"/>
          <p:nvPr/>
        </p:nvSpPr>
        <p:spPr>
          <a:xfrm>
            <a:off x="3688081" y="1676401"/>
            <a:ext cx="7098225" cy="156966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3200"/>
              <a:buFont typeface="Cambria"/>
              <a:buAutoNum type="arabicPeriod"/>
            </a:pPr>
            <a:r>
              <a:rPr lang="en-US" sz="3200">
                <a:solidFill>
                  <a:schemeClr val="dk1"/>
                </a:solidFill>
                <a:latin typeface="Cambria"/>
                <a:ea typeface="Cambria"/>
                <a:cs typeface="Cambria"/>
                <a:sym typeface="Cambria"/>
              </a:rPr>
              <a:t>While data[left_index] &lt;= data[pivot]</a:t>
            </a:r>
            <a:endParaRPr/>
          </a:p>
          <a:p>
            <a:pPr indent="-457200" lvl="0" marL="457200" marR="0" rtl="0" algn="l">
              <a:spcBef>
                <a:spcPts val="0"/>
              </a:spcBef>
              <a:spcAft>
                <a:spcPts val="0"/>
              </a:spcAft>
              <a:buNone/>
            </a:pPr>
            <a:r>
              <a:rPr lang="en-US" sz="3200">
                <a:solidFill>
                  <a:schemeClr val="dk1"/>
                </a:solidFill>
                <a:latin typeface="Cambria"/>
                <a:ea typeface="Cambria"/>
                <a:cs typeface="Cambria"/>
                <a:sym typeface="Cambria"/>
              </a:rPr>
              <a:t>		left_index++</a:t>
            </a:r>
            <a:endParaRPr/>
          </a:p>
          <a:p>
            <a:pPr indent="-457200" lvl="0" marL="457200" marR="0" rtl="0" algn="l">
              <a:spcBef>
                <a:spcPts val="0"/>
              </a:spcBef>
              <a:spcAft>
                <a:spcPts val="0"/>
              </a:spcAft>
              <a:buNone/>
            </a:pPr>
            <a:r>
              <a:t/>
            </a:r>
            <a:endParaRPr sz="3200">
              <a:solidFill>
                <a:schemeClr val="dk1"/>
              </a:solidFill>
              <a:latin typeface="Cambria"/>
              <a:ea typeface="Cambria"/>
              <a:cs typeface="Cambria"/>
              <a:sym typeface="Cambria"/>
            </a:endParaRPr>
          </a:p>
        </p:txBody>
      </p:sp>
      <p:sp>
        <p:nvSpPr>
          <p:cNvPr id="2623" name="Google Shape;2623;p98"/>
          <p:cNvSpPr txBox="1"/>
          <p:nvPr>
            <p:ph idx="12" type="sldNum"/>
          </p:nvPr>
        </p:nvSpPr>
        <p:spPr>
          <a:xfrm>
            <a:off x="12874625" y="9353550"/>
            <a:ext cx="4111625" cy="276225"/>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Larissa">
  <a:themeElements>
    <a:clrScheme name="Larissa">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eme1">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2022-07-02T20:17:13Z</dcterms:created>
  <dc:creator>Online2PDF.com</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2022-07-02T00:00:00Z</vt:filetime>
  </property>
  <property fmtid="{D5CDD505-2E9C-101B-9397-08002B2CF9AE}" pid="3" name="LastSaved">
    <vt:filetime>2022-07-02T00:00:00Z</vt:filetime>
  </property>
</Properties>
</file>